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256" r:id="rId2"/>
    <p:sldId id="257" r:id="rId3"/>
    <p:sldId id="258" r:id="rId4"/>
    <p:sldId id="259" r:id="rId5"/>
    <p:sldId id="260" r:id="rId6"/>
    <p:sldId id="261" r:id="rId7"/>
    <p:sldId id="262" r:id="rId8"/>
    <p:sldId id="263" r:id="rId9"/>
    <p:sldId id="264" r:id="rId10"/>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8" d="100"/>
          <a:sy n="108" d="100"/>
        </p:scale>
        <p:origin x="-1704" y="-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1845632-2543-488E-8587-FCE21EB511AC}" type="datetimeFigureOut">
              <a:rPr lang="zh-CN" altLang="en-US" smtClean="0"/>
              <a:t>2021/4/13</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9921E15-24E2-4D1A-A7C0-92BFB2532E85}" type="slidenum">
              <a:rPr lang="zh-CN" altLang="en-US" smtClean="0"/>
              <a:t>‹#›</a:t>
            </a:fld>
            <a:endParaRPr lang="zh-CN" altLang="en-US"/>
          </a:p>
        </p:txBody>
      </p:sp>
    </p:spTree>
    <p:extLst>
      <p:ext uri="{BB962C8B-B14F-4D97-AF65-F5344CB8AC3E}">
        <p14:creationId xmlns:p14="http://schemas.microsoft.com/office/powerpoint/2010/main" val="481361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dirty="0"/>
              <a:t>使用说明：请使用</a:t>
            </a:r>
            <a:r>
              <a:rPr lang="en-US" altLang="zh-CN" dirty="0"/>
              <a:t>office2010</a:t>
            </a:r>
            <a:r>
              <a:rPr lang="zh-CN" altLang="en-US" dirty="0"/>
              <a:t>打开文件，</a:t>
            </a:r>
            <a:endParaRPr lang="en-US" altLang="zh-CN" dirty="0"/>
          </a:p>
          <a:p>
            <a:pPr marL="0" marR="0" indent="0" algn="l" defTabSz="914400" rtl="0" eaLnBrk="1" fontAlgn="auto" latinLnBrk="0" hangingPunct="1">
              <a:lnSpc>
                <a:spcPct val="100000"/>
              </a:lnSpc>
              <a:spcBef>
                <a:spcPts val="0"/>
              </a:spcBef>
              <a:spcAft>
                <a:spcPts val="0"/>
              </a:spcAft>
              <a:buClrTx/>
              <a:buSzTx/>
              <a:buFontTx/>
              <a:buNone/>
              <a:defRPr/>
            </a:pPr>
            <a:r>
              <a:rPr lang="zh-CN" altLang="en-US" dirty="0"/>
              <a:t>文件中的照片文字可修改。图片修改方法：右击照片</a:t>
            </a:r>
            <a:r>
              <a:rPr lang="en-US" altLang="zh-CN" dirty="0"/>
              <a:t>-</a:t>
            </a:r>
            <a:r>
              <a:rPr lang="zh-CN" altLang="en-US" dirty="0"/>
              <a:t>更改图片。选择照片即可修改。</a:t>
            </a:r>
          </a:p>
          <a:p>
            <a:endParaRPr lang="zh-CN" altLang="en-US" dirty="0"/>
          </a:p>
        </p:txBody>
      </p:sp>
      <p:sp>
        <p:nvSpPr>
          <p:cNvPr id="4" name="灯片编号占位符 3"/>
          <p:cNvSpPr>
            <a:spLocks noGrp="1"/>
          </p:cNvSpPr>
          <p:nvPr>
            <p:ph type="sldNum" sz="quarter" idx="10"/>
          </p:nvPr>
        </p:nvSpPr>
        <p:spPr/>
        <p:txBody>
          <a:bodyPr/>
          <a:lstStyle/>
          <a:p>
            <a:fld id="{7392B679-AE23-4750-8FB0-6513430B8953}" type="slidenum">
              <a:rPr lang="zh-CN" altLang="en-US" smtClean="0"/>
              <a:t>1</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3</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dirty="0"/>
              <a:t>使用说明：请使用</a:t>
            </a:r>
            <a:r>
              <a:rPr lang="en-US" altLang="zh-CN" dirty="0"/>
              <a:t>office2010</a:t>
            </a:r>
            <a:r>
              <a:rPr lang="zh-CN" altLang="en-US" dirty="0"/>
              <a:t>打开文件，</a:t>
            </a:r>
            <a:endParaRPr lang="en-US" altLang="zh-CN" dirty="0"/>
          </a:p>
          <a:p>
            <a:pPr marL="0" marR="0" indent="0" algn="l" defTabSz="914400" rtl="0" eaLnBrk="1" fontAlgn="auto" latinLnBrk="0" hangingPunct="1">
              <a:lnSpc>
                <a:spcPct val="100000"/>
              </a:lnSpc>
              <a:spcBef>
                <a:spcPts val="0"/>
              </a:spcBef>
              <a:spcAft>
                <a:spcPts val="0"/>
              </a:spcAft>
              <a:buClrTx/>
              <a:buSzTx/>
              <a:buFontTx/>
              <a:buNone/>
              <a:defRPr/>
            </a:pPr>
            <a:r>
              <a:rPr lang="zh-CN" altLang="en-US" dirty="0"/>
              <a:t>文件中的照片文字可修改。图片修改方法：右击照片</a:t>
            </a:r>
            <a:r>
              <a:rPr lang="en-US" altLang="zh-CN" dirty="0"/>
              <a:t>-</a:t>
            </a:r>
            <a:r>
              <a:rPr lang="zh-CN" altLang="en-US" dirty="0"/>
              <a:t>更改图片。选择照片即可修改。</a:t>
            </a:r>
          </a:p>
          <a:p>
            <a:endParaRPr lang="zh-CN" altLang="en-US" dirty="0"/>
          </a:p>
        </p:txBody>
      </p:sp>
      <p:sp>
        <p:nvSpPr>
          <p:cNvPr id="4" name="灯片编号占位符 3"/>
          <p:cNvSpPr>
            <a:spLocks noGrp="1"/>
          </p:cNvSpPr>
          <p:nvPr>
            <p:ph type="sldNum" sz="quarter" idx="10"/>
          </p:nvPr>
        </p:nvSpPr>
        <p:spPr/>
        <p:txBody>
          <a:bodyPr/>
          <a:lstStyle/>
          <a:p>
            <a:fld id="{7392B679-AE23-4750-8FB0-6513430B8953}" type="slidenum">
              <a:rPr lang="zh-CN" altLang="en-US" smtClean="0"/>
              <a:t>6</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7</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zh-CN" altLang="en-US" dirty="0"/>
          </a:p>
          <a:p>
            <a:endParaRPr lang="zh-CN" altLang="en-US" dirty="0"/>
          </a:p>
        </p:txBody>
      </p:sp>
      <p:sp>
        <p:nvSpPr>
          <p:cNvPr id="4" name="灯片编号占位符 3"/>
          <p:cNvSpPr>
            <a:spLocks noGrp="1"/>
          </p:cNvSpPr>
          <p:nvPr>
            <p:ph type="sldNum" sz="quarter" idx="10"/>
          </p:nvPr>
        </p:nvSpPr>
        <p:spPr/>
        <p:txBody>
          <a:bodyPr/>
          <a:lstStyle/>
          <a:p>
            <a:fld id="{7392B679-AE23-4750-8FB0-6513430B8953}" type="slidenum">
              <a:rPr lang="zh-CN" altLang="en-US" smtClean="0"/>
              <a:t>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t>2021/4/13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t>2021/4/13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t>2021/4/13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1027" name="Picture 3" descr="L:\下载\十款牛皮纸合成高清背景纹理素材\567f33e3e186c\牛皮纸\b.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2115"/>
            <a:ext cx="9144001" cy="68622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37265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t>2021/4/13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2021/4/13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t>2021/4/13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30820CF-B880-4189-942D-D702A7CBA730}" type="datetimeFigureOut">
              <a:rPr lang="zh-CN" altLang="en-US" smtClean="0"/>
              <a:t>2021/4/13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30820CF-B880-4189-942D-D702A7CBA730}" type="datetimeFigureOut">
              <a:rPr lang="zh-CN" altLang="en-US" smtClean="0"/>
              <a:t>2021/4/13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2021/4/13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2021/4/13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2021/4/13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t>2021/4/13</a:t>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987825" y="2774408"/>
            <a:ext cx="3698453" cy="1001849"/>
            <a:chOff x="4055739" y="2198599"/>
            <a:chExt cx="3698453" cy="751387"/>
          </a:xfrm>
        </p:grpSpPr>
        <p:sp>
          <p:nvSpPr>
            <p:cNvPr id="9" name="圆角矩形 8"/>
            <p:cNvSpPr/>
            <p:nvPr/>
          </p:nvSpPr>
          <p:spPr>
            <a:xfrm>
              <a:off x="4055739" y="2198599"/>
              <a:ext cx="3698453" cy="751387"/>
            </a:xfrm>
            <a:prstGeom prst="roundRect">
              <a:avLst/>
            </a:prstGeom>
            <a:solidFill>
              <a:srgbClr val="AE0E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223" name="TextBox 17"/>
            <p:cNvSpPr txBox="1">
              <a:spLocks noChangeArrowheads="1"/>
            </p:cNvSpPr>
            <p:nvPr/>
          </p:nvSpPr>
          <p:spPr bwMode="auto">
            <a:xfrm>
              <a:off x="4600987" y="2229357"/>
              <a:ext cx="2376264" cy="513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4000" b="1" dirty="0">
                  <a:solidFill>
                    <a:schemeClr val="accent3">
                      <a:lumMod val="40000"/>
                      <a:lumOff val="60000"/>
                    </a:schemeClr>
                  </a:solidFill>
                  <a:latin typeface="微软雅黑" panose="020B0503020204020204" pitchFamily="34" charset="-122"/>
                  <a:ea typeface="微软雅黑" panose="020B0503020204020204" pitchFamily="34" charset="-122"/>
                </a:rPr>
                <a:t>第二部分</a:t>
              </a:r>
            </a:p>
          </p:txBody>
        </p:sp>
      </p:grpSp>
      <p:pic>
        <p:nvPicPr>
          <p:cNvPr id="9220" name="图片 1"/>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5734840"/>
            <a:ext cx="9144000" cy="1123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7"/>
          <p:cNvSpPr txBox="1">
            <a:spLocks noChangeArrowheads="1"/>
          </p:cNvSpPr>
          <p:nvPr/>
        </p:nvSpPr>
        <p:spPr bwMode="auto">
          <a:xfrm>
            <a:off x="3635896" y="4068543"/>
            <a:ext cx="5904656" cy="561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3200" dirty="0">
                <a:solidFill>
                  <a:srgbClr val="C00000"/>
                </a:solidFill>
                <a:latin typeface="汉仪菱心体简" panose="02010609000101010101" pitchFamily="49" charset="-122"/>
                <a:ea typeface="汉仪菱心体简" panose="02010609000101010101" pitchFamily="49" charset="-122"/>
              </a:rPr>
              <a:t>内容及解读</a:t>
            </a:r>
          </a:p>
        </p:txBody>
      </p:sp>
      <p:grpSp>
        <p:nvGrpSpPr>
          <p:cNvPr id="2" name="组合 1"/>
          <p:cNvGrpSpPr/>
          <p:nvPr/>
        </p:nvGrpSpPr>
        <p:grpSpPr>
          <a:xfrm>
            <a:off x="1426849" y="1220755"/>
            <a:ext cx="1780804" cy="1930389"/>
            <a:chOff x="3840255" y="920734"/>
            <a:chExt cx="1780804" cy="1447792"/>
          </a:xfrm>
        </p:grpSpPr>
        <p:sp>
          <p:nvSpPr>
            <p:cNvPr id="8" name="Freeform 5"/>
            <p:cNvSpPr>
              <a:spLocks noEditPoints="1"/>
            </p:cNvSpPr>
            <p:nvPr/>
          </p:nvSpPr>
          <p:spPr bwMode="auto">
            <a:xfrm>
              <a:off x="3840255" y="920734"/>
              <a:ext cx="1780804" cy="1447792"/>
            </a:xfrm>
            <a:custGeom>
              <a:avLst/>
              <a:gdLst>
                <a:gd name="T0" fmla="*/ 773 w 16663"/>
                <a:gd name="T1" fmla="*/ 2160 h 13547"/>
                <a:gd name="T2" fmla="*/ 3561 w 16663"/>
                <a:gd name="T3" fmla="*/ 763 h 13547"/>
                <a:gd name="T4" fmla="*/ 5224 w 16663"/>
                <a:gd name="T5" fmla="*/ 403 h 13547"/>
                <a:gd name="T6" fmla="*/ 6215 w 16663"/>
                <a:gd name="T7" fmla="*/ 664 h 13547"/>
                <a:gd name="T8" fmla="*/ 6985 w 16663"/>
                <a:gd name="T9" fmla="*/ 1124 h 13547"/>
                <a:gd name="T10" fmla="*/ 7985 w 16663"/>
                <a:gd name="T11" fmla="*/ 1365 h 13547"/>
                <a:gd name="T12" fmla="*/ 8623 w 16663"/>
                <a:gd name="T13" fmla="*/ 1318 h 13547"/>
                <a:gd name="T14" fmla="*/ 8944 w 16663"/>
                <a:gd name="T15" fmla="*/ 1273 h 13547"/>
                <a:gd name="T16" fmla="*/ 9379 w 16663"/>
                <a:gd name="T17" fmla="*/ 1157 h 13547"/>
                <a:gd name="T18" fmla="*/ 9882 w 16663"/>
                <a:gd name="T19" fmla="*/ 938 h 13547"/>
                <a:gd name="T20" fmla="*/ 10410 w 16663"/>
                <a:gd name="T21" fmla="*/ 581 h 13547"/>
                <a:gd name="T22" fmla="*/ 10768 w 16663"/>
                <a:gd name="T23" fmla="*/ 409 h 13547"/>
                <a:gd name="T24" fmla="*/ 11252 w 16663"/>
                <a:gd name="T25" fmla="*/ 224 h 13547"/>
                <a:gd name="T26" fmla="*/ 11855 w 16663"/>
                <a:gd name="T27" fmla="*/ 65 h 13547"/>
                <a:gd name="T28" fmla="*/ 12514 w 16663"/>
                <a:gd name="T29" fmla="*/ 0 h 13547"/>
                <a:gd name="T30" fmla="*/ 12913 w 16663"/>
                <a:gd name="T31" fmla="*/ 97 h 13547"/>
                <a:gd name="T32" fmla="*/ 12753 w 16663"/>
                <a:gd name="T33" fmla="*/ 339 h 13547"/>
                <a:gd name="T34" fmla="*/ 12569 w 16663"/>
                <a:gd name="T35" fmla="*/ 717 h 13547"/>
                <a:gd name="T36" fmla="*/ 12465 w 16663"/>
                <a:gd name="T37" fmla="*/ 1165 h 13547"/>
                <a:gd name="T38" fmla="*/ 12548 w 16663"/>
                <a:gd name="T39" fmla="*/ 1617 h 13547"/>
                <a:gd name="T40" fmla="*/ 12852 w 16663"/>
                <a:gd name="T41" fmla="*/ 1948 h 13547"/>
                <a:gd name="T42" fmla="*/ 13321 w 16663"/>
                <a:gd name="T43" fmla="*/ 2121 h 13547"/>
                <a:gd name="T44" fmla="*/ 14215 w 16663"/>
                <a:gd name="T45" fmla="*/ 2395 h 13547"/>
                <a:gd name="T46" fmla="*/ 14913 w 16663"/>
                <a:gd name="T47" fmla="*/ 2693 h 13547"/>
                <a:gd name="T48" fmla="*/ 15487 w 16663"/>
                <a:gd name="T49" fmla="*/ 3120 h 13547"/>
                <a:gd name="T50" fmla="*/ 15759 w 16663"/>
                <a:gd name="T51" fmla="*/ 3550 h 13547"/>
                <a:gd name="T52" fmla="*/ 15910 w 16663"/>
                <a:gd name="T53" fmla="*/ 3898 h 13547"/>
                <a:gd name="T54" fmla="*/ 16057 w 16663"/>
                <a:gd name="T55" fmla="*/ 4329 h 13547"/>
                <a:gd name="T56" fmla="*/ 16182 w 16663"/>
                <a:gd name="T57" fmla="*/ 4857 h 13547"/>
                <a:gd name="T58" fmla="*/ 16236 w 16663"/>
                <a:gd name="T59" fmla="*/ 5440 h 13547"/>
                <a:gd name="T60" fmla="*/ 16247 w 16663"/>
                <a:gd name="T61" fmla="*/ 5872 h 13547"/>
                <a:gd name="T62" fmla="*/ 16310 w 16663"/>
                <a:gd name="T63" fmla="*/ 6395 h 13547"/>
                <a:gd name="T64" fmla="*/ 16401 w 16663"/>
                <a:gd name="T65" fmla="*/ 6814 h 13547"/>
                <a:gd name="T66" fmla="*/ 16539 w 16663"/>
                <a:gd name="T67" fmla="*/ 7127 h 13547"/>
                <a:gd name="T68" fmla="*/ 16543 w 16663"/>
                <a:gd name="T69" fmla="*/ 7174 h 13547"/>
                <a:gd name="T70" fmla="*/ 15949 w 16663"/>
                <a:gd name="T71" fmla="*/ 7010 h 13547"/>
                <a:gd name="T72" fmla="*/ 14920 w 16663"/>
                <a:gd name="T73" fmla="*/ 6912 h 13547"/>
                <a:gd name="T74" fmla="*/ 13529 w 16663"/>
                <a:gd name="T75" fmla="*/ 7079 h 13547"/>
                <a:gd name="T76" fmla="*/ 11848 w 16663"/>
                <a:gd name="T77" fmla="*/ 7711 h 13547"/>
                <a:gd name="T78" fmla="*/ 10489 w 16663"/>
                <a:gd name="T79" fmla="*/ 8592 h 13547"/>
                <a:gd name="T80" fmla="*/ 9952 w 16663"/>
                <a:gd name="T81" fmla="*/ 9030 h 13547"/>
                <a:gd name="T82" fmla="*/ 9100 w 16663"/>
                <a:gd name="T83" fmla="*/ 9605 h 13547"/>
                <a:gd name="T84" fmla="*/ 8071 w 16663"/>
                <a:gd name="T85" fmla="*/ 10092 h 13547"/>
                <a:gd name="T86" fmla="*/ 7004 w 16663"/>
                <a:gd name="T87" fmla="*/ 10264 h 13547"/>
                <a:gd name="T88" fmla="*/ 6304 w 16663"/>
                <a:gd name="T89" fmla="*/ 10046 h 13547"/>
                <a:gd name="T90" fmla="*/ 6125 w 16663"/>
                <a:gd name="T91" fmla="*/ 9865 h 13547"/>
                <a:gd name="T92" fmla="*/ 5799 w 16663"/>
                <a:gd name="T93" fmla="*/ 9661 h 13547"/>
                <a:gd name="T94" fmla="*/ 5337 w 16663"/>
                <a:gd name="T95" fmla="*/ 9555 h 13547"/>
                <a:gd name="T96" fmla="*/ 4748 w 16663"/>
                <a:gd name="T97" fmla="*/ 9674 h 13547"/>
                <a:gd name="T98" fmla="*/ 4042 w 16663"/>
                <a:gd name="T99" fmla="*/ 10143 h 13547"/>
                <a:gd name="T100" fmla="*/ 3437 w 16663"/>
                <a:gd name="T101" fmla="*/ 10763 h 13547"/>
                <a:gd name="T102" fmla="*/ 2994 w 16663"/>
                <a:gd name="T103" fmla="*/ 11383 h 13547"/>
                <a:gd name="T104" fmla="*/ 2662 w 16663"/>
                <a:gd name="T105" fmla="*/ 11991 h 13547"/>
                <a:gd name="T106" fmla="*/ 2303 w 16663"/>
                <a:gd name="T107" fmla="*/ 12761 h 13547"/>
                <a:gd name="T108" fmla="*/ 191 w 16663"/>
                <a:gd name="T109" fmla="*/ 3898 h 13547"/>
                <a:gd name="T110" fmla="*/ 231 w 16663"/>
                <a:gd name="T111" fmla="*/ 2906 h 13547"/>
                <a:gd name="T112" fmla="*/ 564 w 16663"/>
                <a:gd name="T113" fmla="*/ 2195 h 13547"/>
                <a:gd name="T114" fmla="*/ 735 w 16663"/>
                <a:gd name="T115" fmla="*/ 2166 h 13547"/>
                <a:gd name="T116" fmla="*/ 553 w 16663"/>
                <a:gd name="T117" fmla="*/ 3699 h 13547"/>
                <a:gd name="T118" fmla="*/ 412 w 16663"/>
                <a:gd name="T119" fmla="*/ 2857 h 13547"/>
                <a:gd name="T120" fmla="*/ 319 w 16663"/>
                <a:gd name="T121" fmla="*/ 2312 h 13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663" h="13547">
                  <a:moveTo>
                    <a:pt x="359" y="3903"/>
                  </a:moveTo>
                  <a:lnTo>
                    <a:pt x="456" y="3877"/>
                  </a:lnTo>
                  <a:lnTo>
                    <a:pt x="2066" y="13521"/>
                  </a:lnTo>
                  <a:lnTo>
                    <a:pt x="1969" y="13547"/>
                  </a:lnTo>
                  <a:lnTo>
                    <a:pt x="359" y="3903"/>
                  </a:lnTo>
                  <a:close/>
                  <a:moveTo>
                    <a:pt x="773" y="2160"/>
                  </a:moveTo>
                  <a:lnTo>
                    <a:pt x="1334" y="1838"/>
                  </a:lnTo>
                  <a:lnTo>
                    <a:pt x="1855" y="1553"/>
                  </a:lnTo>
                  <a:lnTo>
                    <a:pt x="2335" y="1305"/>
                  </a:lnTo>
                  <a:lnTo>
                    <a:pt x="2779" y="1093"/>
                  </a:lnTo>
                  <a:lnTo>
                    <a:pt x="3186" y="912"/>
                  </a:lnTo>
                  <a:lnTo>
                    <a:pt x="3561" y="763"/>
                  </a:lnTo>
                  <a:lnTo>
                    <a:pt x="3903" y="642"/>
                  </a:lnTo>
                  <a:lnTo>
                    <a:pt x="4218" y="548"/>
                  </a:lnTo>
                  <a:lnTo>
                    <a:pt x="4504" y="480"/>
                  </a:lnTo>
                  <a:lnTo>
                    <a:pt x="4767" y="434"/>
                  </a:lnTo>
                  <a:lnTo>
                    <a:pt x="5006" y="410"/>
                  </a:lnTo>
                  <a:lnTo>
                    <a:pt x="5224" y="403"/>
                  </a:lnTo>
                  <a:lnTo>
                    <a:pt x="5424" y="415"/>
                  </a:lnTo>
                  <a:lnTo>
                    <a:pt x="5607" y="442"/>
                  </a:lnTo>
                  <a:lnTo>
                    <a:pt x="5776" y="483"/>
                  </a:lnTo>
                  <a:lnTo>
                    <a:pt x="5932" y="534"/>
                  </a:lnTo>
                  <a:lnTo>
                    <a:pt x="6078" y="595"/>
                  </a:lnTo>
                  <a:lnTo>
                    <a:pt x="6215" y="664"/>
                  </a:lnTo>
                  <a:lnTo>
                    <a:pt x="6347" y="738"/>
                  </a:lnTo>
                  <a:lnTo>
                    <a:pt x="6475" y="815"/>
                  </a:lnTo>
                  <a:lnTo>
                    <a:pt x="6600" y="894"/>
                  </a:lnTo>
                  <a:lnTo>
                    <a:pt x="6726" y="974"/>
                  </a:lnTo>
                  <a:lnTo>
                    <a:pt x="6854" y="1051"/>
                  </a:lnTo>
                  <a:lnTo>
                    <a:pt x="6985" y="1124"/>
                  </a:lnTo>
                  <a:lnTo>
                    <a:pt x="7123" y="1191"/>
                  </a:lnTo>
                  <a:lnTo>
                    <a:pt x="7270" y="1249"/>
                  </a:lnTo>
                  <a:lnTo>
                    <a:pt x="7429" y="1298"/>
                  </a:lnTo>
                  <a:lnTo>
                    <a:pt x="7598" y="1334"/>
                  </a:lnTo>
                  <a:lnTo>
                    <a:pt x="7784" y="1357"/>
                  </a:lnTo>
                  <a:lnTo>
                    <a:pt x="7985" y="1365"/>
                  </a:lnTo>
                  <a:lnTo>
                    <a:pt x="8205" y="1354"/>
                  </a:lnTo>
                  <a:lnTo>
                    <a:pt x="8447" y="1324"/>
                  </a:lnTo>
                  <a:lnTo>
                    <a:pt x="8459" y="1324"/>
                  </a:lnTo>
                  <a:lnTo>
                    <a:pt x="8493" y="1324"/>
                  </a:lnTo>
                  <a:lnTo>
                    <a:pt x="8548" y="1322"/>
                  </a:lnTo>
                  <a:lnTo>
                    <a:pt x="8623" y="1318"/>
                  </a:lnTo>
                  <a:lnTo>
                    <a:pt x="8667" y="1314"/>
                  </a:lnTo>
                  <a:lnTo>
                    <a:pt x="8715" y="1308"/>
                  </a:lnTo>
                  <a:lnTo>
                    <a:pt x="8767" y="1302"/>
                  </a:lnTo>
                  <a:lnTo>
                    <a:pt x="8822" y="1294"/>
                  </a:lnTo>
                  <a:lnTo>
                    <a:pt x="8881" y="1284"/>
                  </a:lnTo>
                  <a:lnTo>
                    <a:pt x="8944" y="1273"/>
                  </a:lnTo>
                  <a:lnTo>
                    <a:pt x="9009" y="1259"/>
                  </a:lnTo>
                  <a:lnTo>
                    <a:pt x="9078" y="1244"/>
                  </a:lnTo>
                  <a:lnTo>
                    <a:pt x="9150" y="1226"/>
                  </a:lnTo>
                  <a:lnTo>
                    <a:pt x="9224" y="1206"/>
                  </a:lnTo>
                  <a:lnTo>
                    <a:pt x="9300" y="1183"/>
                  </a:lnTo>
                  <a:lnTo>
                    <a:pt x="9379" y="1157"/>
                  </a:lnTo>
                  <a:lnTo>
                    <a:pt x="9459" y="1129"/>
                  </a:lnTo>
                  <a:lnTo>
                    <a:pt x="9541" y="1098"/>
                  </a:lnTo>
                  <a:lnTo>
                    <a:pt x="9625" y="1062"/>
                  </a:lnTo>
                  <a:lnTo>
                    <a:pt x="9709" y="1025"/>
                  </a:lnTo>
                  <a:lnTo>
                    <a:pt x="9796" y="983"/>
                  </a:lnTo>
                  <a:lnTo>
                    <a:pt x="9882" y="938"/>
                  </a:lnTo>
                  <a:lnTo>
                    <a:pt x="9970" y="889"/>
                  </a:lnTo>
                  <a:lnTo>
                    <a:pt x="10058" y="836"/>
                  </a:lnTo>
                  <a:lnTo>
                    <a:pt x="10146" y="779"/>
                  </a:lnTo>
                  <a:lnTo>
                    <a:pt x="10234" y="717"/>
                  </a:lnTo>
                  <a:lnTo>
                    <a:pt x="10323" y="652"/>
                  </a:lnTo>
                  <a:lnTo>
                    <a:pt x="10410" y="581"/>
                  </a:lnTo>
                  <a:lnTo>
                    <a:pt x="10426" y="572"/>
                  </a:lnTo>
                  <a:lnTo>
                    <a:pt x="10473" y="548"/>
                  </a:lnTo>
                  <a:lnTo>
                    <a:pt x="10547" y="511"/>
                  </a:lnTo>
                  <a:lnTo>
                    <a:pt x="10647" y="464"/>
                  </a:lnTo>
                  <a:lnTo>
                    <a:pt x="10705" y="437"/>
                  </a:lnTo>
                  <a:lnTo>
                    <a:pt x="10768" y="409"/>
                  </a:lnTo>
                  <a:lnTo>
                    <a:pt x="10838" y="379"/>
                  </a:lnTo>
                  <a:lnTo>
                    <a:pt x="10912" y="348"/>
                  </a:lnTo>
                  <a:lnTo>
                    <a:pt x="10991" y="318"/>
                  </a:lnTo>
                  <a:lnTo>
                    <a:pt x="11074" y="286"/>
                  </a:lnTo>
                  <a:lnTo>
                    <a:pt x="11161" y="254"/>
                  </a:lnTo>
                  <a:lnTo>
                    <a:pt x="11252" y="224"/>
                  </a:lnTo>
                  <a:lnTo>
                    <a:pt x="11345" y="194"/>
                  </a:lnTo>
                  <a:lnTo>
                    <a:pt x="11442" y="165"/>
                  </a:lnTo>
                  <a:lnTo>
                    <a:pt x="11542" y="137"/>
                  </a:lnTo>
                  <a:lnTo>
                    <a:pt x="11644" y="111"/>
                  </a:lnTo>
                  <a:lnTo>
                    <a:pt x="11748" y="87"/>
                  </a:lnTo>
                  <a:lnTo>
                    <a:pt x="11855" y="65"/>
                  </a:lnTo>
                  <a:lnTo>
                    <a:pt x="11963" y="45"/>
                  </a:lnTo>
                  <a:lnTo>
                    <a:pt x="12071" y="29"/>
                  </a:lnTo>
                  <a:lnTo>
                    <a:pt x="12182" y="16"/>
                  </a:lnTo>
                  <a:lnTo>
                    <a:pt x="12292" y="6"/>
                  </a:lnTo>
                  <a:lnTo>
                    <a:pt x="12404" y="1"/>
                  </a:lnTo>
                  <a:lnTo>
                    <a:pt x="12514" y="0"/>
                  </a:lnTo>
                  <a:lnTo>
                    <a:pt x="12624" y="4"/>
                  </a:lnTo>
                  <a:lnTo>
                    <a:pt x="12735" y="13"/>
                  </a:lnTo>
                  <a:lnTo>
                    <a:pt x="12844" y="26"/>
                  </a:lnTo>
                  <a:lnTo>
                    <a:pt x="12952" y="46"/>
                  </a:lnTo>
                  <a:lnTo>
                    <a:pt x="12942" y="59"/>
                  </a:lnTo>
                  <a:lnTo>
                    <a:pt x="12913" y="97"/>
                  </a:lnTo>
                  <a:lnTo>
                    <a:pt x="12892" y="125"/>
                  </a:lnTo>
                  <a:lnTo>
                    <a:pt x="12869" y="158"/>
                  </a:lnTo>
                  <a:lnTo>
                    <a:pt x="12843" y="197"/>
                  </a:lnTo>
                  <a:lnTo>
                    <a:pt x="12815" y="240"/>
                  </a:lnTo>
                  <a:lnTo>
                    <a:pt x="12785" y="287"/>
                  </a:lnTo>
                  <a:lnTo>
                    <a:pt x="12753" y="339"/>
                  </a:lnTo>
                  <a:lnTo>
                    <a:pt x="12721" y="394"/>
                  </a:lnTo>
                  <a:lnTo>
                    <a:pt x="12689" y="452"/>
                  </a:lnTo>
                  <a:lnTo>
                    <a:pt x="12658" y="515"/>
                  </a:lnTo>
                  <a:lnTo>
                    <a:pt x="12626" y="580"/>
                  </a:lnTo>
                  <a:lnTo>
                    <a:pt x="12596" y="647"/>
                  </a:lnTo>
                  <a:lnTo>
                    <a:pt x="12569" y="717"/>
                  </a:lnTo>
                  <a:lnTo>
                    <a:pt x="12543" y="788"/>
                  </a:lnTo>
                  <a:lnTo>
                    <a:pt x="12520" y="862"/>
                  </a:lnTo>
                  <a:lnTo>
                    <a:pt x="12500" y="936"/>
                  </a:lnTo>
                  <a:lnTo>
                    <a:pt x="12484" y="1012"/>
                  </a:lnTo>
                  <a:lnTo>
                    <a:pt x="12472" y="1088"/>
                  </a:lnTo>
                  <a:lnTo>
                    <a:pt x="12465" y="1165"/>
                  </a:lnTo>
                  <a:lnTo>
                    <a:pt x="12463" y="1242"/>
                  </a:lnTo>
                  <a:lnTo>
                    <a:pt x="12467" y="1319"/>
                  </a:lnTo>
                  <a:lnTo>
                    <a:pt x="12476" y="1395"/>
                  </a:lnTo>
                  <a:lnTo>
                    <a:pt x="12493" y="1470"/>
                  </a:lnTo>
                  <a:lnTo>
                    <a:pt x="12517" y="1544"/>
                  </a:lnTo>
                  <a:lnTo>
                    <a:pt x="12548" y="1617"/>
                  </a:lnTo>
                  <a:lnTo>
                    <a:pt x="12588" y="1688"/>
                  </a:lnTo>
                  <a:lnTo>
                    <a:pt x="12636" y="1757"/>
                  </a:lnTo>
                  <a:lnTo>
                    <a:pt x="12693" y="1823"/>
                  </a:lnTo>
                  <a:lnTo>
                    <a:pt x="12761" y="1888"/>
                  </a:lnTo>
                  <a:lnTo>
                    <a:pt x="12801" y="1918"/>
                  </a:lnTo>
                  <a:lnTo>
                    <a:pt x="12852" y="1948"/>
                  </a:lnTo>
                  <a:lnTo>
                    <a:pt x="12912" y="1978"/>
                  </a:lnTo>
                  <a:lnTo>
                    <a:pt x="12979" y="2007"/>
                  </a:lnTo>
                  <a:lnTo>
                    <a:pt x="13054" y="2035"/>
                  </a:lnTo>
                  <a:lnTo>
                    <a:pt x="13137" y="2063"/>
                  </a:lnTo>
                  <a:lnTo>
                    <a:pt x="13226" y="2092"/>
                  </a:lnTo>
                  <a:lnTo>
                    <a:pt x="13321" y="2121"/>
                  </a:lnTo>
                  <a:lnTo>
                    <a:pt x="13525" y="2182"/>
                  </a:lnTo>
                  <a:lnTo>
                    <a:pt x="13746" y="2247"/>
                  </a:lnTo>
                  <a:lnTo>
                    <a:pt x="13860" y="2281"/>
                  </a:lnTo>
                  <a:lnTo>
                    <a:pt x="13977" y="2316"/>
                  </a:lnTo>
                  <a:lnTo>
                    <a:pt x="14096" y="2355"/>
                  </a:lnTo>
                  <a:lnTo>
                    <a:pt x="14215" y="2395"/>
                  </a:lnTo>
                  <a:lnTo>
                    <a:pt x="14334" y="2437"/>
                  </a:lnTo>
                  <a:lnTo>
                    <a:pt x="14453" y="2482"/>
                  </a:lnTo>
                  <a:lnTo>
                    <a:pt x="14571" y="2530"/>
                  </a:lnTo>
                  <a:lnTo>
                    <a:pt x="14687" y="2581"/>
                  </a:lnTo>
                  <a:lnTo>
                    <a:pt x="14802" y="2634"/>
                  </a:lnTo>
                  <a:lnTo>
                    <a:pt x="14913" y="2693"/>
                  </a:lnTo>
                  <a:lnTo>
                    <a:pt x="15021" y="2753"/>
                  </a:lnTo>
                  <a:lnTo>
                    <a:pt x="15125" y="2818"/>
                  </a:lnTo>
                  <a:lnTo>
                    <a:pt x="15224" y="2887"/>
                  </a:lnTo>
                  <a:lnTo>
                    <a:pt x="15317" y="2961"/>
                  </a:lnTo>
                  <a:lnTo>
                    <a:pt x="15406" y="3038"/>
                  </a:lnTo>
                  <a:lnTo>
                    <a:pt x="15487" y="3120"/>
                  </a:lnTo>
                  <a:lnTo>
                    <a:pt x="15561" y="3208"/>
                  </a:lnTo>
                  <a:lnTo>
                    <a:pt x="15628" y="3300"/>
                  </a:lnTo>
                  <a:lnTo>
                    <a:pt x="15686" y="3398"/>
                  </a:lnTo>
                  <a:lnTo>
                    <a:pt x="15735" y="3502"/>
                  </a:lnTo>
                  <a:lnTo>
                    <a:pt x="15741" y="3514"/>
                  </a:lnTo>
                  <a:lnTo>
                    <a:pt x="15759" y="3550"/>
                  </a:lnTo>
                  <a:lnTo>
                    <a:pt x="15786" y="3608"/>
                  </a:lnTo>
                  <a:lnTo>
                    <a:pt x="15822" y="3686"/>
                  </a:lnTo>
                  <a:lnTo>
                    <a:pt x="15842" y="3733"/>
                  </a:lnTo>
                  <a:lnTo>
                    <a:pt x="15863" y="3784"/>
                  </a:lnTo>
                  <a:lnTo>
                    <a:pt x="15886" y="3838"/>
                  </a:lnTo>
                  <a:lnTo>
                    <a:pt x="15910" y="3898"/>
                  </a:lnTo>
                  <a:lnTo>
                    <a:pt x="15934" y="3961"/>
                  </a:lnTo>
                  <a:lnTo>
                    <a:pt x="15958" y="4028"/>
                  </a:lnTo>
                  <a:lnTo>
                    <a:pt x="15983" y="4099"/>
                  </a:lnTo>
                  <a:lnTo>
                    <a:pt x="16008" y="4172"/>
                  </a:lnTo>
                  <a:lnTo>
                    <a:pt x="16033" y="4249"/>
                  </a:lnTo>
                  <a:lnTo>
                    <a:pt x="16057" y="4329"/>
                  </a:lnTo>
                  <a:lnTo>
                    <a:pt x="16081" y="4412"/>
                  </a:lnTo>
                  <a:lnTo>
                    <a:pt x="16104" y="4496"/>
                  </a:lnTo>
                  <a:lnTo>
                    <a:pt x="16126" y="4584"/>
                  </a:lnTo>
                  <a:lnTo>
                    <a:pt x="16145" y="4673"/>
                  </a:lnTo>
                  <a:lnTo>
                    <a:pt x="16164" y="4764"/>
                  </a:lnTo>
                  <a:lnTo>
                    <a:pt x="16182" y="4857"/>
                  </a:lnTo>
                  <a:lnTo>
                    <a:pt x="16197" y="4952"/>
                  </a:lnTo>
                  <a:lnTo>
                    <a:pt x="16210" y="5048"/>
                  </a:lnTo>
                  <a:lnTo>
                    <a:pt x="16220" y="5145"/>
                  </a:lnTo>
                  <a:lnTo>
                    <a:pt x="16229" y="5242"/>
                  </a:lnTo>
                  <a:lnTo>
                    <a:pt x="16234" y="5341"/>
                  </a:lnTo>
                  <a:lnTo>
                    <a:pt x="16236" y="5440"/>
                  </a:lnTo>
                  <a:lnTo>
                    <a:pt x="16235" y="5539"/>
                  </a:lnTo>
                  <a:lnTo>
                    <a:pt x="16231" y="5638"/>
                  </a:lnTo>
                  <a:lnTo>
                    <a:pt x="16232" y="5654"/>
                  </a:lnTo>
                  <a:lnTo>
                    <a:pt x="16235" y="5702"/>
                  </a:lnTo>
                  <a:lnTo>
                    <a:pt x="16239" y="5776"/>
                  </a:lnTo>
                  <a:lnTo>
                    <a:pt x="16247" y="5872"/>
                  </a:lnTo>
                  <a:lnTo>
                    <a:pt x="16258" y="5987"/>
                  </a:lnTo>
                  <a:lnTo>
                    <a:pt x="16271" y="6114"/>
                  </a:lnTo>
                  <a:lnTo>
                    <a:pt x="16280" y="6182"/>
                  </a:lnTo>
                  <a:lnTo>
                    <a:pt x="16288" y="6252"/>
                  </a:lnTo>
                  <a:lnTo>
                    <a:pt x="16298" y="6323"/>
                  </a:lnTo>
                  <a:lnTo>
                    <a:pt x="16310" y="6395"/>
                  </a:lnTo>
                  <a:lnTo>
                    <a:pt x="16322" y="6468"/>
                  </a:lnTo>
                  <a:lnTo>
                    <a:pt x="16335" y="6538"/>
                  </a:lnTo>
                  <a:lnTo>
                    <a:pt x="16350" y="6610"/>
                  </a:lnTo>
                  <a:lnTo>
                    <a:pt x="16365" y="6680"/>
                  </a:lnTo>
                  <a:lnTo>
                    <a:pt x="16383" y="6748"/>
                  </a:lnTo>
                  <a:lnTo>
                    <a:pt x="16401" y="6814"/>
                  </a:lnTo>
                  <a:lnTo>
                    <a:pt x="16420" y="6876"/>
                  </a:lnTo>
                  <a:lnTo>
                    <a:pt x="16441" y="6936"/>
                  </a:lnTo>
                  <a:lnTo>
                    <a:pt x="16463" y="6991"/>
                  </a:lnTo>
                  <a:lnTo>
                    <a:pt x="16487" y="7042"/>
                  </a:lnTo>
                  <a:lnTo>
                    <a:pt x="16513" y="7088"/>
                  </a:lnTo>
                  <a:lnTo>
                    <a:pt x="16539" y="7127"/>
                  </a:lnTo>
                  <a:lnTo>
                    <a:pt x="16568" y="7162"/>
                  </a:lnTo>
                  <a:lnTo>
                    <a:pt x="16597" y="7189"/>
                  </a:lnTo>
                  <a:lnTo>
                    <a:pt x="16630" y="7210"/>
                  </a:lnTo>
                  <a:lnTo>
                    <a:pt x="16663" y="7223"/>
                  </a:lnTo>
                  <a:lnTo>
                    <a:pt x="16633" y="7210"/>
                  </a:lnTo>
                  <a:lnTo>
                    <a:pt x="16543" y="7174"/>
                  </a:lnTo>
                  <a:lnTo>
                    <a:pt x="16478" y="7150"/>
                  </a:lnTo>
                  <a:lnTo>
                    <a:pt x="16397" y="7124"/>
                  </a:lnTo>
                  <a:lnTo>
                    <a:pt x="16305" y="7096"/>
                  </a:lnTo>
                  <a:lnTo>
                    <a:pt x="16199" y="7067"/>
                  </a:lnTo>
                  <a:lnTo>
                    <a:pt x="16080" y="7038"/>
                  </a:lnTo>
                  <a:lnTo>
                    <a:pt x="15949" y="7010"/>
                  </a:lnTo>
                  <a:lnTo>
                    <a:pt x="15805" y="6984"/>
                  </a:lnTo>
                  <a:lnTo>
                    <a:pt x="15651" y="6960"/>
                  </a:lnTo>
                  <a:lnTo>
                    <a:pt x="15484" y="6940"/>
                  </a:lnTo>
                  <a:lnTo>
                    <a:pt x="15306" y="6924"/>
                  </a:lnTo>
                  <a:lnTo>
                    <a:pt x="15119" y="6915"/>
                  </a:lnTo>
                  <a:lnTo>
                    <a:pt x="14920" y="6912"/>
                  </a:lnTo>
                  <a:lnTo>
                    <a:pt x="14711" y="6916"/>
                  </a:lnTo>
                  <a:lnTo>
                    <a:pt x="14493" y="6928"/>
                  </a:lnTo>
                  <a:lnTo>
                    <a:pt x="14265" y="6950"/>
                  </a:lnTo>
                  <a:lnTo>
                    <a:pt x="14028" y="6981"/>
                  </a:lnTo>
                  <a:lnTo>
                    <a:pt x="13782" y="7025"/>
                  </a:lnTo>
                  <a:lnTo>
                    <a:pt x="13529" y="7079"/>
                  </a:lnTo>
                  <a:lnTo>
                    <a:pt x="13267" y="7147"/>
                  </a:lnTo>
                  <a:lnTo>
                    <a:pt x="12997" y="7229"/>
                  </a:lnTo>
                  <a:lnTo>
                    <a:pt x="12721" y="7325"/>
                  </a:lnTo>
                  <a:lnTo>
                    <a:pt x="12437" y="7437"/>
                  </a:lnTo>
                  <a:lnTo>
                    <a:pt x="12146" y="7565"/>
                  </a:lnTo>
                  <a:lnTo>
                    <a:pt x="11848" y="7711"/>
                  </a:lnTo>
                  <a:lnTo>
                    <a:pt x="11545" y="7876"/>
                  </a:lnTo>
                  <a:lnTo>
                    <a:pt x="11237" y="8059"/>
                  </a:lnTo>
                  <a:lnTo>
                    <a:pt x="10923" y="8264"/>
                  </a:lnTo>
                  <a:lnTo>
                    <a:pt x="10604" y="8489"/>
                  </a:lnTo>
                  <a:lnTo>
                    <a:pt x="10574" y="8516"/>
                  </a:lnTo>
                  <a:lnTo>
                    <a:pt x="10489" y="8592"/>
                  </a:lnTo>
                  <a:lnTo>
                    <a:pt x="10428" y="8645"/>
                  </a:lnTo>
                  <a:lnTo>
                    <a:pt x="10354" y="8709"/>
                  </a:lnTo>
                  <a:lnTo>
                    <a:pt x="10269" y="8780"/>
                  </a:lnTo>
                  <a:lnTo>
                    <a:pt x="10173" y="8857"/>
                  </a:lnTo>
                  <a:lnTo>
                    <a:pt x="10068" y="8941"/>
                  </a:lnTo>
                  <a:lnTo>
                    <a:pt x="9952" y="9030"/>
                  </a:lnTo>
                  <a:lnTo>
                    <a:pt x="9828" y="9122"/>
                  </a:lnTo>
                  <a:lnTo>
                    <a:pt x="9697" y="9218"/>
                  </a:lnTo>
                  <a:lnTo>
                    <a:pt x="9557" y="9315"/>
                  </a:lnTo>
                  <a:lnTo>
                    <a:pt x="9410" y="9413"/>
                  </a:lnTo>
                  <a:lnTo>
                    <a:pt x="9258" y="9509"/>
                  </a:lnTo>
                  <a:lnTo>
                    <a:pt x="9100" y="9605"/>
                  </a:lnTo>
                  <a:lnTo>
                    <a:pt x="8937" y="9699"/>
                  </a:lnTo>
                  <a:lnTo>
                    <a:pt x="8770" y="9789"/>
                  </a:lnTo>
                  <a:lnTo>
                    <a:pt x="8599" y="9874"/>
                  </a:lnTo>
                  <a:lnTo>
                    <a:pt x="8425" y="9954"/>
                  </a:lnTo>
                  <a:lnTo>
                    <a:pt x="8249" y="10027"/>
                  </a:lnTo>
                  <a:lnTo>
                    <a:pt x="8071" y="10092"/>
                  </a:lnTo>
                  <a:lnTo>
                    <a:pt x="7892" y="10149"/>
                  </a:lnTo>
                  <a:lnTo>
                    <a:pt x="7713" y="10195"/>
                  </a:lnTo>
                  <a:lnTo>
                    <a:pt x="7534" y="10232"/>
                  </a:lnTo>
                  <a:lnTo>
                    <a:pt x="7356" y="10256"/>
                  </a:lnTo>
                  <a:lnTo>
                    <a:pt x="7179" y="10266"/>
                  </a:lnTo>
                  <a:lnTo>
                    <a:pt x="7004" y="10264"/>
                  </a:lnTo>
                  <a:lnTo>
                    <a:pt x="6832" y="10245"/>
                  </a:lnTo>
                  <a:lnTo>
                    <a:pt x="6663" y="10212"/>
                  </a:lnTo>
                  <a:lnTo>
                    <a:pt x="6499" y="10161"/>
                  </a:lnTo>
                  <a:lnTo>
                    <a:pt x="6339" y="10091"/>
                  </a:lnTo>
                  <a:lnTo>
                    <a:pt x="6331" y="10079"/>
                  </a:lnTo>
                  <a:lnTo>
                    <a:pt x="6304" y="10046"/>
                  </a:lnTo>
                  <a:lnTo>
                    <a:pt x="6285" y="10022"/>
                  </a:lnTo>
                  <a:lnTo>
                    <a:pt x="6261" y="9996"/>
                  </a:lnTo>
                  <a:lnTo>
                    <a:pt x="6233" y="9966"/>
                  </a:lnTo>
                  <a:lnTo>
                    <a:pt x="6201" y="9935"/>
                  </a:lnTo>
                  <a:lnTo>
                    <a:pt x="6164" y="9900"/>
                  </a:lnTo>
                  <a:lnTo>
                    <a:pt x="6125" y="9865"/>
                  </a:lnTo>
                  <a:lnTo>
                    <a:pt x="6080" y="9830"/>
                  </a:lnTo>
                  <a:lnTo>
                    <a:pt x="6032" y="9794"/>
                  </a:lnTo>
                  <a:lnTo>
                    <a:pt x="5979" y="9759"/>
                  </a:lnTo>
                  <a:lnTo>
                    <a:pt x="5923" y="9724"/>
                  </a:lnTo>
                  <a:lnTo>
                    <a:pt x="5863" y="9691"/>
                  </a:lnTo>
                  <a:lnTo>
                    <a:pt x="5799" y="9661"/>
                  </a:lnTo>
                  <a:lnTo>
                    <a:pt x="5731" y="9632"/>
                  </a:lnTo>
                  <a:lnTo>
                    <a:pt x="5660" y="9609"/>
                  </a:lnTo>
                  <a:lnTo>
                    <a:pt x="5584" y="9588"/>
                  </a:lnTo>
                  <a:lnTo>
                    <a:pt x="5506" y="9571"/>
                  </a:lnTo>
                  <a:lnTo>
                    <a:pt x="5424" y="9561"/>
                  </a:lnTo>
                  <a:lnTo>
                    <a:pt x="5337" y="9555"/>
                  </a:lnTo>
                  <a:lnTo>
                    <a:pt x="5248" y="9556"/>
                  </a:lnTo>
                  <a:lnTo>
                    <a:pt x="5154" y="9564"/>
                  </a:lnTo>
                  <a:lnTo>
                    <a:pt x="5058" y="9578"/>
                  </a:lnTo>
                  <a:lnTo>
                    <a:pt x="4958" y="9601"/>
                  </a:lnTo>
                  <a:lnTo>
                    <a:pt x="4854" y="9634"/>
                  </a:lnTo>
                  <a:lnTo>
                    <a:pt x="4748" y="9674"/>
                  </a:lnTo>
                  <a:lnTo>
                    <a:pt x="4638" y="9724"/>
                  </a:lnTo>
                  <a:lnTo>
                    <a:pt x="4524" y="9785"/>
                  </a:lnTo>
                  <a:lnTo>
                    <a:pt x="4407" y="9856"/>
                  </a:lnTo>
                  <a:lnTo>
                    <a:pt x="4288" y="9939"/>
                  </a:lnTo>
                  <a:lnTo>
                    <a:pt x="4162" y="10040"/>
                  </a:lnTo>
                  <a:lnTo>
                    <a:pt x="4042" y="10143"/>
                  </a:lnTo>
                  <a:lnTo>
                    <a:pt x="3927" y="10245"/>
                  </a:lnTo>
                  <a:lnTo>
                    <a:pt x="3819" y="10349"/>
                  </a:lnTo>
                  <a:lnTo>
                    <a:pt x="3716" y="10452"/>
                  </a:lnTo>
                  <a:lnTo>
                    <a:pt x="3618" y="10555"/>
                  </a:lnTo>
                  <a:lnTo>
                    <a:pt x="3525" y="10658"/>
                  </a:lnTo>
                  <a:lnTo>
                    <a:pt x="3437" y="10763"/>
                  </a:lnTo>
                  <a:lnTo>
                    <a:pt x="3353" y="10866"/>
                  </a:lnTo>
                  <a:lnTo>
                    <a:pt x="3273" y="10969"/>
                  </a:lnTo>
                  <a:lnTo>
                    <a:pt x="3198" y="11073"/>
                  </a:lnTo>
                  <a:lnTo>
                    <a:pt x="3126" y="11176"/>
                  </a:lnTo>
                  <a:lnTo>
                    <a:pt x="3059" y="11280"/>
                  </a:lnTo>
                  <a:lnTo>
                    <a:pt x="2994" y="11383"/>
                  </a:lnTo>
                  <a:lnTo>
                    <a:pt x="2933" y="11485"/>
                  </a:lnTo>
                  <a:lnTo>
                    <a:pt x="2873" y="11587"/>
                  </a:lnTo>
                  <a:lnTo>
                    <a:pt x="2817" y="11688"/>
                  </a:lnTo>
                  <a:lnTo>
                    <a:pt x="2763" y="11790"/>
                  </a:lnTo>
                  <a:lnTo>
                    <a:pt x="2712" y="11891"/>
                  </a:lnTo>
                  <a:lnTo>
                    <a:pt x="2662" y="11991"/>
                  </a:lnTo>
                  <a:lnTo>
                    <a:pt x="2613" y="12090"/>
                  </a:lnTo>
                  <a:lnTo>
                    <a:pt x="2567" y="12189"/>
                  </a:lnTo>
                  <a:lnTo>
                    <a:pt x="2521" y="12287"/>
                  </a:lnTo>
                  <a:lnTo>
                    <a:pt x="2477" y="12384"/>
                  </a:lnTo>
                  <a:lnTo>
                    <a:pt x="2389" y="12574"/>
                  </a:lnTo>
                  <a:lnTo>
                    <a:pt x="2303" y="12761"/>
                  </a:lnTo>
                  <a:lnTo>
                    <a:pt x="2259" y="12853"/>
                  </a:lnTo>
                  <a:lnTo>
                    <a:pt x="2215" y="12943"/>
                  </a:lnTo>
                  <a:lnTo>
                    <a:pt x="2170" y="13033"/>
                  </a:lnTo>
                  <a:lnTo>
                    <a:pt x="2125" y="13121"/>
                  </a:lnTo>
                  <a:lnTo>
                    <a:pt x="570" y="3801"/>
                  </a:lnTo>
                  <a:lnTo>
                    <a:pt x="191" y="3898"/>
                  </a:lnTo>
                  <a:lnTo>
                    <a:pt x="247" y="3635"/>
                  </a:lnTo>
                  <a:lnTo>
                    <a:pt x="15" y="3682"/>
                  </a:lnTo>
                  <a:lnTo>
                    <a:pt x="370" y="2657"/>
                  </a:lnTo>
                  <a:lnTo>
                    <a:pt x="224" y="2503"/>
                  </a:lnTo>
                  <a:lnTo>
                    <a:pt x="279" y="2792"/>
                  </a:lnTo>
                  <a:lnTo>
                    <a:pt x="231" y="2906"/>
                  </a:lnTo>
                  <a:lnTo>
                    <a:pt x="146" y="2397"/>
                  </a:lnTo>
                  <a:lnTo>
                    <a:pt x="11" y="2205"/>
                  </a:lnTo>
                  <a:lnTo>
                    <a:pt x="0" y="403"/>
                  </a:lnTo>
                  <a:lnTo>
                    <a:pt x="618" y="2034"/>
                  </a:lnTo>
                  <a:lnTo>
                    <a:pt x="549" y="2200"/>
                  </a:lnTo>
                  <a:lnTo>
                    <a:pt x="564" y="2195"/>
                  </a:lnTo>
                  <a:lnTo>
                    <a:pt x="584" y="2191"/>
                  </a:lnTo>
                  <a:lnTo>
                    <a:pt x="608" y="2187"/>
                  </a:lnTo>
                  <a:lnTo>
                    <a:pt x="636" y="2182"/>
                  </a:lnTo>
                  <a:lnTo>
                    <a:pt x="667" y="2177"/>
                  </a:lnTo>
                  <a:lnTo>
                    <a:pt x="701" y="2171"/>
                  </a:lnTo>
                  <a:lnTo>
                    <a:pt x="735" y="2166"/>
                  </a:lnTo>
                  <a:lnTo>
                    <a:pt x="773" y="2160"/>
                  </a:lnTo>
                  <a:close/>
                  <a:moveTo>
                    <a:pt x="553" y="3699"/>
                  </a:moveTo>
                  <a:lnTo>
                    <a:pt x="534" y="3590"/>
                  </a:lnTo>
                  <a:lnTo>
                    <a:pt x="398" y="3628"/>
                  </a:lnTo>
                  <a:lnTo>
                    <a:pt x="372" y="3749"/>
                  </a:lnTo>
                  <a:lnTo>
                    <a:pt x="553" y="3699"/>
                  </a:lnTo>
                  <a:close/>
                  <a:moveTo>
                    <a:pt x="507" y="3427"/>
                  </a:moveTo>
                  <a:lnTo>
                    <a:pt x="474" y="3228"/>
                  </a:lnTo>
                  <a:lnTo>
                    <a:pt x="416" y="3452"/>
                  </a:lnTo>
                  <a:lnTo>
                    <a:pt x="507" y="3427"/>
                  </a:lnTo>
                  <a:close/>
                  <a:moveTo>
                    <a:pt x="437" y="3010"/>
                  </a:moveTo>
                  <a:lnTo>
                    <a:pt x="412" y="2857"/>
                  </a:lnTo>
                  <a:lnTo>
                    <a:pt x="194" y="3521"/>
                  </a:lnTo>
                  <a:lnTo>
                    <a:pt x="290" y="3495"/>
                  </a:lnTo>
                  <a:lnTo>
                    <a:pt x="437" y="3010"/>
                  </a:lnTo>
                  <a:close/>
                  <a:moveTo>
                    <a:pt x="345" y="2451"/>
                  </a:moveTo>
                  <a:lnTo>
                    <a:pt x="321" y="2311"/>
                  </a:lnTo>
                  <a:lnTo>
                    <a:pt x="319" y="2312"/>
                  </a:lnTo>
                  <a:lnTo>
                    <a:pt x="41" y="648"/>
                  </a:lnTo>
                  <a:lnTo>
                    <a:pt x="111" y="2160"/>
                  </a:lnTo>
                  <a:lnTo>
                    <a:pt x="345" y="2451"/>
                  </a:lnTo>
                  <a:close/>
                </a:path>
              </a:pathLst>
            </a:custGeom>
            <a:solidFill>
              <a:srgbClr val="AE0E16"/>
            </a:solidFill>
            <a:ln>
              <a:noFill/>
            </a:ln>
          </p:spPr>
          <p:txBody>
            <a:bodyPr vert="horz" wrap="square" lIns="91440" tIns="45720" rIns="91440" bIns="45720" numCol="1" anchor="t" anchorCtr="0" compatLnSpc="1"/>
            <a:lstStyle/>
            <a:p>
              <a:endParaRPr lang="zh-CN" altLang="en-US"/>
            </a:p>
          </p:txBody>
        </p:sp>
        <p:sp>
          <p:nvSpPr>
            <p:cNvPr id="17" name="Freeform 5"/>
            <p:cNvSpPr/>
            <p:nvPr/>
          </p:nvSpPr>
          <p:spPr bwMode="auto">
            <a:xfrm>
              <a:off x="4055739" y="1100338"/>
              <a:ext cx="387479" cy="395152"/>
            </a:xfrm>
            <a:custGeom>
              <a:avLst/>
              <a:gdLst>
                <a:gd name="T0" fmla="*/ 9730 w 15756"/>
                <a:gd name="T1" fmla="*/ 253 h 16068"/>
                <a:gd name="T2" fmla="*/ 11826 w 15756"/>
                <a:gd name="T3" fmla="*/ 1108 h 16068"/>
                <a:gd name="T4" fmla="*/ 13508 w 15756"/>
                <a:gd name="T5" fmla="*/ 2441 h 16068"/>
                <a:gd name="T6" fmla="*/ 14743 w 15756"/>
                <a:gd name="T7" fmla="*/ 4133 h 16068"/>
                <a:gd name="T8" fmla="*/ 15503 w 15756"/>
                <a:gd name="T9" fmla="*/ 6065 h 16068"/>
                <a:gd name="T10" fmla="*/ 15755 w 15756"/>
                <a:gd name="T11" fmla="*/ 8111 h 16068"/>
                <a:gd name="T12" fmla="*/ 15467 w 15756"/>
                <a:gd name="T13" fmla="*/ 10154 h 16068"/>
                <a:gd name="T14" fmla="*/ 14610 w 15756"/>
                <a:gd name="T15" fmla="*/ 12071 h 16068"/>
                <a:gd name="T16" fmla="*/ 12376 w 15756"/>
                <a:gd name="T17" fmla="*/ 14520 h 16068"/>
                <a:gd name="T18" fmla="*/ 11170 w 15756"/>
                <a:gd name="T19" fmla="*/ 15175 h 16068"/>
                <a:gd name="T20" fmla="*/ 9951 w 15756"/>
                <a:gd name="T21" fmla="*/ 15641 h 16068"/>
                <a:gd name="T22" fmla="*/ 8725 w 15756"/>
                <a:gd name="T23" fmla="*/ 15912 h 16068"/>
                <a:gd name="T24" fmla="*/ 7497 w 15756"/>
                <a:gd name="T25" fmla="*/ 15989 h 16068"/>
                <a:gd name="T26" fmla="*/ 6270 w 15756"/>
                <a:gd name="T27" fmla="*/ 15865 h 16068"/>
                <a:gd name="T28" fmla="*/ 5050 w 15756"/>
                <a:gd name="T29" fmla="*/ 15539 h 16068"/>
                <a:gd name="T30" fmla="*/ 3842 w 15756"/>
                <a:gd name="T31" fmla="*/ 15007 h 16068"/>
                <a:gd name="T32" fmla="*/ 2649 w 15756"/>
                <a:gd name="T33" fmla="*/ 14265 h 16068"/>
                <a:gd name="T34" fmla="*/ 2450 w 15756"/>
                <a:gd name="T35" fmla="*/ 14829 h 16068"/>
                <a:gd name="T36" fmla="*/ 2374 w 15756"/>
                <a:gd name="T37" fmla="*/ 15238 h 16068"/>
                <a:gd name="T38" fmla="*/ 2200 w 15756"/>
                <a:gd name="T39" fmla="*/ 15581 h 16068"/>
                <a:gd name="T40" fmla="*/ 1942 w 15756"/>
                <a:gd name="T41" fmla="*/ 15842 h 16068"/>
                <a:gd name="T42" fmla="*/ 1620 w 15756"/>
                <a:gd name="T43" fmla="*/ 16009 h 16068"/>
                <a:gd name="T44" fmla="*/ 1252 w 15756"/>
                <a:gd name="T45" fmla="*/ 16068 h 16068"/>
                <a:gd name="T46" fmla="*/ 856 w 15756"/>
                <a:gd name="T47" fmla="*/ 16008 h 16068"/>
                <a:gd name="T48" fmla="*/ 451 w 15756"/>
                <a:gd name="T49" fmla="*/ 15816 h 16068"/>
                <a:gd name="T50" fmla="*/ 175 w 15756"/>
                <a:gd name="T51" fmla="*/ 15467 h 16068"/>
                <a:gd name="T52" fmla="*/ 35 w 15756"/>
                <a:gd name="T53" fmla="*/ 15094 h 16068"/>
                <a:gd name="T54" fmla="*/ 1 w 15756"/>
                <a:gd name="T55" fmla="*/ 14729 h 16068"/>
                <a:gd name="T56" fmla="*/ 66 w 15756"/>
                <a:gd name="T57" fmla="*/ 14388 h 16068"/>
                <a:gd name="T58" fmla="*/ 228 w 15756"/>
                <a:gd name="T59" fmla="*/ 14085 h 16068"/>
                <a:gd name="T60" fmla="*/ 481 w 15756"/>
                <a:gd name="T61" fmla="*/ 13834 h 16068"/>
                <a:gd name="T62" fmla="*/ 820 w 15756"/>
                <a:gd name="T63" fmla="*/ 13651 h 16068"/>
                <a:gd name="T64" fmla="*/ 1242 w 15756"/>
                <a:gd name="T65" fmla="*/ 13548 h 16068"/>
                <a:gd name="T66" fmla="*/ 1687 w 15756"/>
                <a:gd name="T67" fmla="*/ 10896 h 16068"/>
                <a:gd name="T68" fmla="*/ 2594 w 15756"/>
                <a:gd name="T69" fmla="*/ 11657 h 16068"/>
                <a:gd name="T70" fmla="*/ 3570 w 15756"/>
                <a:gd name="T71" fmla="*/ 12297 h 16068"/>
                <a:gd name="T72" fmla="*/ 4603 w 15756"/>
                <a:gd name="T73" fmla="*/ 12795 h 16068"/>
                <a:gd name="T74" fmla="*/ 5684 w 15756"/>
                <a:gd name="T75" fmla="*/ 13133 h 16068"/>
                <a:gd name="T76" fmla="*/ 6802 w 15756"/>
                <a:gd name="T77" fmla="*/ 13290 h 16068"/>
                <a:gd name="T78" fmla="*/ 7947 w 15756"/>
                <a:gd name="T79" fmla="*/ 13248 h 16068"/>
                <a:gd name="T80" fmla="*/ 9108 w 15756"/>
                <a:gd name="T81" fmla="*/ 12988 h 16068"/>
                <a:gd name="T82" fmla="*/ 10277 w 15756"/>
                <a:gd name="T83" fmla="*/ 12489 h 16068"/>
                <a:gd name="T84" fmla="*/ 5331 w 15756"/>
                <a:gd name="T85" fmla="*/ 2506 h 16068"/>
                <a:gd name="T86" fmla="*/ 5685 w 15756"/>
                <a:gd name="T87" fmla="*/ 2576 h 16068"/>
                <a:gd name="T88" fmla="*/ 6027 w 15756"/>
                <a:gd name="T89" fmla="*/ 2611 h 16068"/>
                <a:gd name="T90" fmla="*/ 6359 w 15756"/>
                <a:gd name="T91" fmla="*/ 2608 h 16068"/>
                <a:gd name="T92" fmla="*/ 6676 w 15756"/>
                <a:gd name="T93" fmla="*/ 2565 h 16068"/>
                <a:gd name="T94" fmla="*/ 6981 w 15756"/>
                <a:gd name="T95" fmla="*/ 2479 h 16068"/>
                <a:gd name="T96" fmla="*/ 7272 w 15756"/>
                <a:gd name="T97" fmla="*/ 2350 h 16068"/>
                <a:gd name="T98" fmla="*/ 7549 w 15756"/>
                <a:gd name="T99" fmla="*/ 2174 h 16068"/>
                <a:gd name="T100" fmla="*/ 7811 w 15756"/>
                <a:gd name="T101" fmla="*/ 1951 h 16068"/>
                <a:gd name="T102" fmla="*/ 12510 w 15756"/>
                <a:gd name="T103" fmla="*/ 10286 h 16068"/>
                <a:gd name="T104" fmla="*/ 12943 w 15756"/>
                <a:gd name="T105" fmla="*/ 8938 h 16068"/>
                <a:gd name="T106" fmla="*/ 13043 w 15756"/>
                <a:gd name="T107" fmla="*/ 7449 h 16068"/>
                <a:gd name="T108" fmla="*/ 12826 w 15756"/>
                <a:gd name="T109" fmla="*/ 5893 h 16068"/>
                <a:gd name="T110" fmla="*/ 12305 w 15756"/>
                <a:gd name="T111" fmla="*/ 4349 h 16068"/>
                <a:gd name="T112" fmla="*/ 11495 w 15756"/>
                <a:gd name="T113" fmla="*/ 2896 h 16068"/>
                <a:gd name="T114" fmla="*/ 10412 w 15756"/>
                <a:gd name="T115" fmla="*/ 1611 h 16068"/>
                <a:gd name="T116" fmla="*/ 9070 w 15756"/>
                <a:gd name="T117" fmla="*/ 571 h 16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756" h="16068">
                  <a:moveTo>
                    <a:pt x="7903" y="0"/>
                  </a:moveTo>
                  <a:lnTo>
                    <a:pt x="8535" y="43"/>
                  </a:lnTo>
                  <a:lnTo>
                    <a:pt x="9143" y="129"/>
                  </a:lnTo>
                  <a:lnTo>
                    <a:pt x="9730" y="253"/>
                  </a:lnTo>
                  <a:lnTo>
                    <a:pt x="10291" y="415"/>
                  </a:lnTo>
                  <a:lnTo>
                    <a:pt x="10827" y="613"/>
                  </a:lnTo>
                  <a:lnTo>
                    <a:pt x="11339" y="844"/>
                  </a:lnTo>
                  <a:lnTo>
                    <a:pt x="11826" y="1108"/>
                  </a:lnTo>
                  <a:lnTo>
                    <a:pt x="12287" y="1400"/>
                  </a:lnTo>
                  <a:lnTo>
                    <a:pt x="12720" y="1722"/>
                  </a:lnTo>
                  <a:lnTo>
                    <a:pt x="13128" y="2070"/>
                  </a:lnTo>
                  <a:lnTo>
                    <a:pt x="13508" y="2441"/>
                  </a:lnTo>
                  <a:lnTo>
                    <a:pt x="13859" y="2835"/>
                  </a:lnTo>
                  <a:lnTo>
                    <a:pt x="14183" y="3251"/>
                  </a:lnTo>
                  <a:lnTo>
                    <a:pt x="14478" y="3684"/>
                  </a:lnTo>
                  <a:lnTo>
                    <a:pt x="14743" y="4133"/>
                  </a:lnTo>
                  <a:lnTo>
                    <a:pt x="14979" y="4599"/>
                  </a:lnTo>
                  <a:lnTo>
                    <a:pt x="15185" y="5077"/>
                  </a:lnTo>
                  <a:lnTo>
                    <a:pt x="15360" y="5567"/>
                  </a:lnTo>
                  <a:lnTo>
                    <a:pt x="15503" y="6065"/>
                  </a:lnTo>
                  <a:lnTo>
                    <a:pt x="15614" y="6570"/>
                  </a:lnTo>
                  <a:lnTo>
                    <a:pt x="15695" y="7081"/>
                  </a:lnTo>
                  <a:lnTo>
                    <a:pt x="15741" y="7595"/>
                  </a:lnTo>
                  <a:lnTo>
                    <a:pt x="15755" y="8111"/>
                  </a:lnTo>
                  <a:lnTo>
                    <a:pt x="15735" y="8628"/>
                  </a:lnTo>
                  <a:lnTo>
                    <a:pt x="15681" y="9141"/>
                  </a:lnTo>
                  <a:lnTo>
                    <a:pt x="15591" y="9651"/>
                  </a:lnTo>
                  <a:lnTo>
                    <a:pt x="15467" y="10154"/>
                  </a:lnTo>
                  <a:lnTo>
                    <a:pt x="15307" y="10650"/>
                  </a:lnTo>
                  <a:lnTo>
                    <a:pt x="15112" y="11136"/>
                  </a:lnTo>
                  <a:lnTo>
                    <a:pt x="14880" y="11610"/>
                  </a:lnTo>
                  <a:lnTo>
                    <a:pt x="14610" y="12071"/>
                  </a:lnTo>
                  <a:lnTo>
                    <a:pt x="14303" y="12517"/>
                  </a:lnTo>
                  <a:lnTo>
                    <a:pt x="15756" y="13901"/>
                  </a:lnTo>
                  <a:lnTo>
                    <a:pt x="13807" y="15935"/>
                  </a:lnTo>
                  <a:lnTo>
                    <a:pt x="12376" y="14520"/>
                  </a:lnTo>
                  <a:lnTo>
                    <a:pt x="12076" y="14702"/>
                  </a:lnTo>
                  <a:lnTo>
                    <a:pt x="11775" y="14872"/>
                  </a:lnTo>
                  <a:lnTo>
                    <a:pt x="11473" y="15030"/>
                  </a:lnTo>
                  <a:lnTo>
                    <a:pt x="11170" y="15175"/>
                  </a:lnTo>
                  <a:lnTo>
                    <a:pt x="10866" y="15310"/>
                  </a:lnTo>
                  <a:lnTo>
                    <a:pt x="10562" y="15432"/>
                  </a:lnTo>
                  <a:lnTo>
                    <a:pt x="10256" y="15543"/>
                  </a:lnTo>
                  <a:lnTo>
                    <a:pt x="9951" y="15641"/>
                  </a:lnTo>
                  <a:lnTo>
                    <a:pt x="9645" y="15727"/>
                  </a:lnTo>
                  <a:lnTo>
                    <a:pt x="9339" y="15801"/>
                  </a:lnTo>
                  <a:lnTo>
                    <a:pt x="9032" y="15863"/>
                  </a:lnTo>
                  <a:lnTo>
                    <a:pt x="8725" y="15912"/>
                  </a:lnTo>
                  <a:lnTo>
                    <a:pt x="8418" y="15951"/>
                  </a:lnTo>
                  <a:lnTo>
                    <a:pt x="8111" y="15976"/>
                  </a:lnTo>
                  <a:lnTo>
                    <a:pt x="7804" y="15988"/>
                  </a:lnTo>
                  <a:lnTo>
                    <a:pt x="7497" y="15989"/>
                  </a:lnTo>
                  <a:lnTo>
                    <a:pt x="7190" y="15977"/>
                  </a:lnTo>
                  <a:lnTo>
                    <a:pt x="6883" y="15952"/>
                  </a:lnTo>
                  <a:lnTo>
                    <a:pt x="6576" y="15914"/>
                  </a:lnTo>
                  <a:lnTo>
                    <a:pt x="6270" y="15865"/>
                  </a:lnTo>
                  <a:lnTo>
                    <a:pt x="5964" y="15802"/>
                  </a:lnTo>
                  <a:lnTo>
                    <a:pt x="5659" y="15727"/>
                  </a:lnTo>
                  <a:lnTo>
                    <a:pt x="5354" y="15639"/>
                  </a:lnTo>
                  <a:lnTo>
                    <a:pt x="5050" y="15539"/>
                  </a:lnTo>
                  <a:lnTo>
                    <a:pt x="4747" y="15424"/>
                  </a:lnTo>
                  <a:lnTo>
                    <a:pt x="4445" y="15298"/>
                  </a:lnTo>
                  <a:lnTo>
                    <a:pt x="4143" y="15159"/>
                  </a:lnTo>
                  <a:lnTo>
                    <a:pt x="3842" y="15007"/>
                  </a:lnTo>
                  <a:lnTo>
                    <a:pt x="3543" y="14841"/>
                  </a:lnTo>
                  <a:lnTo>
                    <a:pt x="3244" y="14662"/>
                  </a:lnTo>
                  <a:lnTo>
                    <a:pt x="2945" y="14470"/>
                  </a:lnTo>
                  <a:lnTo>
                    <a:pt x="2649" y="14265"/>
                  </a:lnTo>
                  <a:lnTo>
                    <a:pt x="2428" y="14483"/>
                  </a:lnTo>
                  <a:lnTo>
                    <a:pt x="2443" y="14602"/>
                  </a:lnTo>
                  <a:lnTo>
                    <a:pt x="2450" y="14716"/>
                  </a:lnTo>
                  <a:lnTo>
                    <a:pt x="2450" y="14829"/>
                  </a:lnTo>
                  <a:lnTo>
                    <a:pt x="2441" y="14937"/>
                  </a:lnTo>
                  <a:lnTo>
                    <a:pt x="2426" y="15042"/>
                  </a:lnTo>
                  <a:lnTo>
                    <a:pt x="2404" y="15142"/>
                  </a:lnTo>
                  <a:lnTo>
                    <a:pt x="2374" y="15238"/>
                  </a:lnTo>
                  <a:lnTo>
                    <a:pt x="2340" y="15331"/>
                  </a:lnTo>
                  <a:lnTo>
                    <a:pt x="2299" y="15419"/>
                  </a:lnTo>
                  <a:lnTo>
                    <a:pt x="2252" y="15503"/>
                  </a:lnTo>
                  <a:lnTo>
                    <a:pt x="2200" y="15581"/>
                  </a:lnTo>
                  <a:lnTo>
                    <a:pt x="2143" y="15654"/>
                  </a:lnTo>
                  <a:lnTo>
                    <a:pt x="2080" y="15723"/>
                  </a:lnTo>
                  <a:lnTo>
                    <a:pt x="2013" y="15785"/>
                  </a:lnTo>
                  <a:lnTo>
                    <a:pt x="1942" y="15842"/>
                  </a:lnTo>
                  <a:lnTo>
                    <a:pt x="1867" y="15892"/>
                  </a:lnTo>
                  <a:lnTo>
                    <a:pt x="1788" y="15937"/>
                  </a:lnTo>
                  <a:lnTo>
                    <a:pt x="1706" y="15977"/>
                  </a:lnTo>
                  <a:lnTo>
                    <a:pt x="1620" y="16009"/>
                  </a:lnTo>
                  <a:lnTo>
                    <a:pt x="1531" y="16034"/>
                  </a:lnTo>
                  <a:lnTo>
                    <a:pt x="1441" y="16052"/>
                  </a:lnTo>
                  <a:lnTo>
                    <a:pt x="1348" y="16064"/>
                  </a:lnTo>
                  <a:lnTo>
                    <a:pt x="1252" y="16068"/>
                  </a:lnTo>
                  <a:lnTo>
                    <a:pt x="1155" y="16065"/>
                  </a:lnTo>
                  <a:lnTo>
                    <a:pt x="1057" y="16054"/>
                  </a:lnTo>
                  <a:lnTo>
                    <a:pt x="956" y="16035"/>
                  </a:lnTo>
                  <a:lnTo>
                    <a:pt x="856" y="16008"/>
                  </a:lnTo>
                  <a:lnTo>
                    <a:pt x="755" y="15973"/>
                  </a:lnTo>
                  <a:lnTo>
                    <a:pt x="653" y="15929"/>
                  </a:lnTo>
                  <a:lnTo>
                    <a:pt x="552" y="15877"/>
                  </a:lnTo>
                  <a:lnTo>
                    <a:pt x="451" y="15816"/>
                  </a:lnTo>
                  <a:lnTo>
                    <a:pt x="349" y="15746"/>
                  </a:lnTo>
                  <a:lnTo>
                    <a:pt x="284" y="15653"/>
                  </a:lnTo>
                  <a:lnTo>
                    <a:pt x="226" y="15561"/>
                  </a:lnTo>
                  <a:lnTo>
                    <a:pt x="175" y="15467"/>
                  </a:lnTo>
                  <a:lnTo>
                    <a:pt x="129" y="15374"/>
                  </a:lnTo>
                  <a:lnTo>
                    <a:pt x="91" y="15281"/>
                  </a:lnTo>
                  <a:lnTo>
                    <a:pt x="60" y="15187"/>
                  </a:lnTo>
                  <a:lnTo>
                    <a:pt x="35" y="15094"/>
                  </a:lnTo>
                  <a:lnTo>
                    <a:pt x="17" y="15001"/>
                  </a:lnTo>
                  <a:lnTo>
                    <a:pt x="5" y="14909"/>
                  </a:lnTo>
                  <a:lnTo>
                    <a:pt x="0" y="14819"/>
                  </a:lnTo>
                  <a:lnTo>
                    <a:pt x="1" y="14729"/>
                  </a:lnTo>
                  <a:lnTo>
                    <a:pt x="8" y="14641"/>
                  </a:lnTo>
                  <a:lnTo>
                    <a:pt x="21" y="14555"/>
                  </a:lnTo>
                  <a:lnTo>
                    <a:pt x="41" y="14470"/>
                  </a:lnTo>
                  <a:lnTo>
                    <a:pt x="66" y="14388"/>
                  </a:lnTo>
                  <a:lnTo>
                    <a:pt x="98" y="14308"/>
                  </a:lnTo>
                  <a:lnTo>
                    <a:pt x="135" y="14230"/>
                  </a:lnTo>
                  <a:lnTo>
                    <a:pt x="179" y="14156"/>
                  </a:lnTo>
                  <a:lnTo>
                    <a:pt x="228" y="14085"/>
                  </a:lnTo>
                  <a:lnTo>
                    <a:pt x="283" y="14016"/>
                  </a:lnTo>
                  <a:lnTo>
                    <a:pt x="343" y="13952"/>
                  </a:lnTo>
                  <a:lnTo>
                    <a:pt x="409" y="13891"/>
                  </a:lnTo>
                  <a:lnTo>
                    <a:pt x="481" y="13834"/>
                  </a:lnTo>
                  <a:lnTo>
                    <a:pt x="558" y="13781"/>
                  </a:lnTo>
                  <a:lnTo>
                    <a:pt x="640" y="13733"/>
                  </a:lnTo>
                  <a:lnTo>
                    <a:pt x="728" y="13689"/>
                  </a:lnTo>
                  <a:lnTo>
                    <a:pt x="820" y="13651"/>
                  </a:lnTo>
                  <a:lnTo>
                    <a:pt x="918" y="13617"/>
                  </a:lnTo>
                  <a:lnTo>
                    <a:pt x="1021" y="13589"/>
                  </a:lnTo>
                  <a:lnTo>
                    <a:pt x="1129" y="13565"/>
                  </a:lnTo>
                  <a:lnTo>
                    <a:pt x="1242" y="13548"/>
                  </a:lnTo>
                  <a:lnTo>
                    <a:pt x="1360" y="13538"/>
                  </a:lnTo>
                  <a:lnTo>
                    <a:pt x="1517" y="13402"/>
                  </a:lnTo>
                  <a:lnTo>
                    <a:pt x="481" y="12137"/>
                  </a:lnTo>
                  <a:lnTo>
                    <a:pt x="1687" y="10896"/>
                  </a:lnTo>
                  <a:lnTo>
                    <a:pt x="1907" y="11097"/>
                  </a:lnTo>
                  <a:lnTo>
                    <a:pt x="2132" y="11291"/>
                  </a:lnTo>
                  <a:lnTo>
                    <a:pt x="2360" y="11478"/>
                  </a:lnTo>
                  <a:lnTo>
                    <a:pt x="2594" y="11657"/>
                  </a:lnTo>
                  <a:lnTo>
                    <a:pt x="2832" y="11829"/>
                  </a:lnTo>
                  <a:lnTo>
                    <a:pt x="3075" y="11994"/>
                  </a:lnTo>
                  <a:lnTo>
                    <a:pt x="3321" y="12149"/>
                  </a:lnTo>
                  <a:lnTo>
                    <a:pt x="3570" y="12297"/>
                  </a:lnTo>
                  <a:lnTo>
                    <a:pt x="3824" y="12436"/>
                  </a:lnTo>
                  <a:lnTo>
                    <a:pt x="4081" y="12565"/>
                  </a:lnTo>
                  <a:lnTo>
                    <a:pt x="4340" y="12685"/>
                  </a:lnTo>
                  <a:lnTo>
                    <a:pt x="4603" y="12795"/>
                  </a:lnTo>
                  <a:lnTo>
                    <a:pt x="4869" y="12896"/>
                  </a:lnTo>
                  <a:lnTo>
                    <a:pt x="5138" y="12985"/>
                  </a:lnTo>
                  <a:lnTo>
                    <a:pt x="5410" y="13064"/>
                  </a:lnTo>
                  <a:lnTo>
                    <a:pt x="5684" y="13133"/>
                  </a:lnTo>
                  <a:lnTo>
                    <a:pt x="5961" y="13190"/>
                  </a:lnTo>
                  <a:lnTo>
                    <a:pt x="6239" y="13235"/>
                  </a:lnTo>
                  <a:lnTo>
                    <a:pt x="6520" y="13269"/>
                  </a:lnTo>
                  <a:lnTo>
                    <a:pt x="6802" y="13290"/>
                  </a:lnTo>
                  <a:lnTo>
                    <a:pt x="7086" y="13299"/>
                  </a:lnTo>
                  <a:lnTo>
                    <a:pt x="7372" y="13295"/>
                  </a:lnTo>
                  <a:lnTo>
                    <a:pt x="7659" y="13279"/>
                  </a:lnTo>
                  <a:lnTo>
                    <a:pt x="7947" y="13248"/>
                  </a:lnTo>
                  <a:lnTo>
                    <a:pt x="8236" y="13205"/>
                  </a:lnTo>
                  <a:lnTo>
                    <a:pt x="8526" y="13147"/>
                  </a:lnTo>
                  <a:lnTo>
                    <a:pt x="8817" y="13074"/>
                  </a:lnTo>
                  <a:lnTo>
                    <a:pt x="9108" y="12988"/>
                  </a:lnTo>
                  <a:lnTo>
                    <a:pt x="9400" y="12887"/>
                  </a:lnTo>
                  <a:lnTo>
                    <a:pt x="9692" y="12769"/>
                  </a:lnTo>
                  <a:lnTo>
                    <a:pt x="9984" y="12637"/>
                  </a:lnTo>
                  <a:lnTo>
                    <a:pt x="10277" y="12489"/>
                  </a:lnTo>
                  <a:lnTo>
                    <a:pt x="5111" y="7485"/>
                  </a:lnTo>
                  <a:lnTo>
                    <a:pt x="3687" y="8967"/>
                  </a:lnTo>
                  <a:lnTo>
                    <a:pt x="1395" y="6670"/>
                  </a:lnTo>
                  <a:lnTo>
                    <a:pt x="5331" y="2506"/>
                  </a:lnTo>
                  <a:lnTo>
                    <a:pt x="5420" y="2527"/>
                  </a:lnTo>
                  <a:lnTo>
                    <a:pt x="5510" y="2545"/>
                  </a:lnTo>
                  <a:lnTo>
                    <a:pt x="5598" y="2562"/>
                  </a:lnTo>
                  <a:lnTo>
                    <a:pt x="5685" y="2576"/>
                  </a:lnTo>
                  <a:lnTo>
                    <a:pt x="5772" y="2589"/>
                  </a:lnTo>
                  <a:lnTo>
                    <a:pt x="5858" y="2598"/>
                  </a:lnTo>
                  <a:lnTo>
                    <a:pt x="5943" y="2606"/>
                  </a:lnTo>
                  <a:lnTo>
                    <a:pt x="6027" y="2611"/>
                  </a:lnTo>
                  <a:lnTo>
                    <a:pt x="6112" y="2614"/>
                  </a:lnTo>
                  <a:lnTo>
                    <a:pt x="6194" y="2614"/>
                  </a:lnTo>
                  <a:lnTo>
                    <a:pt x="6276" y="2612"/>
                  </a:lnTo>
                  <a:lnTo>
                    <a:pt x="6359" y="2608"/>
                  </a:lnTo>
                  <a:lnTo>
                    <a:pt x="6439" y="2601"/>
                  </a:lnTo>
                  <a:lnTo>
                    <a:pt x="6519" y="2591"/>
                  </a:lnTo>
                  <a:lnTo>
                    <a:pt x="6597" y="2579"/>
                  </a:lnTo>
                  <a:lnTo>
                    <a:pt x="6676" y="2565"/>
                  </a:lnTo>
                  <a:lnTo>
                    <a:pt x="6754" y="2547"/>
                  </a:lnTo>
                  <a:lnTo>
                    <a:pt x="6830" y="2527"/>
                  </a:lnTo>
                  <a:lnTo>
                    <a:pt x="6907" y="2505"/>
                  </a:lnTo>
                  <a:lnTo>
                    <a:pt x="6981" y="2479"/>
                  </a:lnTo>
                  <a:lnTo>
                    <a:pt x="7055" y="2451"/>
                  </a:lnTo>
                  <a:lnTo>
                    <a:pt x="7128" y="2420"/>
                  </a:lnTo>
                  <a:lnTo>
                    <a:pt x="7201" y="2386"/>
                  </a:lnTo>
                  <a:lnTo>
                    <a:pt x="7272" y="2350"/>
                  </a:lnTo>
                  <a:lnTo>
                    <a:pt x="7343" y="2310"/>
                  </a:lnTo>
                  <a:lnTo>
                    <a:pt x="7412" y="2268"/>
                  </a:lnTo>
                  <a:lnTo>
                    <a:pt x="7482" y="2222"/>
                  </a:lnTo>
                  <a:lnTo>
                    <a:pt x="7549" y="2174"/>
                  </a:lnTo>
                  <a:lnTo>
                    <a:pt x="7616" y="2123"/>
                  </a:lnTo>
                  <a:lnTo>
                    <a:pt x="7682" y="2069"/>
                  </a:lnTo>
                  <a:lnTo>
                    <a:pt x="7747" y="2012"/>
                  </a:lnTo>
                  <a:lnTo>
                    <a:pt x="7811" y="1951"/>
                  </a:lnTo>
                  <a:lnTo>
                    <a:pt x="9056" y="3228"/>
                  </a:lnTo>
                  <a:lnTo>
                    <a:pt x="7078" y="5349"/>
                  </a:lnTo>
                  <a:lnTo>
                    <a:pt x="12349" y="10590"/>
                  </a:lnTo>
                  <a:lnTo>
                    <a:pt x="12510" y="10286"/>
                  </a:lnTo>
                  <a:lnTo>
                    <a:pt x="12651" y="9966"/>
                  </a:lnTo>
                  <a:lnTo>
                    <a:pt x="12769" y="9635"/>
                  </a:lnTo>
                  <a:lnTo>
                    <a:pt x="12867" y="9291"/>
                  </a:lnTo>
                  <a:lnTo>
                    <a:pt x="12943" y="8938"/>
                  </a:lnTo>
                  <a:lnTo>
                    <a:pt x="12999" y="8576"/>
                  </a:lnTo>
                  <a:lnTo>
                    <a:pt x="13034" y="8207"/>
                  </a:lnTo>
                  <a:lnTo>
                    <a:pt x="13049" y="7830"/>
                  </a:lnTo>
                  <a:lnTo>
                    <a:pt x="13043" y="7449"/>
                  </a:lnTo>
                  <a:lnTo>
                    <a:pt x="13018" y="7063"/>
                  </a:lnTo>
                  <a:lnTo>
                    <a:pt x="12973" y="6674"/>
                  </a:lnTo>
                  <a:lnTo>
                    <a:pt x="12909" y="6284"/>
                  </a:lnTo>
                  <a:lnTo>
                    <a:pt x="12826" y="5893"/>
                  </a:lnTo>
                  <a:lnTo>
                    <a:pt x="12723" y="5503"/>
                  </a:lnTo>
                  <a:lnTo>
                    <a:pt x="12602" y="5115"/>
                  </a:lnTo>
                  <a:lnTo>
                    <a:pt x="12462" y="4730"/>
                  </a:lnTo>
                  <a:lnTo>
                    <a:pt x="12305" y="4349"/>
                  </a:lnTo>
                  <a:lnTo>
                    <a:pt x="12128" y="3975"/>
                  </a:lnTo>
                  <a:lnTo>
                    <a:pt x="11934" y="3607"/>
                  </a:lnTo>
                  <a:lnTo>
                    <a:pt x="11724" y="3247"/>
                  </a:lnTo>
                  <a:lnTo>
                    <a:pt x="11495" y="2896"/>
                  </a:lnTo>
                  <a:lnTo>
                    <a:pt x="11249" y="2557"/>
                  </a:lnTo>
                  <a:lnTo>
                    <a:pt x="10986" y="2228"/>
                  </a:lnTo>
                  <a:lnTo>
                    <a:pt x="10707" y="1912"/>
                  </a:lnTo>
                  <a:lnTo>
                    <a:pt x="10412" y="1611"/>
                  </a:lnTo>
                  <a:lnTo>
                    <a:pt x="10100" y="1326"/>
                  </a:lnTo>
                  <a:lnTo>
                    <a:pt x="9773" y="1055"/>
                  </a:lnTo>
                  <a:lnTo>
                    <a:pt x="9430" y="804"/>
                  </a:lnTo>
                  <a:lnTo>
                    <a:pt x="9070" y="571"/>
                  </a:lnTo>
                  <a:lnTo>
                    <a:pt x="8696" y="360"/>
                  </a:lnTo>
                  <a:lnTo>
                    <a:pt x="8308" y="169"/>
                  </a:lnTo>
                  <a:lnTo>
                    <a:pt x="7903" y="0"/>
                  </a:lnTo>
                  <a:close/>
                </a:path>
              </a:pathLst>
            </a:custGeom>
            <a:solidFill>
              <a:schemeClr val="accent3">
                <a:lumMod val="40000"/>
                <a:lumOff val="60000"/>
              </a:schemeClr>
            </a:solidFill>
            <a:ln>
              <a:noFill/>
            </a:ln>
          </p:spPr>
          <p:txBody>
            <a:bodyPr vert="horz" wrap="square" lIns="91440" tIns="45720" rIns="91440" bIns="45720" numCol="1" anchor="t" anchorCtr="0" compatLnSpc="1"/>
            <a:lstStyle/>
            <a:p>
              <a:endParaRPr lang="zh-CN" altLang="en-US"/>
            </a:p>
          </p:txBody>
        </p:sp>
      </p:grpSp>
    </p:spTree>
    <p:extLst>
      <p:ext uri="{BB962C8B-B14F-4D97-AF65-F5344CB8AC3E}">
        <p14:creationId xmlns:p14="http://schemas.microsoft.com/office/powerpoint/2010/main" val="77323898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9220"/>
                                            </p:tgtEl>
                                            <p:attrNameLst>
                                              <p:attrName>style.visibility</p:attrName>
                                            </p:attrNameLst>
                                          </p:cBhvr>
                                          <p:to>
                                            <p:strVal val="visible"/>
                                          </p:to>
                                        </p:set>
                                        <p:animEffect transition="in" filter="barn(inVertical)">
                                          <p:cBhvr>
                                            <p:cTn id="7" dur="400"/>
                                            <p:tgtEl>
                                              <p:spTgt spid="9220"/>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 presetClass="entr" presetSubtype="2" fill="hold" nodeType="afterEffect" p14:presetBounceEnd="60000">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14:bounceEnd="60000">
                                          <p:cBhvr additive="base">
                                            <p:cTn id="17" dur="500" fill="hold"/>
                                            <p:tgtEl>
                                              <p:spTgt spid="3"/>
                                            </p:tgtEl>
                                            <p:attrNameLst>
                                              <p:attrName>ppt_x</p:attrName>
                                            </p:attrNameLst>
                                          </p:cBhvr>
                                          <p:tavLst>
                                            <p:tav tm="0">
                                              <p:val>
                                                <p:strVal val="1+#ppt_w/2"/>
                                              </p:val>
                                            </p:tav>
                                            <p:tav tm="100000">
                                              <p:val>
                                                <p:strVal val="#ppt_x"/>
                                              </p:val>
                                            </p:tav>
                                          </p:tavLst>
                                        </p:anim>
                                        <p:anim calcmode="lin" valueType="num" p14:bounceEnd="60000">
                                          <p:cBhvr additive="base">
                                            <p:cTn id="18" dur="500" fill="hold"/>
                                            <p:tgtEl>
                                              <p:spTgt spid="3"/>
                                            </p:tgtEl>
                                            <p:attrNameLst>
                                              <p:attrName>ppt_y</p:attrName>
                                            </p:attrNameLst>
                                          </p:cBhvr>
                                          <p:tavLst>
                                            <p:tav tm="0">
                                              <p:val>
                                                <p:strVal val="#ppt_y"/>
                                              </p:val>
                                            </p:tav>
                                            <p:tav tm="100000">
                                              <p:val>
                                                <p:strVal val="#ppt_y"/>
                                              </p:val>
                                            </p:tav>
                                          </p:tavLst>
                                        </p:anim>
                                      </p:childTnLst>
                                    </p:cTn>
                                  </p:par>
                                </p:childTnLst>
                              </p:cTn>
                            </p:par>
                            <p:par>
                              <p:cTn id="19" fill="hold">
                                <p:stCondLst>
                                  <p:cond delay="2000"/>
                                </p:stCondLst>
                                <p:childTnLst>
                                  <p:par>
                                    <p:cTn id="20" presetID="56" presetClass="entr" presetSubtype="0" fill="hold" grpId="0" nodeType="afterEffect">
                                      <p:stCondLst>
                                        <p:cond delay="0"/>
                                      </p:stCondLst>
                                      <p:iterate type="lt">
                                        <p:tmPct val="10000"/>
                                      </p:iterate>
                                      <p:childTnLst>
                                        <p:set>
                                          <p:cBhvr>
                                            <p:cTn id="21" dur="1" fill="hold">
                                              <p:stCondLst>
                                                <p:cond delay="0"/>
                                              </p:stCondLst>
                                            </p:cTn>
                                            <p:tgtEl>
                                              <p:spTgt spid="15"/>
                                            </p:tgtEl>
                                            <p:attrNameLst>
                                              <p:attrName>style.visibility</p:attrName>
                                            </p:attrNameLst>
                                          </p:cBhvr>
                                          <p:to>
                                            <p:strVal val="visible"/>
                                          </p:to>
                                        </p:set>
                                        <p:anim by="(-#ppt_w*2)" calcmode="lin" valueType="num">
                                          <p:cBhvr rctx="PPT">
                                            <p:cTn id="22" dur="500" autoRev="1" fill="hold">
                                              <p:stCondLst>
                                                <p:cond delay="0"/>
                                              </p:stCondLst>
                                            </p:cTn>
                                            <p:tgtEl>
                                              <p:spTgt spid="15"/>
                                            </p:tgtEl>
                                            <p:attrNameLst>
                                              <p:attrName>ppt_w</p:attrName>
                                            </p:attrNameLst>
                                          </p:cBhvr>
                                        </p:anim>
                                        <p:anim by="(#ppt_w*0.50)" calcmode="lin" valueType="num">
                                          <p:cBhvr>
                                            <p:cTn id="23" dur="500" decel="50000" autoRev="1" fill="hold">
                                              <p:stCondLst>
                                                <p:cond delay="0"/>
                                              </p:stCondLst>
                                            </p:cTn>
                                            <p:tgtEl>
                                              <p:spTgt spid="15"/>
                                            </p:tgtEl>
                                            <p:attrNameLst>
                                              <p:attrName>ppt_x</p:attrName>
                                            </p:attrNameLst>
                                          </p:cBhvr>
                                        </p:anim>
                                        <p:anim from="(-#ppt_h/2)" to="(#ppt_y)" calcmode="lin" valueType="num">
                                          <p:cBhvr>
                                            <p:cTn id="24" dur="1000" fill="hold">
                                              <p:stCondLst>
                                                <p:cond delay="0"/>
                                              </p:stCondLst>
                                            </p:cTn>
                                            <p:tgtEl>
                                              <p:spTgt spid="15"/>
                                            </p:tgtEl>
                                            <p:attrNameLst>
                                              <p:attrName>ppt_y</p:attrName>
                                            </p:attrNameLst>
                                          </p:cBhvr>
                                        </p:anim>
                                        <p:animRot by="21600000">
                                          <p:cBhvr>
                                            <p:cTn id="25" dur="1000" fill="hold">
                                              <p:stCondLst>
                                                <p:cond delay="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utoUpdateAnimBg="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9220"/>
                                            </p:tgtEl>
                                            <p:attrNameLst>
                                              <p:attrName>style.visibility</p:attrName>
                                            </p:attrNameLst>
                                          </p:cBhvr>
                                          <p:to>
                                            <p:strVal val="visible"/>
                                          </p:to>
                                        </p:set>
                                        <p:animEffect transition="in" filter="barn(inVertical)">
                                          <p:cBhvr>
                                            <p:cTn id="7" dur="400"/>
                                            <p:tgtEl>
                                              <p:spTgt spid="9220"/>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 presetClass="entr" presetSubtype="2"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1+#ppt_w/2"/>
                                              </p:val>
                                            </p:tav>
                                            <p:tav tm="100000">
                                              <p:val>
                                                <p:strVal val="#ppt_x"/>
                                              </p:val>
                                            </p:tav>
                                          </p:tavLst>
                                        </p:anim>
                                        <p:anim calcmode="lin" valueType="num">
                                          <p:cBhvr additive="base">
                                            <p:cTn id="18" dur="500" fill="hold"/>
                                            <p:tgtEl>
                                              <p:spTgt spid="3"/>
                                            </p:tgtEl>
                                            <p:attrNameLst>
                                              <p:attrName>ppt_y</p:attrName>
                                            </p:attrNameLst>
                                          </p:cBhvr>
                                          <p:tavLst>
                                            <p:tav tm="0">
                                              <p:val>
                                                <p:strVal val="#ppt_y"/>
                                              </p:val>
                                            </p:tav>
                                            <p:tav tm="100000">
                                              <p:val>
                                                <p:strVal val="#ppt_y"/>
                                              </p:val>
                                            </p:tav>
                                          </p:tavLst>
                                        </p:anim>
                                      </p:childTnLst>
                                    </p:cTn>
                                  </p:par>
                                </p:childTnLst>
                              </p:cTn>
                            </p:par>
                            <p:par>
                              <p:cTn id="19" fill="hold">
                                <p:stCondLst>
                                  <p:cond delay="2000"/>
                                </p:stCondLst>
                                <p:childTnLst>
                                  <p:par>
                                    <p:cTn id="20" presetID="56" presetClass="entr" presetSubtype="0" fill="hold" grpId="0" nodeType="afterEffect">
                                      <p:stCondLst>
                                        <p:cond delay="0"/>
                                      </p:stCondLst>
                                      <p:iterate type="lt">
                                        <p:tmPct val="10000"/>
                                      </p:iterate>
                                      <p:childTnLst>
                                        <p:set>
                                          <p:cBhvr>
                                            <p:cTn id="21" dur="1" fill="hold">
                                              <p:stCondLst>
                                                <p:cond delay="0"/>
                                              </p:stCondLst>
                                            </p:cTn>
                                            <p:tgtEl>
                                              <p:spTgt spid="15"/>
                                            </p:tgtEl>
                                            <p:attrNameLst>
                                              <p:attrName>style.visibility</p:attrName>
                                            </p:attrNameLst>
                                          </p:cBhvr>
                                          <p:to>
                                            <p:strVal val="visible"/>
                                          </p:to>
                                        </p:set>
                                        <p:anim by="(-#ppt_w*2)" calcmode="lin" valueType="num">
                                          <p:cBhvr rctx="PPT">
                                            <p:cTn id="22" dur="500" autoRev="1" fill="hold">
                                              <p:stCondLst>
                                                <p:cond delay="0"/>
                                              </p:stCondLst>
                                            </p:cTn>
                                            <p:tgtEl>
                                              <p:spTgt spid="15"/>
                                            </p:tgtEl>
                                            <p:attrNameLst>
                                              <p:attrName>ppt_w</p:attrName>
                                            </p:attrNameLst>
                                          </p:cBhvr>
                                        </p:anim>
                                        <p:anim by="(#ppt_w*0.50)" calcmode="lin" valueType="num">
                                          <p:cBhvr>
                                            <p:cTn id="23" dur="500" decel="50000" autoRev="1" fill="hold">
                                              <p:stCondLst>
                                                <p:cond delay="0"/>
                                              </p:stCondLst>
                                            </p:cTn>
                                            <p:tgtEl>
                                              <p:spTgt spid="15"/>
                                            </p:tgtEl>
                                            <p:attrNameLst>
                                              <p:attrName>ppt_x</p:attrName>
                                            </p:attrNameLst>
                                          </p:cBhvr>
                                        </p:anim>
                                        <p:anim from="(-#ppt_h/2)" to="(#ppt_y)" calcmode="lin" valueType="num">
                                          <p:cBhvr>
                                            <p:cTn id="24" dur="1000" fill="hold">
                                              <p:stCondLst>
                                                <p:cond delay="0"/>
                                              </p:stCondLst>
                                            </p:cTn>
                                            <p:tgtEl>
                                              <p:spTgt spid="15"/>
                                            </p:tgtEl>
                                            <p:attrNameLst>
                                              <p:attrName>ppt_y</p:attrName>
                                            </p:attrNameLst>
                                          </p:cBhvr>
                                        </p:anim>
                                        <p:animRot by="21600000">
                                          <p:cBhvr>
                                            <p:cTn id="25" dur="1000" fill="hold">
                                              <p:stCondLst>
                                                <p:cond delay="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utoUpdateAnimBg="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星星之火可以燎原，这盛世，如你所愿_好看视频">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
            <a:ext cx="9144000" cy="6309320"/>
          </a:xfrm>
          <a:prstGeom prst="rect">
            <a:avLst/>
          </a:prstGeom>
        </p:spPr>
      </p:pic>
    </p:spTree>
    <p:extLst>
      <p:ext uri="{BB962C8B-B14F-4D97-AF65-F5344CB8AC3E}">
        <p14:creationId xmlns:p14="http://schemas.microsoft.com/office/powerpoint/2010/main" val="17192512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34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圆角矩形 10"/>
          <p:cNvSpPr/>
          <p:nvPr/>
        </p:nvSpPr>
        <p:spPr>
          <a:xfrm>
            <a:off x="821616" y="1016344"/>
            <a:ext cx="3872036" cy="492443"/>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TextBox 7"/>
          <p:cNvSpPr txBox="1"/>
          <p:nvPr/>
        </p:nvSpPr>
        <p:spPr>
          <a:xfrm>
            <a:off x="1204739" y="842622"/>
            <a:ext cx="3105788" cy="553998"/>
          </a:xfrm>
          <a:prstGeom prst="rect">
            <a:avLst/>
          </a:prstGeom>
          <a:noFill/>
        </p:spPr>
        <p:txBody>
          <a:bodyPr wrap="square" rtlCol="0">
            <a:spAutoFit/>
          </a:bodyPr>
          <a:lstStyle>
            <a:defPPr>
              <a:defRPr lang="zh-CN"/>
            </a:defPPr>
            <a:lvl1pPr algn="ctr">
              <a:lnSpc>
                <a:spcPct val="150000"/>
              </a:lnSpc>
              <a:defRPr sz="1500">
                <a:solidFill>
                  <a:schemeClr val="bg1"/>
                </a:solidFill>
                <a:latin typeface="微软雅黑" panose="020B0503020204020204" pitchFamily="34" charset="-122"/>
                <a:ea typeface="微软雅黑" panose="020B0503020204020204" pitchFamily="34" charset="-122"/>
              </a:defRPr>
            </a:lvl1pPr>
          </a:lstStyle>
          <a:p>
            <a:r>
              <a:rPr lang="zh-CN" altLang="en-US" sz="2000" dirty="0"/>
              <a:t>星星之火，可以燎原</a:t>
            </a:r>
          </a:p>
        </p:txBody>
      </p:sp>
      <p:sp>
        <p:nvSpPr>
          <p:cNvPr id="7" name="TextBox 6"/>
          <p:cNvSpPr txBox="1"/>
          <p:nvPr/>
        </p:nvSpPr>
        <p:spPr>
          <a:xfrm>
            <a:off x="849422" y="1796819"/>
            <a:ext cx="3816425" cy="1708160"/>
          </a:xfrm>
          <a:prstGeom prst="rect">
            <a:avLst/>
          </a:prstGeom>
          <a:no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indent="215900"/>
            <a:r>
              <a:rPr lang="zh-CN" altLang="en-US" sz="1400" dirty="0"/>
              <a:t> 指一点儿小火星可以把整个原野烧起来。 比喻小事可以酿成大变， 也比喻新生事物开始虽然弱小，但有广阔的发展前途。 出自</a:t>
            </a:r>
            <a:r>
              <a:rPr lang="en-US" altLang="zh-CN" sz="1400" dirty="0"/>
              <a:t>《</a:t>
            </a:r>
            <a:r>
              <a:rPr lang="zh-CN" altLang="en-US" sz="1400" dirty="0"/>
              <a:t>尚书</a:t>
            </a:r>
            <a:r>
              <a:rPr lang="en-US" altLang="zh-CN" sz="1400" dirty="0"/>
              <a:t>·</a:t>
            </a:r>
            <a:r>
              <a:rPr lang="zh-CN" altLang="en-US" sz="1400" dirty="0"/>
              <a:t>盘庚上</a:t>
            </a:r>
            <a:r>
              <a:rPr lang="en-US" altLang="zh-CN" sz="1400" dirty="0"/>
              <a:t>》</a:t>
            </a:r>
            <a:r>
              <a:rPr lang="zh-CN" altLang="en-US" sz="1400" dirty="0"/>
              <a:t>：“若火之燎于原，不可向迩，其犹可扑灭？” </a:t>
            </a:r>
            <a:endParaRPr lang="zh-CN" altLang="en-US" sz="1400" dirty="0">
              <a:solidFill>
                <a:schemeClr val="tx1"/>
              </a:solidFill>
            </a:endParaRPr>
          </a:p>
        </p:txBody>
      </p:sp>
      <p:pic>
        <p:nvPicPr>
          <p:cNvPr id="1126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022" t="-1704" r="6835"/>
          <a:stretch>
            <a:fillRect/>
          </a:stretch>
        </p:blipFill>
        <p:spPr bwMode="auto">
          <a:xfrm>
            <a:off x="5292080" y="1508787"/>
            <a:ext cx="3632688" cy="333654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TextBox 12"/>
          <p:cNvSpPr txBox="1"/>
          <p:nvPr/>
        </p:nvSpPr>
        <p:spPr>
          <a:xfrm>
            <a:off x="5508104" y="5061182"/>
            <a:ext cx="2796540" cy="369332"/>
          </a:xfrm>
          <a:prstGeom prst="rect">
            <a:avLst/>
          </a:prstGeom>
          <a:no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gn="ctr"/>
            <a:r>
              <a:rPr lang="zh-CN" altLang="en-US" dirty="0">
                <a:solidFill>
                  <a:schemeClr val="tx1"/>
                </a:solidFill>
              </a:rPr>
              <a:t>毛泽东的</a:t>
            </a:r>
            <a:r>
              <a:rPr lang="en-US" altLang="zh-CN" dirty="0">
                <a:solidFill>
                  <a:schemeClr val="tx1"/>
                </a:solidFill>
              </a:rPr>
              <a:t>《</a:t>
            </a:r>
            <a:r>
              <a:rPr lang="zh-CN" altLang="en-US" dirty="0">
                <a:solidFill>
                  <a:schemeClr val="tx1"/>
                </a:solidFill>
              </a:rPr>
              <a:t>星星之火，可以燎原</a:t>
            </a:r>
            <a:r>
              <a:rPr lang="en-US" altLang="zh-CN" dirty="0">
                <a:solidFill>
                  <a:schemeClr val="tx1"/>
                </a:solidFill>
              </a:rPr>
              <a:t>》 </a:t>
            </a:r>
            <a:endParaRPr lang="zh-CN" altLang="en-US" dirty="0">
              <a:solidFill>
                <a:schemeClr val="tx1"/>
              </a:solidFill>
            </a:endParaRPr>
          </a:p>
        </p:txBody>
      </p:sp>
    </p:spTree>
    <p:extLst>
      <p:ext uri="{BB962C8B-B14F-4D97-AF65-F5344CB8AC3E}">
        <p14:creationId xmlns:p14="http://schemas.microsoft.com/office/powerpoint/2010/main" val="370197160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par>
                          <p:cTn id="15" fill="hold">
                            <p:stCondLst>
                              <p:cond delay="500"/>
                            </p:stCondLst>
                            <p:childTnLst>
                              <p:par>
                                <p:cTn id="16" presetID="42" presetClass="entr" presetSubtype="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par>
                          <p:cTn id="21" fill="hold">
                            <p:stCondLst>
                              <p:cond delay="1500"/>
                            </p:stCondLst>
                            <p:childTnLst>
                              <p:par>
                                <p:cTn id="22" presetID="31" presetClass="entr" presetSubtype="0" fill="hold" nodeType="afterEffect">
                                  <p:stCondLst>
                                    <p:cond delay="0"/>
                                  </p:stCondLst>
                                  <p:childTnLst>
                                    <p:set>
                                      <p:cBhvr>
                                        <p:cTn id="23" dur="1" fill="hold">
                                          <p:stCondLst>
                                            <p:cond delay="0"/>
                                          </p:stCondLst>
                                        </p:cTn>
                                        <p:tgtEl>
                                          <p:spTgt spid="11266"/>
                                        </p:tgtEl>
                                        <p:attrNameLst>
                                          <p:attrName>style.visibility</p:attrName>
                                        </p:attrNameLst>
                                      </p:cBhvr>
                                      <p:to>
                                        <p:strVal val="visible"/>
                                      </p:to>
                                    </p:set>
                                    <p:anim calcmode="lin" valueType="num">
                                      <p:cBhvr>
                                        <p:cTn id="24" dur="1000" fill="hold"/>
                                        <p:tgtEl>
                                          <p:spTgt spid="11266"/>
                                        </p:tgtEl>
                                        <p:attrNameLst>
                                          <p:attrName>ppt_w</p:attrName>
                                        </p:attrNameLst>
                                      </p:cBhvr>
                                      <p:tavLst>
                                        <p:tav tm="0">
                                          <p:val>
                                            <p:fltVal val="0"/>
                                          </p:val>
                                        </p:tav>
                                        <p:tav tm="100000">
                                          <p:val>
                                            <p:strVal val="#ppt_w"/>
                                          </p:val>
                                        </p:tav>
                                      </p:tavLst>
                                    </p:anim>
                                    <p:anim calcmode="lin" valueType="num">
                                      <p:cBhvr>
                                        <p:cTn id="25" dur="1000" fill="hold"/>
                                        <p:tgtEl>
                                          <p:spTgt spid="11266"/>
                                        </p:tgtEl>
                                        <p:attrNameLst>
                                          <p:attrName>ppt_h</p:attrName>
                                        </p:attrNameLst>
                                      </p:cBhvr>
                                      <p:tavLst>
                                        <p:tav tm="0">
                                          <p:val>
                                            <p:fltVal val="0"/>
                                          </p:val>
                                        </p:tav>
                                        <p:tav tm="100000">
                                          <p:val>
                                            <p:strVal val="#ppt_h"/>
                                          </p:val>
                                        </p:tav>
                                      </p:tavLst>
                                    </p:anim>
                                    <p:anim calcmode="lin" valueType="num">
                                      <p:cBhvr>
                                        <p:cTn id="26" dur="1000" fill="hold"/>
                                        <p:tgtEl>
                                          <p:spTgt spid="11266"/>
                                        </p:tgtEl>
                                        <p:attrNameLst>
                                          <p:attrName>style.rotation</p:attrName>
                                        </p:attrNameLst>
                                      </p:cBhvr>
                                      <p:tavLst>
                                        <p:tav tm="0">
                                          <p:val>
                                            <p:fltVal val="90"/>
                                          </p:val>
                                        </p:tav>
                                        <p:tav tm="100000">
                                          <p:val>
                                            <p:fltVal val="0"/>
                                          </p:val>
                                        </p:tav>
                                      </p:tavLst>
                                    </p:anim>
                                    <p:animEffect transition="in" filter="fade">
                                      <p:cBhvr>
                                        <p:cTn id="27" dur="1000"/>
                                        <p:tgtEl>
                                          <p:spTgt spid="11266"/>
                                        </p:tgtEl>
                                      </p:cBhvr>
                                    </p:animEffect>
                                  </p:childTnLst>
                                </p:cTn>
                              </p:par>
                            </p:childTnLst>
                          </p:cTn>
                        </p:par>
                        <p:par>
                          <p:cTn id="28" fill="hold">
                            <p:stCondLst>
                              <p:cond delay="2500"/>
                            </p:stCondLst>
                            <p:childTnLst>
                              <p:par>
                                <p:cTn id="29" presetID="22" presetClass="entr" presetSubtype="8"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left)">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8" grpId="0"/>
      <p:bldP spid="7"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701824" y="339434"/>
            <a:ext cx="4572000" cy="2308324"/>
          </a:xfrm>
          <a:prstGeom prst="rect">
            <a:avLst/>
          </a:prstGeom>
          <a:noFill/>
        </p:spPr>
        <p:txBody>
          <a:bodyPr wrap="square" rtlCol="0">
            <a:spAutoFit/>
          </a:bodyPr>
          <a:lstStyle/>
          <a:p>
            <a:pPr indent="457200"/>
            <a:r>
              <a:rPr lang="en-US" altLang="zh-CN" b="1" i="0" dirty="0">
                <a:solidFill>
                  <a:srgbClr val="333333"/>
                </a:solidFill>
                <a:effectLst/>
                <a:latin typeface="Arial" panose="020B0604020202020204" pitchFamily="34" charset="0"/>
              </a:rPr>
              <a:t>1.</a:t>
            </a:r>
            <a:r>
              <a:rPr lang="zh-CN" altLang="en-US" b="0" i="0" dirty="0">
                <a:solidFill>
                  <a:srgbClr val="333333"/>
                </a:solidFill>
                <a:effectLst/>
                <a:latin typeface="Arial" panose="020B0604020202020204" pitchFamily="34" charset="0"/>
              </a:rPr>
              <a:t>在对于时局的估量和伴随而来的我们的行动问题上，我们党内有一部分同志还缺少正确的认识</a:t>
            </a:r>
            <a:r>
              <a:rPr lang="en-US" altLang="zh-CN" b="0" i="0" dirty="0">
                <a:solidFill>
                  <a:srgbClr val="333333"/>
                </a:solidFill>
                <a:effectLst/>
                <a:latin typeface="Arial" panose="020B0604020202020204" pitchFamily="34" charset="0"/>
              </a:rPr>
              <a:t>······</a:t>
            </a:r>
            <a:r>
              <a:rPr lang="zh-CN" altLang="en-US" b="0" i="0" dirty="0">
                <a:solidFill>
                  <a:srgbClr val="333333"/>
                </a:solidFill>
                <a:effectLst/>
                <a:latin typeface="Arial" panose="020B0604020202020204" pitchFamily="34" charset="0"/>
              </a:rPr>
              <a:t>他们这种全国范围的、包括一切地方的、先争取群众后建立政权的理论，是于中国革命的实情不适合的。他们的这种理论的来源，主要是没有把中国是一个许多帝国主义国家互相争夺的半殖民地这件事认清楚。</a:t>
            </a:r>
            <a:endParaRPr lang="en-US" altLang="zh-CN" b="0" i="0" dirty="0">
              <a:solidFill>
                <a:srgbClr val="333333"/>
              </a:solidFill>
              <a:effectLst/>
              <a:latin typeface="Arial" panose="020B0604020202020204" pitchFamily="34" charset="0"/>
            </a:endParaRPr>
          </a:p>
        </p:txBody>
      </p:sp>
      <p:sp>
        <p:nvSpPr>
          <p:cNvPr id="5" name="文本框 4"/>
          <p:cNvSpPr txBox="1"/>
          <p:nvPr/>
        </p:nvSpPr>
        <p:spPr>
          <a:xfrm>
            <a:off x="3779912" y="3332990"/>
            <a:ext cx="4572000" cy="2031325"/>
          </a:xfrm>
          <a:prstGeom prst="rect">
            <a:avLst/>
          </a:prstGeom>
          <a:noFill/>
        </p:spPr>
        <p:txBody>
          <a:bodyPr wrap="square">
            <a:spAutoFit/>
          </a:bodyPr>
          <a:lstStyle/>
          <a:p>
            <a:pPr indent="457200"/>
            <a:r>
              <a:rPr lang="en-US" altLang="zh-CN" b="1" dirty="0">
                <a:solidFill>
                  <a:srgbClr val="333333"/>
                </a:solidFill>
                <a:latin typeface="Arial" panose="020B0604020202020204" pitchFamily="34" charset="0"/>
              </a:rPr>
              <a:t>2.</a:t>
            </a:r>
            <a:r>
              <a:rPr lang="zh-CN" altLang="en-US" i="0" dirty="0">
                <a:solidFill>
                  <a:srgbClr val="454545"/>
                </a:solidFill>
                <a:effectLst/>
                <a:latin typeface="宋体" panose="02010600030101010101" pitchFamily="2" charset="-122"/>
                <a:ea typeface="宋体" panose="02010600030101010101" pitchFamily="2" charset="-122"/>
              </a:rPr>
              <a:t>犯着革命急性病的同志们不切当地看大了革命的主观力量，而看小了反革命力量。这种估量，多半是从主观主义出发。其结果，无疑地是要走上盲动主义的道路。另一方面，如果把革命的主观力量看小了，把反革命力量看大了，这也是一种不切当的估量，又必然要产生另一方面的坏结果。</a:t>
            </a:r>
            <a:endParaRPr lang="en-US" altLang="zh-CN" i="0" dirty="0">
              <a:solidFill>
                <a:srgbClr val="454545"/>
              </a:solidFill>
              <a:effectLst/>
              <a:latin typeface="宋体" panose="02010600030101010101" pitchFamily="2" charset="-122"/>
              <a:ea typeface="宋体" panose="02010600030101010101" pitchFamily="2" charset="-122"/>
            </a:endParaRPr>
          </a:p>
        </p:txBody>
      </p:sp>
      <p:pic>
        <p:nvPicPr>
          <p:cNvPr id="7" name="图片 6"/>
          <p:cNvPicPr>
            <a:picLocks noChangeAspect="1"/>
          </p:cNvPicPr>
          <p:nvPr/>
        </p:nvPicPr>
        <p:blipFill rotWithShape="1">
          <a:blip r:embed="rId2">
            <a:extLst>
              <a:ext uri="{28A0092B-C50C-407E-A947-70E740481C1C}">
                <a14:useLocalDpi xmlns:a14="http://schemas.microsoft.com/office/drawing/2010/main" val="0"/>
              </a:ext>
            </a:extLst>
          </a:blip>
          <a:srcRect l="2114" t="-122" r="48012" b="122"/>
          <a:stretch>
            <a:fillRect/>
          </a:stretch>
        </p:blipFill>
        <p:spPr>
          <a:xfrm>
            <a:off x="709252" y="3363289"/>
            <a:ext cx="2304256" cy="3059752"/>
          </a:xfrm>
          <a:prstGeom prst="ellipse">
            <a:avLst/>
          </a:prstGeom>
          <a:ln>
            <a:noFill/>
          </a:ln>
          <a:effectLst>
            <a:softEdge rad="112500"/>
          </a:effectLst>
        </p:spPr>
      </p:pic>
      <p:pic>
        <p:nvPicPr>
          <p:cNvPr id="9" name="图片 8"/>
          <p:cNvPicPr>
            <a:picLocks noChangeAspect="1"/>
          </p:cNvPicPr>
          <p:nvPr/>
        </p:nvPicPr>
        <p:blipFill rotWithShape="1">
          <a:blip r:embed="rId2">
            <a:extLst>
              <a:ext uri="{28A0092B-C50C-407E-A947-70E740481C1C}">
                <a14:useLocalDpi xmlns:a14="http://schemas.microsoft.com/office/drawing/2010/main" val="0"/>
              </a:ext>
            </a:extLst>
          </a:blip>
          <a:srcRect l="47368"/>
          <a:stretch>
            <a:fillRect/>
          </a:stretch>
        </p:blipFill>
        <p:spPr>
          <a:xfrm>
            <a:off x="5877956" y="1"/>
            <a:ext cx="2564220" cy="3365127"/>
          </a:xfrm>
          <a:prstGeom prst="ellipse">
            <a:avLst/>
          </a:prstGeom>
          <a:ln>
            <a:noFill/>
          </a:ln>
          <a:effectLst>
            <a:softEdge rad="112500"/>
          </a:effectLst>
        </p:spPr>
      </p:pic>
    </p:spTree>
    <p:extLst>
      <p:ext uri="{BB962C8B-B14F-4D97-AF65-F5344CB8AC3E}">
        <p14:creationId xmlns:p14="http://schemas.microsoft.com/office/powerpoint/2010/main" val="33141632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4250614" y="347084"/>
            <a:ext cx="4482752" cy="4247317"/>
          </a:xfrm>
          <a:prstGeom prst="rect">
            <a:avLst/>
          </a:prstGeom>
          <a:noFill/>
        </p:spPr>
        <p:txBody>
          <a:bodyPr wrap="square">
            <a:spAutoFit/>
          </a:bodyPr>
          <a:lstStyle/>
          <a:p>
            <a:pPr indent="457200"/>
            <a:r>
              <a:rPr lang="en-US" altLang="zh-CN" b="1" dirty="0">
                <a:solidFill>
                  <a:schemeClr val="tx1">
                    <a:lumMod val="95000"/>
                    <a:lumOff val="5000"/>
                  </a:schemeClr>
                </a:solidFill>
                <a:latin typeface="Arial" panose="020B0604020202020204" pitchFamily="34" charset="0"/>
                <a:ea typeface="宋体" panose="02010600030101010101" pitchFamily="2" charset="-122"/>
                <a:cs typeface="Arial" panose="020B0604020202020204" pitchFamily="34" charset="0"/>
              </a:rPr>
              <a:t>3.</a:t>
            </a:r>
            <a:r>
              <a:rPr lang="en-US" altLang="zh-CN" b="0" i="0" dirty="0">
                <a:solidFill>
                  <a:schemeClr val="tx1">
                    <a:lumMod val="95000"/>
                    <a:lumOff val="5000"/>
                  </a:schemeClr>
                </a:solidFill>
                <a:effectLst/>
                <a:latin typeface="Arial" panose="020B0604020202020204" pitchFamily="34" charset="0"/>
              </a:rPr>
              <a:t> ······</a:t>
            </a:r>
            <a:r>
              <a:rPr lang="zh-CN" altLang="en-US" b="0" i="0" dirty="0">
                <a:solidFill>
                  <a:schemeClr val="tx1">
                    <a:lumMod val="95000"/>
                    <a:lumOff val="5000"/>
                  </a:schemeClr>
                </a:solidFill>
                <a:effectLst/>
                <a:latin typeface="+mn-ea"/>
              </a:rPr>
              <a:t>中国各派反动统治者之间的矛盾，就日益发展起来。伴随各派反动统治者之间的矛盾</a:t>
            </a:r>
            <a:r>
              <a:rPr lang="en-US" altLang="zh-CN" b="0" i="0" dirty="0">
                <a:solidFill>
                  <a:schemeClr val="tx1">
                    <a:lumMod val="95000"/>
                    <a:lumOff val="5000"/>
                  </a:schemeClr>
                </a:solidFill>
                <a:effectLst/>
                <a:latin typeface="+mn-ea"/>
              </a:rPr>
              <a:t>――</a:t>
            </a:r>
            <a:r>
              <a:rPr lang="zh-CN" altLang="en-US" b="0" i="0" dirty="0">
                <a:solidFill>
                  <a:schemeClr val="tx1">
                    <a:lumMod val="95000"/>
                    <a:lumOff val="5000"/>
                  </a:schemeClr>
                </a:solidFill>
                <a:effectLst/>
                <a:latin typeface="+mn-ea"/>
              </a:rPr>
              <a:t>军阀混战而来的，是赋税的加重，这样就会促令广大的负担赋税者和反动统治者之间的矛盾日益发展</a:t>
            </a:r>
            <a:r>
              <a:rPr lang="en-US" altLang="zh-CN" b="0" i="0" dirty="0">
                <a:solidFill>
                  <a:schemeClr val="tx1">
                    <a:lumMod val="95000"/>
                    <a:lumOff val="5000"/>
                  </a:schemeClr>
                </a:solidFill>
                <a:effectLst/>
                <a:latin typeface="Arial" panose="020B0604020202020204" pitchFamily="34" charset="0"/>
              </a:rPr>
              <a:t>······</a:t>
            </a:r>
            <a:r>
              <a:rPr lang="zh-CN" altLang="en-US" b="0" i="0" dirty="0">
                <a:solidFill>
                  <a:schemeClr val="tx1">
                    <a:lumMod val="95000"/>
                    <a:lumOff val="5000"/>
                  </a:schemeClr>
                </a:solidFill>
                <a:effectLst/>
                <a:latin typeface="+mn-ea"/>
              </a:rPr>
              <a:t>就知道中国是处在怎样一种皇皇不可终日的局面之下，处在怎样一种混乱状态之下。就知道反帝反军阀反地主的革命高潮，是怎样不可避免，而且是很快会要到来。中国是全国都布满了干柴，很快就会燃成烈火。</a:t>
            </a:r>
            <a:r>
              <a:rPr lang="zh-CN" altLang="en-US" b="0" i="0" dirty="0">
                <a:solidFill>
                  <a:schemeClr val="tx1">
                    <a:lumMod val="95000"/>
                    <a:lumOff val="5000"/>
                  </a:schemeClr>
                </a:solidFill>
                <a:effectLst/>
                <a:latin typeface="Arial" panose="020B0604020202020204" pitchFamily="34" charset="0"/>
              </a:rPr>
              <a:t>“</a:t>
            </a:r>
            <a:r>
              <a:rPr lang="zh-CN" altLang="en-US" dirty="0">
                <a:solidFill>
                  <a:schemeClr val="tx1">
                    <a:lumMod val="95000"/>
                    <a:lumOff val="5000"/>
                  </a:schemeClr>
                </a:solidFill>
                <a:latin typeface="Arial" panose="020B0604020202020204" pitchFamily="34" charset="0"/>
              </a:rPr>
              <a:t>星火燎原</a:t>
            </a:r>
            <a:r>
              <a:rPr lang="zh-CN" altLang="en-US" b="0" i="0" dirty="0">
                <a:solidFill>
                  <a:schemeClr val="tx1">
                    <a:lumMod val="95000"/>
                    <a:lumOff val="5000"/>
                  </a:schemeClr>
                </a:solidFill>
                <a:effectLst/>
                <a:latin typeface="Arial" panose="020B0604020202020204" pitchFamily="34" charset="0"/>
              </a:rPr>
              <a:t>”的话，正是时局发展的适当的描写。只要看一看许多地方工人罢工、农民暴动、士兵哗变、学生罢课的发展，就知道这个“星星之火”，距“燎原”的时期，毫无疑义地是不远了。</a:t>
            </a:r>
            <a:endParaRPr lang="zh-CN" altLang="en-US" b="1" dirty="0">
              <a:solidFill>
                <a:schemeClr val="tx1">
                  <a:lumMod val="95000"/>
                  <a:lumOff val="5000"/>
                </a:schemeClr>
              </a:solidFill>
              <a:latin typeface="Arial" panose="020B0604020202020204" pitchFamily="34" charset="0"/>
              <a:ea typeface="宋体" panose="02010600030101010101" pitchFamily="2" charset="-122"/>
              <a:cs typeface="Arial" panose="020B0604020202020204" pitchFamily="34" charset="0"/>
            </a:endParaRPr>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0634" y="740701"/>
            <a:ext cx="3491880" cy="3744416"/>
          </a:xfrm>
          <a:prstGeom prst="rect">
            <a:avLst/>
          </a:prstGeom>
          <a:ln w="190500" cap="sq">
            <a:solidFill>
              <a:srgbClr val="C8C6BD"/>
            </a:solidFill>
            <a:prstDash val="solid"/>
            <a:miter lim="800000"/>
            <a:headEnd/>
            <a:tailEnd/>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7" name="文本框 6"/>
          <p:cNvSpPr txBox="1"/>
          <p:nvPr/>
        </p:nvSpPr>
        <p:spPr>
          <a:xfrm>
            <a:off x="395536" y="4773150"/>
            <a:ext cx="4176464" cy="338554"/>
          </a:xfrm>
          <a:prstGeom prst="rect">
            <a:avLst/>
          </a:prstGeom>
          <a:noFill/>
        </p:spPr>
        <p:txBody>
          <a:bodyPr wrap="square">
            <a:spAutoFit/>
          </a:bodyPr>
          <a:lstStyle/>
          <a:p>
            <a:r>
              <a:rPr lang="zh-CN" altLang="en-US" sz="1600" b="1" i="0" dirty="0">
                <a:solidFill>
                  <a:srgbClr val="333333"/>
                </a:solidFill>
                <a:effectLst/>
                <a:latin typeface="Arial" panose="020B0604020202020204" pitchFamily="34" charset="0"/>
              </a:rPr>
              <a:t>创作地点：上杭县古田镇赖坊村协成店</a:t>
            </a:r>
            <a:endParaRPr lang="zh-CN" altLang="en-US" sz="1600" b="1" dirty="0"/>
          </a:p>
        </p:txBody>
      </p:sp>
    </p:spTree>
    <p:extLst>
      <p:ext uri="{BB962C8B-B14F-4D97-AF65-F5344CB8AC3E}">
        <p14:creationId xmlns:p14="http://schemas.microsoft.com/office/powerpoint/2010/main" val="40377784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722774" y="2958866"/>
            <a:ext cx="3698453" cy="1001849"/>
            <a:chOff x="2722773" y="2219149"/>
            <a:chExt cx="3698453" cy="751387"/>
          </a:xfrm>
        </p:grpSpPr>
        <p:sp>
          <p:nvSpPr>
            <p:cNvPr id="9" name="圆角矩形 8"/>
            <p:cNvSpPr/>
            <p:nvPr/>
          </p:nvSpPr>
          <p:spPr>
            <a:xfrm>
              <a:off x="2722773" y="2219149"/>
              <a:ext cx="3698453" cy="751387"/>
            </a:xfrm>
            <a:prstGeom prst="roundRect">
              <a:avLst/>
            </a:prstGeom>
            <a:solidFill>
              <a:srgbClr val="AE0E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223" name="TextBox 17"/>
            <p:cNvSpPr txBox="1">
              <a:spLocks noChangeArrowheads="1"/>
            </p:cNvSpPr>
            <p:nvPr/>
          </p:nvSpPr>
          <p:spPr bwMode="auto">
            <a:xfrm>
              <a:off x="3383867" y="2229357"/>
              <a:ext cx="2376264" cy="513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4000" b="1" dirty="0">
                  <a:solidFill>
                    <a:schemeClr val="accent3">
                      <a:lumMod val="40000"/>
                      <a:lumOff val="60000"/>
                    </a:schemeClr>
                  </a:solidFill>
                  <a:latin typeface="微软雅黑" panose="020B0503020204020204" pitchFamily="34" charset="-122"/>
                  <a:ea typeface="微软雅黑" panose="020B0503020204020204" pitchFamily="34" charset="-122"/>
                </a:rPr>
                <a:t>第三部分</a:t>
              </a:r>
            </a:p>
          </p:txBody>
        </p:sp>
      </p:grpSp>
      <p:pic>
        <p:nvPicPr>
          <p:cNvPr id="9220" name="图片 1"/>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5734840"/>
            <a:ext cx="9144000" cy="1123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7"/>
          <p:cNvSpPr txBox="1">
            <a:spLocks noChangeArrowheads="1"/>
          </p:cNvSpPr>
          <p:nvPr/>
        </p:nvSpPr>
        <p:spPr bwMode="auto">
          <a:xfrm>
            <a:off x="1187624" y="4156433"/>
            <a:ext cx="6946868" cy="500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2" tIns="34281" rIns="68562" bIns="3428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800" b="1" dirty="0">
                <a:solidFill>
                  <a:srgbClr val="AE0E16"/>
                </a:solidFill>
                <a:latin typeface="微软雅黑" panose="020B0503020204020204" pitchFamily="34" charset="-122"/>
                <a:ea typeface="微软雅黑" panose="020B0503020204020204" pitchFamily="34" charset="-122"/>
              </a:rPr>
              <a:t>意义及启示</a:t>
            </a:r>
          </a:p>
        </p:txBody>
      </p:sp>
      <p:grpSp>
        <p:nvGrpSpPr>
          <p:cNvPr id="2" name="组合 1"/>
          <p:cNvGrpSpPr/>
          <p:nvPr/>
        </p:nvGrpSpPr>
        <p:grpSpPr>
          <a:xfrm>
            <a:off x="1691680" y="1220755"/>
            <a:ext cx="1780804" cy="1930389"/>
            <a:chOff x="3840255" y="920734"/>
            <a:chExt cx="1780804" cy="1447792"/>
          </a:xfrm>
        </p:grpSpPr>
        <p:sp>
          <p:nvSpPr>
            <p:cNvPr id="8" name="Freeform 5"/>
            <p:cNvSpPr>
              <a:spLocks noEditPoints="1"/>
            </p:cNvSpPr>
            <p:nvPr/>
          </p:nvSpPr>
          <p:spPr bwMode="auto">
            <a:xfrm>
              <a:off x="3840255" y="920734"/>
              <a:ext cx="1780804" cy="1447792"/>
            </a:xfrm>
            <a:custGeom>
              <a:avLst/>
              <a:gdLst>
                <a:gd name="T0" fmla="*/ 773 w 16663"/>
                <a:gd name="T1" fmla="*/ 2160 h 13547"/>
                <a:gd name="T2" fmla="*/ 3561 w 16663"/>
                <a:gd name="T3" fmla="*/ 763 h 13547"/>
                <a:gd name="T4" fmla="*/ 5224 w 16663"/>
                <a:gd name="T5" fmla="*/ 403 h 13547"/>
                <a:gd name="T6" fmla="*/ 6215 w 16663"/>
                <a:gd name="T7" fmla="*/ 664 h 13547"/>
                <a:gd name="T8" fmla="*/ 6985 w 16663"/>
                <a:gd name="T9" fmla="*/ 1124 h 13547"/>
                <a:gd name="T10" fmla="*/ 7985 w 16663"/>
                <a:gd name="T11" fmla="*/ 1365 h 13547"/>
                <a:gd name="T12" fmla="*/ 8623 w 16663"/>
                <a:gd name="T13" fmla="*/ 1318 h 13547"/>
                <a:gd name="T14" fmla="*/ 8944 w 16663"/>
                <a:gd name="T15" fmla="*/ 1273 h 13547"/>
                <a:gd name="T16" fmla="*/ 9379 w 16663"/>
                <a:gd name="T17" fmla="*/ 1157 h 13547"/>
                <a:gd name="T18" fmla="*/ 9882 w 16663"/>
                <a:gd name="T19" fmla="*/ 938 h 13547"/>
                <a:gd name="T20" fmla="*/ 10410 w 16663"/>
                <a:gd name="T21" fmla="*/ 581 h 13547"/>
                <a:gd name="T22" fmla="*/ 10768 w 16663"/>
                <a:gd name="T23" fmla="*/ 409 h 13547"/>
                <a:gd name="T24" fmla="*/ 11252 w 16663"/>
                <a:gd name="T25" fmla="*/ 224 h 13547"/>
                <a:gd name="T26" fmla="*/ 11855 w 16663"/>
                <a:gd name="T27" fmla="*/ 65 h 13547"/>
                <a:gd name="T28" fmla="*/ 12514 w 16663"/>
                <a:gd name="T29" fmla="*/ 0 h 13547"/>
                <a:gd name="T30" fmla="*/ 12913 w 16663"/>
                <a:gd name="T31" fmla="*/ 97 h 13547"/>
                <a:gd name="T32" fmla="*/ 12753 w 16663"/>
                <a:gd name="T33" fmla="*/ 339 h 13547"/>
                <a:gd name="T34" fmla="*/ 12569 w 16663"/>
                <a:gd name="T35" fmla="*/ 717 h 13547"/>
                <a:gd name="T36" fmla="*/ 12465 w 16663"/>
                <a:gd name="T37" fmla="*/ 1165 h 13547"/>
                <a:gd name="T38" fmla="*/ 12548 w 16663"/>
                <a:gd name="T39" fmla="*/ 1617 h 13547"/>
                <a:gd name="T40" fmla="*/ 12852 w 16663"/>
                <a:gd name="T41" fmla="*/ 1948 h 13547"/>
                <a:gd name="T42" fmla="*/ 13321 w 16663"/>
                <a:gd name="T43" fmla="*/ 2121 h 13547"/>
                <a:gd name="T44" fmla="*/ 14215 w 16663"/>
                <a:gd name="T45" fmla="*/ 2395 h 13547"/>
                <a:gd name="T46" fmla="*/ 14913 w 16663"/>
                <a:gd name="T47" fmla="*/ 2693 h 13547"/>
                <a:gd name="T48" fmla="*/ 15487 w 16663"/>
                <a:gd name="T49" fmla="*/ 3120 h 13547"/>
                <a:gd name="T50" fmla="*/ 15759 w 16663"/>
                <a:gd name="T51" fmla="*/ 3550 h 13547"/>
                <a:gd name="T52" fmla="*/ 15910 w 16663"/>
                <a:gd name="T53" fmla="*/ 3898 h 13547"/>
                <a:gd name="T54" fmla="*/ 16057 w 16663"/>
                <a:gd name="T55" fmla="*/ 4329 h 13547"/>
                <a:gd name="T56" fmla="*/ 16182 w 16663"/>
                <a:gd name="T57" fmla="*/ 4857 h 13547"/>
                <a:gd name="T58" fmla="*/ 16236 w 16663"/>
                <a:gd name="T59" fmla="*/ 5440 h 13547"/>
                <a:gd name="T60" fmla="*/ 16247 w 16663"/>
                <a:gd name="T61" fmla="*/ 5872 h 13547"/>
                <a:gd name="T62" fmla="*/ 16310 w 16663"/>
                <a:gd name="T63" fmla="*/ 6395 h 13547"/>
                <a:gd name="T64" fmla="*/ 16401 w 16663"/>
                <a:gd name="T65" fmla="*/ 6814 h 13547"/>
                <a:gd name="T66" fmla="*/ 16539 w 16663"/>
                <a:gd name="T67" fmla="*/ 7127 h 13547"/>
                <a:gd name="T68" fmla="*/ 16543 w 16663"/>
                <a:gd name="T69" fmla="*/ 7174 h 13547"/>
                <a:gd name="T70" fmla="*/ 15949 w 16663"/>
                <a:gd name="T71" fmla="*/ 7010 h 13547"/>
                <a:gd name="T72" fmla="*/ 14920 w 16663"/>
                <a:gd name="T73" fmla="*/ 6912 h 13547"/>
                <a:gd name="T74" fmla="*/ 13529 w 16663"/>
                <a:gd name="T75" fmla="*/ 7079 h 13547"/>
                <a:gd name="T76" fmla="*/ 11848 w 16663"/>
                <a:gd name="T77" fmla="*/ 7711 h 13547"/>
                <a:gd name="T78" fmla="*/ 10489 w 16663"/>
                <a:gd name="T79" fmla="*/ 8592 h 13547"/>
                <a:gd name="T80" fmla="*/ 9952 w 16663"/>
                <a:gd name="T81" fmla="*/ 9030 h 13547"/>
                <a:gd name="T82" fmla="*/ 9100 w 16663"/>
                <a:gd name="T83" fmla="*/ 9605 h 13547"/>
                <a:gd name="T84" fmla="*/ 8071 w 16663"/>
                <a:gd name="T85" fmla="*/ 10092 h 13547"/>
                <a:gd name="T86" fmla="*/ 7004 w 16663"/>
                <a:gd name="T87" fmla="*/ 10264 h 13547"/>
                <a:gd name="T88" fmla="*/ 6304 w 16663"/>
                <a:gd name="T89" fmla="*/ 10046 h 13547"/>
                <a:gd name="T90" fmla="*/ 6125 w 16663"/>
                <a:gd name="T91" fmla="*/ 9865 h 13547"/>
                <a:gd name="T92" fmla="*/ 5799 w 16663"/>
                <a:gd name="T93" fmla="*/ 9661 h 13547"/>
                <a:gd name="T94" fmla="*/ 5337 w 16663"/>
                <a:gd name="T95" fmla="*/ 9555 h 13547"/>
                <a:gd name="T96" fmla="*/ 4748 w 16663"/>
                <a:gd name="T97" fmla="*/ 9674 h 13547"/>
                <a:gd name="T98" fmla="*/ 4042 w 16663"/>
                <a:gd name="T99" fmla="*/ 10143 h 13547"/>
                <a:gd name="T100" fmla="*/ 3437 w 16663"/>
                <a:gd name="T101" fmla="*/ 10763 h 13547"/>
                <a:gd name="T102" fmla="*/ 2994 w 16663"/>
                <a:gd name="T103" fmla="*/ 11383 h 13547"/>
                <a:gd name="T104" fmla="*/ 2662 w 16663"/>
                <a:gd name="T105" fmla="*/ 11991 h 13547"/>
                <a:gd name="T106" fmla="*/ 2303 w 16663"/>
                <a:gd name="T107" fmla="*/ 12761 h 13547"/>
                <a:gd name="T108" fmla="*/ 191 w 16663"/>
                <a:gd name="T109" fmla="*/ 3898 h 13547"/>
                <a:gd name="T110" fmla="*/ 231 w 16663"/>
                <a:gd name="T111" fmla="*/ 2906 h 13547"/>
                <a:gd name="T112" fmla="*/ 564 w 16663"/>
                <a:gd name="T113" fmla="*/ 2195 h 13547"/>
                <a:gd name="T114" fmla="*/ 735 w 16663"/>
                <a:gd name="T115" fmla="*/ 2166 h 13547"/>
                <a:gd name="T116" fmla="*/ 553 w 16663"/>
                <a:gd name="T117" fmla="*/ 3699 h 13547"/>
                <a:gd name="T118" fmla="*/ 412 w 16663"/>
                <a:gd name="T119" fmla="*/ 2857 h 13547"/>
                <a:gd name="T120" fmla="*/ 319 w 16663"/>
                <a:gd name="T121" fmla="*/ 2312 h 13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663" h="13547">
                  <a:moveTo>
                    <a:pt x="359" y="3903"/>
                  </a:moveTo>
                  <a:lnTo>
                    <a:pt x="456" y="3877"/>
                  </a:lnTo>
                  <a:lnTo>
                    <a:pt x="2066" y="13521"/>
                  </a:lnTo>
                  <a:lnTo>
                    <a:pt x="1969" y="13547"/>
                  </a:lnTo>
                  <a:lnTo>
                    <a:pt x="359" y="3903"/>
                  </a:lnTo>
                  <a:close/>
                  <a:moveTo>
                    <a:pt x="773" y="2160"/>
                  </a:moveTo>
                  <a:lnTo>
                    <a:pt x="1334" y="1838"/>
                  </a:lnTo>
                  <a:lnTo>
                    <a:pt x="1855" y="1553"/>
                  </a:lnTo>
                  <a:lnTo>
                    <a:pt x="2335" y="1305"/>
                  </a:lnTo>
                  <a:lnTo>
                    <a:pt x="2779" y="1093"/>
                  </a:lnTo>
                  <a:lnTo>
                    <a:pt x="3186" y="912"/>
                  </a:lnTo>
                  <a:lnTo>
                    <a:pt x="3561" y="763"/>
                  </a:lnTo>
                  <a:lnTo>
                    <a:pt x="3903" y="642"/>
                  </a:lnTo>
                  <a:lnTo>
                    <a:pt x="4218" y="548"/>
                  </a:lnTo>
                  <a:lnTo>
                    <a:pt x="4504" y="480"/>
                  </a:lnTo>
                  <a:lnTo>
                    <a:pt x="4767" y="434"/>
                  </a:lnTo>
                  <a:lnTo>
                    <a:pt x="5006" y="410"/>
                  </a:lnTo>
                  <a:lnTo>
                    <a:pt x="5224" y="403"/>
                  </a:lnTo>
                  <a:lnTo>
                    <a:pt x="5424" y="415"/>
                  </a:lnTo>
                  <a:lnTo>
                    <a:pt x="5607" y="442"/>
                  </a:lnTo>
                  <a:lnTo>
                    <a:pt x="5776" y="483"/>
                  </a:lnTo>
                  <a:lnTo>
                    <a:pt x="5932" y="534"/>
                  </a:lnTo>
                  <a:lnTo>
                    <a:pt x="6078" y="595"/>
                  </a:lnTo>
                  <a:lnTo>
                    <a:pt x="6215" y="664"/>
                  </a:lnTo>
                  <a:lnTo>
                    <a:pt x="6347" y="738"/>
                  </a:lnTo>
                  <a:lnTo>
                    <a:pt x="6475" y="815"/>
                  </a:lnTo>
                  <a:lnTo>
                    <a:pt x="6600" y="894"/>
                  </a:lnTo>
                  <a:lnTo>
                    <a:pt x="6726" y="974"/>
                  </a:lnTo>
                  <a:lnTo>
                    <a:pt x="6854" y="1051"/>
                  </a:lnTo>
                  <a:lnTo>
                    <a:pt x="6985" y="1124"/>
                  </a:lnTo>
                  <a:lnTo>
                    <a:pt x="7123" y="1191"/>
                  </a:lnTo>
                  <a:lnTo>
                    <a:pt x="7270" y="1249"/>
                  </a:lnTo>
                  <a:lnTo>
                    <a:pt x="7429" y="1298"/>
                  </a:lnTo>
                  <a:lnTo>
                    <a:pt x="7598" y="1334"/>
                  </a:lnTo>
                  <a:lnTo>
                    <a:pt x="7784" y="1357"/>
                  </a:lnTo>
                  <a:lnTo>
                    <a:pt x="7985" y="1365"/>
                  </a:lnTo>
                  <a:lnTo>
                    <a:pt x="8205" y="1354"/>
                  </a:lnTo>
                  <a:lnTo>
                    <a:pt x="8447" y="1324"/>
                  </a:lnTo>
                  <a:lnTo>
                    <a:pt x="8459" y="1324"/>
                  </a:lnTo>
                  <a:lnTo>
                    <a:pt x="8493" y="1324"/>
                  </a:lnTo>
                  <a:lnTo>
                    <a:pt x="8548" y="1322"/>
                  </a:lnTo>
                  <a:lnTo>
                    <a:pt x="8623" y="1318"/>
                  </a:lnTo>
                  <a:lnTo>
                    <a:pt x="8667" y="1314"/>
                  </a:lnTo>
                  <a:lnTo>
                    <a:pt x="8715" y="1308"/>
                  </a:lnTo>
                  <a:lnTo>
                    <a:pt x="8767" y="1302"/>
                  </a:lnTo>
                  <a:lnTo>
                    <a:pt x="8822" y="1294"/>
                  </a:lnTo>
                  <a:lnTo>
                    <a:pt x="8881" y="1284"/>
                  </a:lnTo>
                  <a:lnTo>
                    <a:pt x="8944" y="1273"/>
                  </a:lnTo>
                  <a:lnTo>
                    <a:pt x="9009" y="1259"/>
                  </a:lnTo>
                  <a:lnTo>
                    <a:pt x="9078" y="1244"/>
                  </a:lnTo>
                  <a:lnTo>
                    <a:pt x="9150" y="1226"/>
                  </a:lnTo>
                  <a:lnTo>
                    <a:pt x="9224" y="1206"/>
                  </a:lnTo>
                  <a:lnTo>
                    <a:pt x="9300" y="1183"/>
                  </a:lnTo>
                  <a:lnTo>
                    <a:pt x="9379" y="1157"/>
                  </a:lnTo>
                  <a:lnTo>
                    <a:pt x="9459" y="1129"/>
                  </a:lnTo>
                  <a:lnTo>
                    <a:pt x="9541" y="1098"/>
                  </a:lnTo>
                  <a:lnTo>
                    <a:pt x="9625" y="1062"/>
                  </a:lnTo>
                  <a:lnTo>
                    <a:pt x="9709" y="1025"/>
                  </a:lnTo>
                  <a:lnTo>
                    <a:pt x="9796" y="983"/>
                  </a:lnTo>
                  <a:lnTo>
                    <a:pt x="9882" y="938"/>
                  </a:lnTo>
                  <a:lnTo>
                    <a:pt x="9970" y="889"/>
                  </a:lnTo>
                  <a:lnTo>
                    <a:pt x="10058" y="836"/>
                  </a:lnTo>
                  <a:lnTo>
                    <a:pt x="10146" y="779"/>
                  </a:lnTo>
                  <a:lnTo>
                    <a:pt x="10234" y="717"/>
                  </a:lnTo>
                  <a:lnTo>
                    <a:pt x="10323" y="652"/>
                  </a:lnTo>
                  <a:lnTo>
                    <a:pt x="10410" y="581"/>
                  </a:lnTo>
                  <a:lnTo>
                    <a:pt x="10426" y="572"/>
                  </a:lnTo>
                  <a:lnTo>
                    <a:pt x="10473" y="548"/>
                  </a:lnTo>
                  <a:lnTo>
                    <a:pt x="10547" y="511"/>
                  </a:lnTo>
                  <a:lnTo>
                    <a:pt x="10647" y="464"/>
                  </a:lnTo>
                  <a:lnTo>
                    <a:pt x="10705" y="437"/>
                  </a:lnTo>
                  <a:lnTo>
                    <a:pt x="10768" y="409"/>
                  </a:lnTo>
                  <a:lnTo>
                    <a:pt x="10838" y="379"/>
                  </a:lnTo>
                  <a:lnTo>
                    <a:pt x="10912" y="348"/>
                  </a:lnTo>
                  <a:lnTo>
                    <a:pt x="10991" y="318"/>
                  </a:lnTo>
                  <a:lnTo>
                    <a:pt x="11074" y="286"/>
                  </a:lnTo>
                  <a:lnTo>
                    <a:pt x="11161" y="254"/>
                  </a:lnTo>
                  <a:lnTo>
                    <a:pt x="11252" y="224"/>
                  </a:lnTo>
                  <a:lnTo>
                    <a:pt x="11345" y="194"/>
                  </a:lnTo>
                  <a:lnTo>
                    <a:pt x="11442" y="165"/>
                  </a:lnTo>
                  <a:lnTo>
                    <a:pt x="11542" y="137"/>
                  </a:lnTo>
                  <a:lnTo>
                    <a:pt x="11644" y="111"/>
                  </a:lnTo>
                  <a:lnTo>
                    <a:pt x="11748" y="87"/>
                  </a:lnTo>
                  <a:lnTo>
                    <a:pt x="11855" y="65"/>
                  </a:lnTo>
                  <a:lnTo>
                    <a:pt x="11963" y="45"/>
                  </a:lnTo>
                  <a:lnTo>
                    <a:pt x="12071" y="29"/>
                  </a:lnTo>
                  <a:lnTo>
                    <a:pt x="12182" y="16"/>
                  </a:lnTo>
                  <a:lnTo>
                    <a:pt x="12292" y="6"/>
                  </a:lnTo>
                  <a:lnTo>
                    <a:pt x="12404" y="1"/>
                  </a:lnTo>
                  <a:lnTo>
                    <a:pt x="12514" y="0"/>
                  </a:lnTo>
                  <a:lnTo>
                    <a:pt x="12624" y="4"/>
                  </a:lnTo>
                  <a:lnTo>
                    <a:pt x="12735" y="13"/>
                  </a:lnTo>
                  <a:lnTo>
                    <a:pt x="12844" y="26"/>
                  </a:lnTo>
                  <a:lnTo>
                    <a:pt x="12952" y="46"/>
                  </a:lnTo>
                  <a:lnTo>
                    <a:pt x="12942" y="59"/>
                  </a:lnTo>
                  <a:lnTo>
                    <a:pt x="12913" y="97"/>
                  </a:lnTo>
                  <a:lnTo>
                    <a:pt x="12892" y="125"/>
                  </a:lnTo>
                  <a:lnTo>
                    <a:pt x="12869" y="158"/>
                  </a:lnTo>
                  <a:lnTo>
                    <a:pt x="12843" y="197"/>
                  </a:lnTo>
                  <a:lnTo>
                    <a:pt x="12815" y="240"/>
                  </a:lnTo>
                  <a:lnTo>
                    <a:pt x="12785" y="287"/>
                  </a:lnTo>
                  <a:lnTo>
                    <a:pt x="12753" y="339"/>
                  </a:lnTo>
                  <a:lnTo>
                    <a:pt x="12721" y="394"/>
                  </a:lnTo>
                  <a:lnTo>
                    <a:pt x="12689" y="452"/>
                  </a:lnTo>
                  <a:lnTo>
                    <a:pt x="12658" y="515"/>
                  </a:lnTo>
                  <a:lnTo>
                    <a:pt x="12626" y="580"/>
                  </a:lnTo>
                  <a:lnTo>
                    <a:pt x="12596" y="647"/>
                  </a:lnTo>
                  <a:lnTo>
                    <a:pt x="12569" y="717"/>
                  </a:lnTo>
                  <a:lnTo>
                    <a:pt x="12543" y="788"/>
                  </a:lnTo>
                  <a:lnTo>
                    <a:pt x="12520" y="862"/>
                  </a:lnTo>
                  <a:lnTo>
                    <a:pt x="12500" y="936"/>
                  </a:lnTo>
                  <a:lnTo>
                    <a:pt x="12484" y="1012"/>
                  </a:lnTo>
                  <a:lnTo>
                    <a:pt x="12472" y="1088"/>
                  </a:lnTo>
                  <a:lnTo>
                    <a:pt x="12465" y="1165"/>
                  </a:lnTo>
                  <a:lnTo>
                    <a:pt x="12463" y="1242"/>
                  </a:lnTo>
                  <a:lnTo>
                    <a:pt x="12467" y="1319"/>
                  </a:lnTo>
                  <a:lnTo>
                    <a:pt x="12476" y="1395"/>
                  </a:lnTo>
                  <a:lnTo>
                    <a:pt x="12493" y="1470"/>
                  </a:lnTo>
                  <a:lnTo>
                    <a:pt x="12517" y="1544"/>
                  </a:lnTo>
                  <a:lnTo>
                    <a:pt x="12548" y="1617"/>
                  </a:lnTo>
                  <a:lnTo>
                    <a:pt x="12588" y="1688"/>
                  </a:lnTo>
                  <a:lnTo>
                    <a:pt x="12636" y="1757"/>
                  </a:lnTo>
                  <a:lnTo>
                    <a:pt x="12693" y="1823"/>
                  </a:lnTo>
                  <a:lnTo>
                    <a:pt x="12761" y="1888"/>
                  </a:lnTo>
                  <a:lnTo>
                    <a:pt x="12801" y="1918"/>
                  </a:lnTo>
                  <a:lnTo>
                    <a:pt x="12852" y="1948"/>
                  </a:lnTo>
                  <a:lnTo>
                    <a:pt x="12912" y="1978"/>
                  </a:lnTo>
                  <a:lnTo>
                    <a:pt x="12979" y="2007"/>
                  </a:lnTo>
                  <a:lnTo>
                    <a:pt x="13054" y="2035"/>
                  </a:lnTo>
                  <a:lnTo>
                    <a:pt x="13137" y="2063"/>
                  </a:lnTo>
                  <a:lnTo>
                    <a:pt x="13226" y="2092"/>
                  </a:lnTo>
                  <a:lnTo>
                    <a:pt x="13321" y="2121"/>
                  </a:lnTo>
                  <a:lnTo>
                    <a:pt x="13525" y="2182"/>
                  </a:lnTo>
                  <a:lnTo>
                    <a:pt x="13746" y="2247"/>
                  </a:lnTo>
                  <a:lnTo>
                    <a:pt x="13860" y="2281"/>
                  </a:lnTo>
                  <a:lnTo>
                    <a:pt x="13977" y="2316"/>
                  </a:lnTo>
                  <a:lnTo>
                    <a:pt x="14096" y="2355"/>
                  </a:lnTo>
                  <a:lnTo>
                    <a:pt x="14215" y="2395"/>
                  </a:lnTo>
                  <a:lnTo>
                    <a:pt x="14334" y="2437"/>
                  </a:lnTo>
                  <a:lnTo>
                    <a:pt x="14453" y="2482"/>
                  </a:lnTo>
                  <a:lnTo>
                    <a:pt x="14571" y="2530"/>
                  </a:lnTo>
                  <a:lnTo>
                    <a:pt x="14687" y="2581"/>
                  </a:lnTo>
                  <a:lnTo>
                    <a:pt x="14802" y="2634"/>
                  </a:lnTo>
                  <a:lnTo>
                    <a:pt x="14913" y="2693"/>
                  </a:lnTo>
                  <a:lnTo>
                    <a:pt x="15021" y="2753"/>
                  </a:lnTo>
                  <a:lnTo>
                    <a:pt x="15125" y="2818"/>
                  </a:lnTo>
                  <a:lnTo>
                    <a:pt x="15224" y="2887"/>
                  </a:lnTo>
                  <a:lnTo>
                    <a:pt x="15317" y="2961"/>
                  </a:lnTo>
                  <a:lnTo>
                    <a:pt x="15406" y="3038"/>
                  </a:lnTo>
                  <a:lnTo>
                    <a:pt x="15487" y="3120"/>
                  </a:lnTo>
                  <a:lnTo>
                    <a:pt x="15561" y="3208"/>
                  </a:lnTo>
                  <a:lnTo>
                    <a:pt x="15628" y="3300"/>
                  </a:lnTo>
                  <a:lnTo>
                    <a:pt x="15686" y="3398"/>
                  </a:lnTo>
                  <a:lnTo>
                    <a:pt x="15735" y="3502"/>
                  </a:lnTo>
                  <a:lnTo>
                    <a:pt x="15741" y="3514"/>
                  </a:lnTo>
                  <a:lnTo>
                    <a:pt x="15759" y="3550"/>
                  </a:lnTo>
                  <a:lnTo>
                    <a:pt x="15786" y="3608"/>
                  </a:lnTo>
                  <a:lnTo>
                    <a:pt x="15822" y="3686"/>
                  </a:lnTo>
                  <a:lnTo>
                    <a:pt x="15842" y="3733"/>
                  </a:lnTo>
                  <a:lnTo>
                    <a:pt x="15863" y="3784"/>
                  </a:lnTo>
                  <a:lnTo>
                    <a:pt x="15886" y="3838"/>
                  </a:lnTo>
                  <a:lnTo>
                    <a:pt x="15910" y="3898"/>
                  </a:lnTo>
                  <a:lnTo>
                    <a:pt x="15934" y="3961"/>
                  </a:lnTo>
                  <a:lnTo>
                    <a:pt x="15958" y="4028"/>
                  </a:lnTo>
                  <a:lnTo>
                    <a:pt x="15983" y="4099"/>
                  </a:lnTo>
                  <a:lnTo>
                    <a:pt x="16008" y="4172"/>
                  </a:lnTo>
                  <a:lnTo>
                    <a:pt x="16033" y="4249"/>
                  </a:lnTo>
                  <a:lnTo>
                    <a:pt x="16057" y="4329"/>
                  </a:lnTo>
                  <a:lnTo>
                    <a:pt x="16081" y="4412"/>
                  </a:lnTo>
                  <a:lnTo>
                    <a:pt x="16104" y="4496"/>
                  </a:lnTo>
                  <a:lnTo>
                    <a:pt x="16126" y="4584"/>
                  </a:lnTo>
                  <a:lnTo>
                    <a:pt x="16145" y="4673"/>
                  </a:lnTo>
                  <a:lnTo>
                    <a:pt x="16164" y="4764"/>
                  </a:lnTo>
                  <a:lnTo>
                    <a:pt x="16182" y="4857"/>
                  </a:lnTo>
                  <a:lnTo>
                    <a:pt x="16197" y="4952"/>
                  </a:lnTo>
                  <a:lnTo>
                    <a:pt x="16210" y="5048"/>
                  </a:lnTo>
                  <a:lnTo>
                    <a:pt x="16220" y="5145"/>
                  </a:lnTo>
                  <a:lnTo>
                    <a:pt x="16229" y="5242"/>
                  </a:lnTo>
                  <a:lnTo>
                    <a:pt x="16234" y="5341"/>
                  </a:lnTo>
                  <a:lnTo>
                    <a:pt x="16236" y="5440"/>
                  </a:lnTo>
                  <a:lnTo>
                    <a:pt x="16235" y="5539"/>
                  </a:lnTo>
                  <a:lnTo>
                    <a:pt x="16231" y="5638"/>
                  </a:lnTo>
                  <a:lnTo>
                    <a:pt x="16232" y="5654"/>
                  </a:lnTo>
                  <a:lnTo>
                    <a:pt x="16235" y="5702"/>
                  </a:lnTo>
                  <a:lnTo>
                    <a:pt x="16239" y="5776"/>
                  </a:lnTo>
                  <a:lnTo>
                    <a:pt x="16247" y="5872"/>
                  </a:lnTo>
                  <a:lnTo>
                    <a:pt x="16258" y="5987"/>
                  </a:lnTo>
                  <a:lnTo>
                    <a:pt x="16271" y="6114"/>
                  </a:lnTo>
                  <a:lnTo>
                    <a:pt x="16280" y="6182"/>
                  </a:lnTo>
                  <a:lnTo>
                    <a:pt x="16288" y="6252"/>
                  </a:lnTo>
                  <a:lnTo>
                    <a:pt x="16298" y="6323"/>
                  </a:lnTo>
                  <a:lnTo>
                    <a:pt x="16310" y="6395"/>
                  </a:lnTo>
                  <a:lnTo>
                    <a:pt x="16322" y="6468"/>
                  </a:lnTo>
                  <a:lnTo>
                    <a:pt x="16335" y="6538"/>
                  </a:lnTo>
                  <a:lnTo>
                    <a:pt x="16350" y="6610"/>
                  </a:lnTo>
                  <a:lnTo>
                    <a:pt x="16365" y="6680"/>
                  </a:lnTo>
                  <a:lnTo>
                    <a:pt x="16383" y="6748"/>
                  </a:lnTo>
                  <a:lnTo>
                    <a:pt x="16401" y="6814"/>
                  </a:lnTo>
                  <a:lnTo>
                    <a:pt x="16420" y="6876"/>
                  </a:lnTo>
                  <a:lnTo>
                    <a:pt x="16441" y="6936"/>
                  </a:lnTo>
                  <a:lnTo>
                    <a:pt x="16463" y="6991"/>
                  </a:lnTo>
                  <a:lnTo>
                    <a:pt x="16487" y="7042"/>
                  </a:lnTo>
                  <a:lnTo>
                    <a:pt x="16513" y="7088"/>
                  </a:lnTo>
                  <a:lnTo>
                    <a:pt x="16539" y="7127"/>
                  </a:lnTo>
                  <a:lnTo>
                    <a:pt x="16568" y="7162"/>
                  </a:lnTo>
                  <a:lnTo>
                    <a:pt x="16597" y="7189"/>
                  </a:lnTo>
                  <a:lnTo>
                    <a:pt x="16630" y="7210"/>
                  </a:lnTo>
                  <a:lnTo>
                    <a:pt x="16663" y="7223"/>
                  </a:lnTo>
                  <a:lnTo>
                    <a:pt x="16633" y="7210"/>
                  </a:lnTo>
                  <a:lnTo>
                    <a:pt x="16543" y="7174"/>
                  </a:lnTo>
                  <a:lnTo>
                    <a:pt x="16478" y="7150"/>
                  </a:lnTo>
                  <a:lnTo>
                    <a:pt x="16397" y="7124"/>
                  </a:lnTo>
                  <a:lnTo>
                    <a:pt x="16305" y="7096"/>
                  </a:lnTo>
                  <a:lnTo>
                    <a:pt x="16199" y="7067"/>
                  </a:lnTo>
                  <a:lnTo>
                    <a:pt x="16080" y="7038"/>
                  </a:lnTo>
                  <a:lnTo>
                    <a:pt x="15949" y="7010"/>
                  </a:lnTo>
                  <a:lnTo>
                    <a:pt x="15805" y="6984"/>
                  </a:lnTo>
                  <a:lnTo>
                    <a:pt x="15651" y="6960"/>
                  </a:lnTo>
                  <a:lnTo>
                    <a:pt x="15484" y="6940"/>
                  </a:lnTo>
                  <a:lnTo>
                    <a:pt x="15306" y="6924"/>
                  </a:lnTo>
                  <a:lnTo>
                    <a:pt x="15119" y="6915"/>
                  </a:lnTo>
                  <a:lnTo>
                    <a:pt x="14920" y="6912"/>
                  </a:lnTo>
                  <a:lnTo>
                    <a:pt x="14711" y="6916"/>
                  </a:lnTo>
                  <a:lnTo>
                    <a:pt x="14493" y="6928"/>
                  </a:lnTo>
                  <a:lnTo>
                    <a:pt x="14265" y="6950"/>
                  </a:lnTo>
                  <a:lnTo>
                    <a:pt x="14028" y="6981"/>
                  </a:lnTo>
                  <a:lnTo>
                    <a:pt x="13782" y="7025"/>
                  </a:lnTo>
                  <a:lnTo>
                    <a:pt x="13529" y="7079"/>
                  </a:lnTo>
                  <a:lnTo>
                    <a:pt x="13267" y="7147"/>
                  </a:lnTo>
                  <a:lnTo>
                    <a:pt x="12997" y="7229"/>
                  </a:lnTo>
                  <a:lnTo>
                    <a:pt x="12721" y="7325"/>
                  </a:lnTo>
                  <a:lnTo>
                    <a:pt x="12437" y="7437"/>
                  </a:lnTo>
                  <a:lnTo>
                    <a:pt x="12146" y="7565"/>
                  </a:lnTo>
                  <a:lnTo>
                    <a:pt x="11848" y="7711"/>
                  </a:lnTo>
                  <a:lnTo>
                    <a:pt x="11545" y="7876"/>
                  </a:lnTo>
                  <a:lnTo>
                    <a:pt x="11237" y="8059"/>
                  </a:lnTo>
                  <a:lnTo>
                    <a:pt x="10923" y="8264"/>
                  </a:lnTo>
                  <a:lnTo>
                    <a:pt x="10604" y="8489"/>
                  </a:lnTo>
                  <a:lnTo>
                    <a:pt x="10574" y="8516"/>
                  </a:lnTo>
                  <a:lnTo>
                    <a:pt x="10489" y="8592"/>
                  </a:lnTo>
                  <a:lnTo>
                    <a:pt x="10428" y="8645"/>
                  </a:lnTo>
                  <a:lnTo>
                    <a:pt x="10354" y="8709"/>
                  </a:lnTo>
                  <a:lnTo>
                    <a:pt x="10269" y="8780"/>
                  </a:lnTo>
                  <a:lnTo>
                    <a:pt x="10173" y="8857"/>
                  </a:lnTo>
                  <a:lnTo>
                    <a:pt x="10068" y="8941"/>
                  </a:lnTo>
                  <a:lnTo>
                    <a:pt x="9952" y="9030"/>
                  </a:lnTo>
                  <a:lnTo>
                    <a:pt x="9828" y="9122"/>
                  </a:lnTo>
                  <a:lnTo>
                    <a:pt x="9697" y="9218"/>
                  </a:lnTo>
                  <a:lnTo>
                    <a:pt x="9557" y="9315"/>
                  </a:lnTo>
                  <a:lnTo>
                    <a:pt x="9410" y="9413"/>
                  </a:lnTo>
                  <a:lnTo>
                    <a:pt x="9258" y="9509"/>
                  </a:lnTo>
                  <a:lnTo>
                    <a:pt x="9100" y="9605"/>
                  </a:lnTo>
                  <a:lnTo>
                    <a:pt x="8937" y="9699"/>
                  </a:lnTo>
                  <a:lnTo>
                    <a:pt x="8770" y="9789"/>
                  </a:lnTo>
                  <a:lnTo>
                    <a:pt x="8599" y="9874"/>
                  </a:lnTo>
                  <a:lnTo>
                    <a:pt x="8425" y="9954"/>
                  </a:lnTo>
                  <a:lnTo>
                    <a:pt x="8249" y="10027"/>
                  </a:lnTo>
                  <a:lnTo>
                    <a:pt x="8071" y="10092"/>
                  </a:lnTo>
                  <a:lnTo>
                    <a:pt x="7892" y="10149"/>
                  </a:lnTo>
                  <a:lnTo>
                    <a:pt x="7713" y="10195"/>
                  </a:lnTo>
                  <a:lnTo>
                    <a:pt x="7534" y="10232"/>
                  </a:lnTo>
                  <a:lnTo>
                    <a:pt x="7356" y="10256"/>
                  </a:lnTo>
                  <a:lnTo>
                    <a:pt x="7179" y="10266"/>
                  </a:lnTo>
                  <a:lnTo>
                    <a:pt x="7004" y="10264"/>
                  </a:lnTo>
                  <a:lnTo>
                    <a:pt x="6832" y="10245"/>
                  </a:lnTo>
                  <a:lnTo>
                    <a:pt x="6663" y="10212"/>
                  </a:lnTo>
                  <a:lnTo>
                    <a:pt x="6499" y="10161"/>
                  </a:lnTo>
                  <a:lnTo>
                    <a:pt x="6339" y="10091"/>
                  </a:lnTo>
                  <a:lnTo>
                    <a:pt x="6331" y="10079"/>
                  </a:lnTo>
                  <a:lnTo>
                    <a:pt x="6304" y="10046"/>
                  </a:lnTo>
                  <a:lnTo>
                    <a:pt x="6285" y="10022"/>
                  </a:lnTo>
                  <a:lnTo>
                    <a:pt x="6261" y="9996"/>
                  </a:lnTo>
                  <a:lnTo>
                    <a:pt x="6233" y="9966"/>
                  </a:lnTo>
                  <a:lnTo>
                    <a:pt x="6201" y="9935"/>
                  </a:lnTo>
                  <a:lnTo>
                    <a:pt x="6164" y="9900"/>
                  </a:lnTo>
                  <a:lnTo>
                    <a:pt x="6125" y="9865"/>
                  </a:lnTo>
                  <a:lnTo>
                    <a:pt x="6080" y="9830"/>
                  </a:lnTo>
                  <a:lnTo>
                    <a:pt x="6032" y="9794"/>
                  </a:lnTo>
                  <a:lnTo>
                    <a:pt x="5979" y="9759"/>
                  </a:lnTo>
                  <a:lnTo>
                    <a:pt x="5923" y="9724"/>
                  </a:lnTo>
                  <a:lnTo>
                    <a:pt x="5863" y="9691"/>
                  </a:lnTo>
                  <a:lnTo>
                    <a:pt x="5799" y="9661"/>
                  </a:lnTo>
                  <a:lnTo>
                    <a:pt x="5731" y="9632"/>
                  </a:lnTo>
                  <a:lnTo>
                    <a:pt x="5660" y="9609"/>
                  </a:lnTo>
                  <a:lnTo>
                    <a:pt x="5584" y="9588"/>
                  </a:lnTo>
                  <a:lnTo>
                    <a:pt x="5506" y="9571"/>
                  </a:lnTo>
                  <a:lnTo>
                    <a:pt x="5424" y="9561"/>
                  </a:lnTo>
                  <a:lnTo>
                    <a:pt x="5337" y="9555"/>
                  </a:lnTo>
                  <a:lnTo>
                    <a:pt x="5248" y="9556"/>
                  </a:lnTo>
                  <a:lnTo>
                    <a:pt x="5154" y="9564"/>
                  </a:lnTo>
                  <a:lnTo>
                    <a:pt x="5058" y="9578"/>
                  </a:lnTo>
                  <a:lnTo>
                    <a:pt x="4958" y="9601"/>
                  </a:lnTo>
                  <a:lnTo>
                    <a:pt x="4854" y="9634"/>
                  </a:lnTo>
                  <a:lnTo>
                    <a:pt x="4748" y="9674"/>
                  </a:lnTo>
                  <a:lnTo>
                    <a:pt x="4638" y="9724"/>
                  </a:lnTo>
                  <a:lnTo>
                    <a:pt x="4524" y="9785"/>
                  </a:lnTo>
                  <a:lnTo>
                    <a:pt x="4407" y="9856"/>
                  </a:lnTo>
                  <a:lnTo>
                    <a:pt x="4288" y="9939"/>
                  </a:lnTo>
                  <a:lnTo>
                    <a:pt x="4162" y="10040"/>
                  </a:lnTo>
                  <a:lnTo>
                    <a:pt x="4042" y="10143"/>
                  </a:lnTo>
                  <a:lnTo>
                    <a:pt x="3927" y="10245"/>
                  </a:lnTo>
                  <a:lnTo>
                    <a:pt x="3819" y="10349"/>
                  </a:lnTo>
                  <a:lnTo>
                    <a:pt x="3716" y="10452"/>
                  </a:lnTo>
                  <a:lnTo>
                    <a:pt x="3618" y="10555"/>
                  </a:lnTo>
                  <a:lnTo>
                    <a:pt x="3525" y="10658"/>
                  </a:lnTo>
                  <a:lnTo>
                    <a:pt x="3437" y="10763"/>
                  </a:lnTo>
                  <a:lnTo>
                    <a:pt x="3353" y="10866"/>
                  </a:lnTo>
                  <a:lnTo>
                    <a:pt x="3273" y="10969"/>
                  </a:lnTo>
                  <a:lnTo>
                    <a:pt x="3198" y="11073"/>
                  </a:lnTo>
                  <a:lnTo>
                    <a:pt x="3126" y="11176"/>
                  </a:lnTo>
                  <a:lnTo>
                    <a:pt x="3059" y="11280"/>
                  </a:lnTo>
                  <a:lnTo>
                    <a:pt x="2994" y="11383"/>
                  </a:lnTo>
                  <a:lnTo>
                    <a:pt x="2933" y="11485"/>
                  </a:lnTo>
                  <a:lnTo>
                    <a:pt x="2873" y="11587"/>
                  </a:lnTo>
                  <a:lnTo>
                    <a:pt x="2817" y="11688"/>
                  </a:lnTo>
                  <a:lnTo>
                    <a:pt x="2763" y="11790"/>
                  </a:lnTo>
                  <a:lnTo>
                    <a:pt x="2712" y="11891"/>
                  </a:lnTo>
                  <a:lnTo>
                    <a:pt x="2662" y="11991"/>
                  </a:lnTo>
                  <a:lnTo>
                    <a:pt x="2613" y="12090"/>
                  </a:lnTo>
                  <a:lnTo>
                    <a:pt x="2567" y="12189"/>
                  </a:lnTo>
                  <a:lnTo>
                    <a:pt x="2521" y="12287"/>
                  </a:lnTo>
                  <a:lnTo>
                    <a:pt x="2477" y="12384"/>
                  </a:lnTo>
                  <a:lnTo>
                    <a:pt x="2389" y="12574"/>
                  </a:lnTo>
                  <a:lnTo>
                    <a:pt x="2303" y="12761"/>
                  </a:lnTo>
                  <a:lnTo>
                    <a:pt x="2259" y="12853"/>
                  </a:lnTo>
                  <a:lnTo>
                    <a:pt x="2215" y="12943"/>
                  </a:lnTo>
                  <a:lnTo>
                    <a:pt x="2170" y="13033"/>
                  </a:lnTo>
                  <a:lnTo>
                    <a:pt x="2125" y="13121"/>
                  </a:lnTo>
                  <a:lnTo>
                    <a:pt x="570" y="3801"/>
                  </a:lnTo>
                  <a:lnTo>
                    <a:pt x="191" y="3898"/>
                  </a:lnTo>
                  <a:lnTo>
                    <a:pt x="247" y="3635"/>
                  </a:lnTo>
                  <a:lnTo>
                    <a:pt x="15" y="3682"/>
                  </a:lnTo>
                  <a:lnTo>
                    <a:pt x="370" y="2657"/>
                  </a:lnTo>
                  <a:lnTo>
                    <a:pt x="224" y="2503"/>
                  </a:lnTo>
                  <a:lnTo>
                    <a:pt x="279" y="2792"/>
                  </a:lnTo>
                  <a:lnTo>
                    <a:pt x="231" y="2906"/>
                  </a:lnTo>
                  <a:lnTo>
                    <a:pt x="146" y="2397"/>
                  </a:lnTo>
                  <a:lnTo>
                    <a:pt x="11" y="2205"/>
                  </a:lnTo>
                  <a:lnTo>
                    <a:pt x="0" y="403"/>
                  </a:lnTo>
                  <a:lnTo>
                    <a:pt x="618" y="2034"/>
                  </a:lnTo>
                  <a:lnTo>
                    <a:pt x="549" y="2200"/>
                  </a:lnTo>
                  <a:lnTo>
                    <a:pt x="564" y="2195"/>
                  </a:lnTo>
                  <a:lnTo>
                    <a:pt x="584" y="2191"/>
                  </a:lnTo>
                  <a:lnTo>
                    <a:pt x="608" y="2187"/>
                  </a:lnTo>
                  <a:lnTo>
                    <a:pt x="636" y="2182"/>
                  </a:lnTo>
                  <a:lnTo>
                    <a:pt x="667" y="2177"/>
                  </a:lnTo>
                  <a:lnTo>
                    <a:pt x="701" y="2171"/>
                  </a:lnTo>
                  <a:lnTo>
                    <a:pt x="735" y="2166"/>
                  </a:lnTo>
                  <a:lnTo>
                    <a:pt x="773" y="2160"/>
                  </a:lnTo>
                  <a:close/>
                  <a:moveTo>
                    <a:pt x="553" y="3699"/>
                  </a:moveTo>
                  <a:lnTo>
                    <a:pt x="534" y="3590"/>
                  </a:lnTo>
                  <a:lnTo>
                    <a:pt x="398" y="3628"/>
                  </a:lnTo>
                  <a:lnTo>
                    <a:pt x="372" y="3749"/>
                  </a:lnTo>
                  <a:lnTo>
                    <a:pt x="553" y="3699"/>
                  </a:lnTo>
                  <a:close/>
                  <a:moveTo>
                    <a:pt x="507" y="3427"/>
                  </a:moveTo>
                  <a:lnTo>
                    <a:pt x="474" y="3228"/>
                  </a:lnTo>
                  <a:lnTo>
                    <a:pt x="416" y="3452"/>
                  </a:lnTo>
                  <a:lnTo>
                    <a:pt x="507" y="3427"/>
                  </a:lnTo>
                  <a:close/>
                  <a:moveTo>
                    <a:pt x="437" y="3010"/>
                  </a:moveTo>
                  <a:lnTo>
                    <a:pt x="412" y="2857"/>
                  </a:lnTo>
                  <a:lnTo>
                    <a:pt x="194" y="3521"/>
                  </a:lnTo>
                  <a:lnTo>
                    <a:pt x="290" y="3495"/>
                  </a:lnTo>
                  <a:lnTo>
                    <a:pt x="437" y="3010"/>
                  </a:lnTo>
                  <a:close/>
                  <a:moveTo>
                    <a:pt x="345" y="2451"/>
                  </a:moveTo>
                  <a:lnTo>
                    <a:pt x="321" y="2311"/>
                  </a:lnTo>
                  <a:lnTo>
                    <a:pt x="319" y="2312"/>
                  </a:lnTo>
                  <a:lnTo>
                    <a:pt x="41" y="648"/>
                  </a:lnTo>
                  <a:lnTo>
                    <a:pt x="111" y="2160"/>
                  </a:lnTo>
                  <a:lnTo>
                    <a:pt x="345" y="2451"/>
                  </a:lnTo>
                  <a:close/>
                </a:path>
              </a:pathLst>
            </a:custGeom>
            <a:solidFill>
              <a:srgbClr val="AE0E16"/>
            </a:solidFill>
            <a:ln>
              <a:noFill/>
            </a:ln>
          </p:spPr>
          <p:txBody>
            <a:bodyPr vert="horz" wrap="square" lIns="91440" tIns="45720" rIns="91440" bIns="45720" numCol="1" anchor="t" anchorCtr="0" compatLnSpc="1"/>
            <a:lstStyle/>
            <a:p>
              <a:endParaRPr lang="zh-CN" altLang="en-US"/>
            </a:p>
          </p:txBody>
        </p:sp>
        <p:sp>
          <p:nvSpPr>
            <p:cNvPr id="17" name="Freeform 5"/>
            <p:cNvSpPr/>
            <p:nvPr/>
          </p:nvSpPr>
          <p:spPr bwMode="auto">
            <a:xfrm>
              <a:off x="4055739" y="1100338"/>
              <a:ext cx="387479" cy="395152"/>
            </a:xfrm>
            <a:custGeom>
              <a:avLst/>
              <a:gdLst>
                <a:gd name="T0" fmla="*/ 9730 w 15756"/>
                <a:gd name="T1" fmla="*/ 253 h 16068"/>
                <a:gd name="T2" fmla="*/ 11826 w 15756"/>
                <a:gd name="T3" fmla="*/ 1108 h 16068"/>
                <a:gd name="T4" fmla="*/ 13508 w 15756"/>
                <a:gd name="T5" fmla="*/ 2441 h 16068"/>
                <a:gd name="T6" fmla="*/ 14743 w 15756"/>
                <a:gd name="T7" fmla="*/ 4133 h 16068"/>
                <a:gd name="T8" fmla="*/ 15503 w 15756"/>
                <a:gd name="T9" fmla="*/ 6065 h 16068"/>
                <a:gd name="T10" fmla="*/ 15755 w 15756"/>
                <a:gd name="T11" fmla="*/ 8111 h 16068"/>
                <a:gd name="T12" fmla="*/ 15467 w 15756"/>
                <a:gd name="T13" fmla="*/ 10154 h 16068"/>
                <a:gd name="T14" fmla="*/ 14610 w 15756"/>
                <a:gd name="T15" fmla="*/ 12071 h 16068"/>
                <a:gd name="T16" fmla="*/ 12376 w 15756"/>
                <a:gd name="T17" fmla="*/ 14520 h 16068"/>
                <a:gd name="T18" fmla="*/ 11170 w 15756"/>
                <a:gd name="T19" fmla="*/ 15175 h 16068"/>
                <a:gd name="T20" fmla="*/ 9951 w 15756"/>
                <a:gd name="T21" fmla="*/ 15641 h 16068"/>
                <a:gd name="T22" fmla="*/ 8725 w 15756"/>
                <a:gd name="T23" fmla="*/ 15912 h 16068"/>
                <a:gd name="T24" fmla="*/ 7497 w 15756"/>
                <a:gd name="T25" fmla="*/ 15989 h 16068"/>
                <a:gd name="T26" fmla="*/ 6270 w 15756"/>
                <a:gd name="T27" fmla="*/ 15865 h 16068"/>
                <a:gd name="T28" fmla="*/ 5050 w 15756"/>
                <a:gd name="T29" fmla="*/ 15539 h 16068"/>
                <a:gd name="T30" fmla="*/ 3842 w 15756"/>
                <a:gd name="T31" fmla="*/ 15007 h 16068"/>
                <a:gd name="T32" fmla="*/ 2649 w 15756"/>
                <a:gd name="T33" fmla="*/ 14265 h 16068"/>
                <a:gd name="T34" fmla="*/ 2450 w 15756"/>
                <a:gd name="T35" fmla="*/ 14829 h 16068"/>
                <a:gd name="T36" fmla="*/ 2374 w 15756"/>
                <a:gd name="T37" fmla="*/ 15238 h 16068"/>
                <a:gd name="T38" fmla="*/ 2200 w 15756"/>
                <a:gd name="T39" fmla="*/ 15581 h 16068"/>
                <a:gd name="T40" fmla="*/ 1942 w 15756"/>
                <a:gd name="T41" fmla="*/ 15842 h 16068"/>
                <a:gd name="T42" fmla="*/ 1620 w 15756"/>
                <a:gd name="T43" fmla="*/ 16009 h 16068"/>
                <a:gd name="T44" fmla="*/ 1252 w 15756"/>
                <a:gd name="T45" fmla="*/ 16068 h 16068"/>
                <a:gd name="T46" fmla="*/ 856 w 15756"/>
                <a:gd name="T47" fmla="*/ 16008 h 16068"/>
                <a:gd name="T48" fmla="*/ 451 w 15756"/>
                <a:gd name="T49" fmla="*/ 15816 h 16068"/>
                <a:gd name="T50" fmla="*/ 175 w 15756"/>
                <a:gd name="T51" fmla="*/ 15467 h 16068"/>
                <a:gd name="T52" fmla="*/ 35 w 15756"/>
                <a:gd name="T53" fmla="*/ 15094 h 16068"/>
                <a:gd name="T54" fmla="*/ 1 w 15756"/>
                <a:gd name="T55" fmla="*/ 14729 h 16068"/>
                <a:gd name="T56" fmla="*/ 66 w 15756"/>
                <a:gd name="T57" fmla="*/ 14388 h 16068"/>
                <a:gd name="T58" fmla="*/ 228 w 15756"/>
                <a:gd name="T59" fmla="*/ 14085 h 16068"/>
                <a:gd name="T60" fmla="*/ 481 w 15756"/>
                <a:gd name="T61" fmla="*/ 13834 h 16068"/>
                <a:gd name="T62" fmla="*/ 820 w 15756"/>
                <a:gd name="T63" fmla="*/ 13651 h 16068"/>
                <a:gd name="T64" fmla="*/ 1242 w 15756"/>
                <a:gd name="T65" fmla="*/ 13548 h 16068"/>
                <a:gd name="T66" fmla="*/ 1687 w 15756"/>
                <a:gd name="T67" fmla="*/ 10896 h 16068"/>
                <a:gd name="T68" fmla="*/ 2594 w 15756"/>
                <a:gd name="T69" fmla="*/ 11657 h 16068"/>
                <a:gd name="T70" fmla="*/ 3570 w 15756"/>
                <a:gd name="T71" fmla="*/ 12297 h 16068"/>
                <a:gd name="T72" fmla="*/ 4603 w 15756"/>
                <a:gd name="T73" fmla="*/ 12795 h 16068"/>
                <a:gd name="T74" fmla="*/ 5684 w 15756"/>
                <a:gd name="T75" fmla="*/ 13133 h 16068"/>
                <a:gd name="T76" fmla="*/ 6802 w 15756"/>
                <a:gd name="T77" fmla="*/ 13290 h 16068"/>
                <a:gd name="T78" fmla="*/ 7947 w 15756"/>
                <a:gd name="T79" fmla="*/ 13248 h 16068"/>
                <a:gd name="T80" fmla="*/ 9108 w 15756"/>
                <a:gd name="T81" fmla="*/ 12988 h 16068"/>
                <a:gd name="T82" fmla="*/ 10277 w 15756"/>
                <a:gd name="T83" fmla="*/ 12489 h 16068"/>
                <a:gd name="T84" fmla="*/ 5331 w 15756"/>
                <a:gd name="T85" fmla="*/ 2506 h 16068"/>
                <a:gd name="T86" fmla="*/ 5685 w 15756"/>
                <a:gd name="T87" fmla="*/ 2576 h 16068"/>
                <a:gd name="T88" fmla="*/ 6027 w 15756"/>
                <a:gd name="T89" fmla="*/ 2611 h 16068"/>
                <a:gd name="T90" fmla="*/ 6359 w 15756"/>
                <a:gd name="T91" fmla="*/ 2608 h 16068"/>
                <a:gd name="T92" fmla="*/ 6676 w 15756"/>
                <a:gd name="T93" fmla="*/ 2565 h 16068"/>
                <a:gd name="T94" fmla="*/ 6981 w 15756"/>
                <a:gd name="T95" fmla="*/ 2479 h 16068"/>
                <a:gd name="T96" fmla="*/ 7272 w 15756"/>
                <a:gd name="T97" fmla="*/ 2350 h 16068"/>
                <a:gd name="T98" fmla="*/ 7549 w 15756"/>
                <a:gd name="T99" fmla="*/ 2174 h 16068"/>
                <a:gd name="T100" fmla="*/ 7811 w 15756"/>
                <a:gd name="T101" fmla="*/ 1951 h 16068"/>
                <a:gd name="T102" fmla="*/ 12510 w 15756"/>
                <a:gd name="T103" fmla="*/ 10286 h 16068"/>
                <a:gd name="T104" fmla="*/ 12943 w 15756"/>
                <a:gd name="T105" fmla="*/ 8938 h 16068"/>
                <a:gd name="T106" fmla="*/ 13043 w 15756"/>
                <a:gd name="T107" fmla="*/ 7449 h 16068"/>
                <a:gd name="T108" fmla="*/ 12826 w 15756"/>
                <a:gd name="T109" fmla="*/ 5893 h 16068"/>
                <a:gd name="T110" fmla="*/ 12305 w 15756"/>
                <a:gd name="T111" fmla="*/ 4349 h 16068"/>
                <a:gd name="T112" fmla="*/ 11495 w 15756"/>
                <a:gd name="T113" fmla="*/ 2896 h 16068"/>
                <a:gd name="T114" fmla="*/ 10412 w 15756"/>
                <a:gd name="T115" fmla="*/ 1611 h 16068"/>
                <a:gd name="T116" fmla="*/ 9070 w 15756"/>
                <a:gd name="T117" fmla="*/ 571 h 16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756" h="16068">
                  <a:moveTo>
                    <a:pt x="7903" y="0"/>
                  </a:moveTo>
                  <a:lnTo>
                    <a:pt x="8535" y="43"/>
                  </a:lnTo>
                  <a:lnTo>
                    <a:pt x="9143" y="129"/>
                  </a:lnTo>
                  <a:lnTo>
                    <a:pt x="9730" y="253"/>
                  </a:lnTo>
                  <a:lnTo>
                    <a:pt x="10291" y="415"/>
                  </a:lnTo>
                  <a:lnTo>
                    <a:pt x="10827" y="613"/>
                  </a:lnTo>
                  <a:lnTo>
                    <a:pt x="11339" y="844"/>
                  </a:lnTo>
                  <a:lnTo>
                    <a:pt x="11826" y="1108"/>
                  </a:lnTo>
                  <a:lnTo>
                    <a:pt x="12287" y="1400"/>
                  </a:lnTo>
                  <a:lnTo>
                    <a:pt x="12720" y="1722"/>
                  </a:lnTo>
                  <a:lnTo>
                    <a:pt x="13128" y="2070"/>
                  </a:lnTo>
                  <a:lnTo>
                    <a:pt x="13508" y="2441"/>
                  </a:lnTo>
                  <a:lnTo>
                    <a:pt x="13859" y="2835"/>
                  </a:lnTo>
                  <a:lnTo>
                    <a:pt x="14183" y="3251"/>
                  </a:lnTo>
                  <a:lnTo>
                    <a:pt x="14478" y="3684"/>
                  </a:lnTo>
                  <a:lnTo>
                    <a:pt x="14743" y="4133"/>
                  </a:lnTo>
                  <a:lnTo>
                    <a:pt x="14979" y="4599"/>
                  </a:lnTo>
                  <a:lnTo>
                    <a:pt x="15185" y="5077"/>
                  </a:lnTo>
                  <a:lnTo>
                    <a:pt x="15360" y="5567"/>
                  </a:lnTo>
                  <a:lnTo>
                    <a:pt x="15503" y="6065"/>
                  </a:lnTo>
                  <a:lnTo>
                    <a:pt x="15614" y="6570"/>
                  </a:lnTo>
                  <a:lnTo>
                    <a:pt x="15695" y="7081"/>
                  </a:lnTo>
                  <a:lnTo>
                    <a:pt x="15741" y="7595"/>
                  </a:lnTo>
                  <a:lnTo>
                    <a:pt x="15755" y="8111"/>
                  </a:lnTo>
                  <a:lnTo>
                    <a:pt x="15735" y="8628"/>
                  </a:lnTo>
                  <a:lnTo>
                    <a:pt x="15681" y="9141"/>
                  </a:lnTo>
                  <a:lnTo>
                    <a:pt x="15591" y="9651"/>
                  </a:lnTo>
                  <a:lnTo>
                    <a:pt x="15467" y="10154"/>
                  </a:lnTo>
                  <a:lnTo>
                    <a:pt x="15307" y="10650"/>
                  </a:lnTo>
                  <a:lnTo>
                    <a:pt x="15112" y="11136"/>
                  </a:lnTo>
                  <a:lnTo>
                    <a:pt x="14880" y="11610"/>
                  </a:lnTo>
                  <a:lnTo>
                    <a:pt x="14610" y="12071"/>
                  </a:lnTo>
                  <a:lnTo>
                    <a:pt x="14303" y="12517"/>
                  </a:lnTo>
                  <a:lnTo>
                    <a:pt x="15756" y="13901"/>
                  </a:lnTo>
                  <a:lnTo>
                    <a:pt x="13807" y="15935"/>
                  </a:lnTo>
                  <a:lnTo>
                    <a:pt x="12376" y="14520"/>
                  </a:lnTo>
                  <a:lnTo>
                    <a:pt x="12076" y="14702"/>
                  </a:lnTo>
                  <a:lnTo>
                    <a:pt x="11775" y="14872"/>
                  </a:lnTo>
                  <a:lnTo>
                    <a:pt x="11473" y="15030"/>
                  </a:lnTo>
                  <a:lnTo>
                    <a:pt x="11170" y="15175"/>
                  </a:lnTo>
                  <a:lnTo>
                    <a:pt x="10866" y="15310"/>
                  </a:lnTo>
                  <a:lnTo>
                    <a:pt x="10562" y="15432"/>
                  </a:lnTo>
                  <a:lnTo>
                    <a:pt x="10256" y="15543"/>
                  </a:lnTo>
                  <a:lnTo>
                    <a:pt x="9951" y="15641"/>
                  </a:lnTo>
                  <a:lnTo>
                    <a:pt x="9645" y="15727"/>
                  </a:lnTo>
                  <a:lnTo>
                    <a:pt x="9339" y="15801"/>
                  </a:lnTo>
                  <a:lnTo>
                    <a:pt x="9032" y="15863"/>
                  </a:lnTo>
                  <a:lnTo>
                    <a:pt x="8725" y="15912"/>
                  </a:lnTo>
                  <a:lnTo>
                    <a:pt x="8418" y="15951"/>
                  </a:lnTo>
                  <a:lnTo>
                    <a:pt x="8111" y="15976"/>
                  </a:lnTo>
                  <a:lnTo>
                    <a:pt x="7804" y="15988"/>
                  </a:lnTo>
                  <a:lnTo>
                    <a:pt x="7497" y="15989"/>
                  </a:lnTo>
                  <a:lnTo>
                    <a:pt x="7190" y="15977"/>
                  </a:lnTo>
                  <a:lnTo>
                    <a:pt x="6883" y="15952"/>
                  </a:lnTo>
                  <a:lnTo>
                    <a:pt x="6576" y="15914"/>
                  </a:lnTo>
                  <a:lnTo>
                    <a:pt x="6270" y="15865"/>
                  </a:lnTo>
                  <a:lnTo>
                    <a:pt x="5964" y="15802"/>
                  </a:lnTo>
                  <a:lnTo>
                    <a:pt x="5659" y="15727"/>
                  </a:lnTo>
                  <a:lnTo>
                    <a:pt x="5354" y="15639"/>
                  </a:lnTo>
                  <a:lnTo>
                    <a:pt x="5050" y="15539"/>
                  </a:lnTo>
                  <a:lnTo>
                    <a:pt x="4747" y="15424"/>
                  </a:lnTo>
                  <a:lnTo>
                    <a:pt x="4445" y="15298"/>
                  </a:lnTo>
                  <a:lnTo>
                    <a:pt x="4143" y="15159"/>
                  </a:lnTo>
                  <a:lnTo>
                    <a:pt x="3842" y="15007"/>
                  </a:lnTo>
                  <a:lnTo>
                    <a:pt x="3543" y="14841"/>
                  </a:lnTo>
                  <a:lnTo>
                    <a:pt x="3244" y="14662"/>
                  </a:lnTo>
                  <a:lnTo>
                    <a:pt x="2945" y="14470"/>
                  </a:lnTo>
                  <a:lnTo>
                    <a:pt x="2649" y="14265"/>
                  </a:lnTo>
                  <a:lnTo>
                    <a:pt x="2428" y="14483"/>
                  </a:lnTo>
                  <a:lnTo>
                    <a:pt x="2443" y="14602"/>
                  </a:lnTo>
                  <a:lnTo>
                    <a:pt x="2450" y="14716"/>
                  </a:lnTo>
                  <a:lnTo>
                    <a:pt x="2450" y="14829"/>
                  </a:lnTo>
                  <a:lnTo>
                    <a:pt x="2441" y="14937"/>
                  </a:lnTo>
                  <a:lnTo>
                    <a:pt x="2426" y="15042"/>
                  </a:lnTo>
                  <a:lnTo>
                    <a:pt x="2404" y="15142"/>
                  </a:lnTo>
                  <a:lnTo>
                    <a:pt x="2374" y="15238"/>
                  </a:lnTo>
                  <a:lnTo>
                    <a:pt x="2340" y="15331"/>
                  </a:lnTo>
                  <a:lnTo>
                    <a:pt x="2299" y="15419"/>
                  </a:lnTo>
                  <a:lnTo>
                    <a:pt x="2252" y="15503"/>
                  </a:lnTo>
                  <a:lnTo>
                    <a:pt x="2200" y="15581"/>
                  </a:lnTo>
                  <a:lnTo>
                    <a:pt x="2143" y="15654"/>
                  </a:lnTo>
                  <a:lnTo>
                    <a:pt x="2080" y="15723"/>
                  </a:lnTo>
                  <a:lnTo>
                    <a:pt x="2013" y="15785"/>
                  </a:lnTo>
                  <a:lnTo>
                    <a:pt x="1942" y="15842"/>
                  </a:lnTo>
                  <a:lnTo>
                    <a:pt x="1867" y="15892"/>
                  </a:lnTo>
                  <a:lnTo>
                    <a:pt x="1788" y="15937"/>
                  </a:lnTo>
                  <a:lnTo>
                    <a:pt x="1706" y="15977"/>
                  </a:lnTo>
                  <a:lnTo>
                    <a:pt x="1620" y="16009"/>
                  </a:lnTo>
                  <a:lnTo>
                    <a:pt x="1531" y="16034"/>
                  </a:lnTo>
                  <a:lnTo>
                    <a:pt x="1441" y="16052"/>
                  </a:lnTo>
                  <a:lnTo>
                    <a:pt x="1348" y="16064"/>
                  </a:lnTo>
                  <a:lnTo>
                    <a:pt x="1252" y="16068"/>
                  </a:lnTo>
                  <a:lnTo>
                    <a:pt x="1155" y="16065"/>
                  </a:lnTo>
                  <a:lnTo>
                    <a:pt x="1057" y="16054"/>
                  </a:lnTo>
                  <a:lnTo>
                    <a:pt x="956" y="16035"/>
                  </a:lnTo>
                  <a:lnTo>
                    <a:pt x="856" y="16008"/>
                  </a:lnTo>
                  <a:lnTo>
                    <a:pt x="755" y="15973"/>
                  </a:lnTo>
                  <a:lnTo>
                    <a:pt x="653" y="15929"/>
                  </a:lnTo>
                  <a:lnTo>
                    <a:pt x="552" y="15877"/>
                  </a:lnTo>
                  <a:lnTo>
                    <a:pt x="451" y="15816"/>
                  </a:lnTo>
                  <a:lnTo>
                    <a:pt x="349" y="15746"/>
                  </a:lnTo>
                  <a:lnTo>
                    <a:pt x="284" y="15653"/>
                  </a:lnTo>
                  <a:lnTo>
                    <a:pt x="226" y="15561"/>
                  </a:lnTo>
                  <a:lnTo>
                    <a:pt x="175" y="15467"/>
                  </a:lnTo>
                  <a:lnTo>
                    <a:pt x="129" y="15374"/>
                  </a:lnTo>
                  <a:lnTo>
                    <a:pt x="91" y="15281"/>
                  </a:lnTo>
                  <a:lnTo>
                    <a:pt x="60" y="15187"/>
                  </a:lnTo>
                  <a:lnTo>
                    <a:pt x="35" y="15094"/>
                  </a:lnTo>
                  <a:lnTo>
                    <a:pt x="17" y="15001"/>
                  </a:lnTo>
                  <a:lnTo>
                    <a:pt x="5" y="14909"/>
                  </a:lnTo>
                  <a:lnTo>
                    <a:pt x="0" y="14819"/>
                  </a:lnTo>
                  <a:lnTo>
                    <a:pt x="1" y="14729"/>
                  </a:lnTo>
                  <a:lnTo>
                    <a:pt x="8" y="14641"/>
                  </a:lnTo>
                  <a:lnTo>
                    <a:pt x="21" y="14555"/>
                  </a:lnTo>
                  <a:lnTo>
                    <a:pt x="41" y="14470"/>
                  </a:lnTo>
                  <a:lnTo>
                    <a:pt x="66" y="14388"/>
                  </a:lnTo>
                  <a:lnTo>
                    <a:pt x="98" y="14308"/>
                  </a:lnTo>
                  <a:lnTo>
                    <a:pt x="135" y="14230"/>
                  </a:lnTo>
                  <a:lnTo>
                    <a:pt x="179" y="14156"/>
                  </a:lnTo>
                  <a:lnTo>
                    <a:pt x="228" y="14085"/>
                  </a:lnTo>
                  <a:lnTo>
                    <a:pt x="283" y="14016"/>
                  </a:lnTo>
                  <a:lnTo>
                    <a:pt x="343" y="13952"/>
                  </a:lnTo>
                  <a:lnTo>
                    <a:pt x="409" y="13891"/>
                  </a:lnTo>
                  <a:lnTo>
                    <a:pt x="481" y="13834"/>
                  </a:lnTo>
                  <a:lnTo>
                    <a:pt x="558" y="13781"/>
                  </a:lnTo>
                  <a:lnTo>
                    <a:pt x="640" y="13733"/>
                  </a:lnTo>
                  <a:lnTo>
                    <a:pt x="728" y="13689"/>
                  </a:lnTo>
                  <a:lnTo>
                    <a:pt x="820" y="13651"/>
                  </a:lnTo>
                  <a:lnTo>
                    <a:pt x="918" y="13617"/>
                  </a:lnTo>
                  <a:lnTo>
                    <a:pt x="1021" y="13589"/>
                  </a:lnTo>
                  <a:lnTo>
                    <a:pt x="1129" y="13565"/>
                  </a:lnTo>
                  <a:lnTo>
                    <a:pt x="1242" y="13548"/>
                  </a:lnTo>
                  <a:lnTo>
                    <a:pt x="1360" y="13538"/>
                  </a:lnTo>
                  <a:lnTo>
                    <a:pt x="1517" y="13402"/>
                  </a:lnTo>
                  <a:lnTo>
                    <a:pt x="481" y="12137"/>
                  </a:lnTo>
                  <a:lnTo>
                    <a:pt x="1687" y="10896"/>
                  </a:lnTo>
                  <a:lnTo>
                    <a:pt x="1907" y="11097"/>
                  </a:lnTo>
                  <a:lnTo>
                    <a:pt x="2132" y="11291"/>
                  </a:lnTo>
                  <a:lnTo>
                    <a:pt x="2360" y="11478"/>
                  </a:lnTo>
                  <a:lnTo>
                    <a:pt x="2594" y="11657"/>
                  </a:lnTo>
                  <a:lnTo>
                    <a:pt x="2832" y="11829"/>
                  </a:lnTo>
                  <a:lnTo>
                    <a:pt x="3075" y="11994"/>
                  </a:lnTo>
                  <a:lnTo>
                    <a:pt x="3321" y="12149"/>
                  </a:lnTo>
                  <a:lnTo>
                    <a:pt x="3570" y="12297"/>
                  </a:lnTo>
                  <a:lnTo>
                    <a:pt x="3824" y="12436"/>
                  </a:lnTo>
                  <a:lnTo>
                    <a:pt x="4081" y="12565"/>
                  </a:lnTo>
                  <a:lnTo>
                    <a:pt x="4340" y="12685"/>
                  </a:lnTo>
                  <a:lnTo>
                    <a:pt x="4603" y="12795"/>
                  </a:lnTo>
                  <a:lnTo>
                    <a:pt x="4869" y="12896"/>
                  </a:lnTo>
                  <a:lnTo>
                    <a:pt x="5138" y="12985"/>
                  </a:lnTo>
                  <a:lnTo>
                    <a:pt x="5410" y="13064"/>
                  </a:lnTo>
                  <a:lnTo>
                    <a:pt x="5684" y="13133"/>
                  </a:lnTo>
                  <a:lnTo>
                    <a:pt x="5961" y="13190"/>
                  </a:lnTo>
                  <a:lnTo>
                    <a:pt x="6239" y="13235"/>
                  </a:lnTo>
                  <a:lnTo>
                    <a:pt x="6520" y="13269"/>
                  </a:lnTo>
                  <a:lnTo>
                    <a:pt x="6802" y="13290"/>
                  </a:lnTo>
                  <a:lnTo>
                    <a:pt x="7086" y="13299"/>
                  </a:lnTo>
                  <a:lnTo>
                    <a:pt x="7372" y="13295"/>
                  </a:lnTo>
                  <a:lnTo>
                    <a:pt x="7659" y="13279"/>
                  </a:lnTo>
                  <a:lnTo>
                    <a:pt x="7947" y="13248"/>
                  </a:lnTo>
                  <a:lnTo>
                    <a:pt x="8236" y="13205"/>
                  </a:lnTo>
                  <a:lnTo>
                    <a:pt x="8526" y="13147"/>
                  </a:lnTo>
                  <a:lnTo>
                    <a:pt x="8817" y="13074"/>
                  </a:lnTo>
                  <a:lnTo>
                    <a:pt x="9108" y="12988"/>
                  </a:lnTo>
                  <a:lnTo>
                    <a:pt x="9400" y="12887"/>
                  </a:lnTo>
                  <a:lnTo>
                    <a:pt x="9692" y="12769"/>
                  </a:lnTo>
                  <a:lnTo>
                    <a:pt x="9984" y="12637"/>
                  </a:lnTo>
                  <a:lnTo>
                    <a:pt x="10277" y="12489"/>
                  </a:lnTo>
                  <a:lnTo>
                    <a:pt x="5111" y="7485"/>
                  </a:lnTo>
                  <a:lnTo>
                    <a:pt x="3687" y="8967"/>
                  </a:lnTo>
                  <a:lnTo>
                    <a:pt x="1395" y="6670"/>
                  </a:lnTo>
                  <a:lnTo>
                    <a:pt x="5331" y="2506"/>
                  </a:lnTo>
                  <a:lnTo>
                    <a:pt x="5420" y="2527"/>
                  </a:lnTo>
                  <a:lnTo>
                    <a:pt x="5510" y="2545"/>
                  </a:lnTo>
                  <a:lnTo>
                    <a:pt x="5598" y="2562"/>
                  </a:lnTo>
                  <a:lnTo>
                    <a:pt x="5685" y="2576"/>
                  </a:lnTo>
                  <a:lnTo>
                    <a:pt x="5772" y="2589"/>
                  </a:lnTo>
                  <a:lnTo>
                    <a:pt x="5858" y="2598"/>
                  </a:lnTo>
                  <a:lnTo>
                    <a:pt x="5943" y="2606"/>
                  </a:lnTo>
                  <a:lnTo>
                    <a:pt x="6027" y="2611"/>
                  </a:lnTo>
                  <a:lnTo>
                    <a:pt x="6112" y="2614"/>
                  </a:lnTo>
                  <a:lnTo>
                    <a:pt x="6194" y="2614"/>
                  </a:lnTo>
                  <a:lnTo>
                    <a:pt x="6276" y="2612"/>
                  </a:lnTo>
                  <a:lnTo>
                    <a:pt x="6359" y="2608"/>
                  </a:lnTo>
                  <a:lnTo>
                    <a:pt x="6439" y="2601"/>
                  </a:lnTo>
                  <a:lnTo>
                    <a:pt x="6519" y="2591"/>
                  </a:lnTo>
                  <a:lnTo>
                    <a:pt x="6597" y="2579"/>
                  </a:lnTo>
                  <a:lnTo>
                    <a:pt x="6676" y="2565"/>
                  </a:lnTo>
                  <a:lnTo>
                    <a:pt x="6754" y="2547"/>
                  </a:lnTo>
                  <a:lnTo>
                    <a:pt x="6830" y="2527"/>
                  </a:lnTo>
                  <a:lnTo>
                    <a:pt x="6907" y="2505"/>
                  </a:lnTo>
                  <a:lnTo>
                    <a:pt x="6981" y="2479"/>
                  </a:lnTo>
                  <a:lnTo>
                    <a:pt x="7055" y="2451"/>
                  </a:lnTo>
                  <a:lnTo>
                    <a:pt x="7128" y="2420"/>
                  </a:lnTo>
                  <a:lnTo>
                    <a:pt x="7201" y="2386"/>
                  </a:lnTo>
                  <a:lnTo>
                    <a:pt x="7272" y="2350"/>
                  </a:lnTo>
                  <a:lnTo>
                    <a:pt x="7343" y="2310"/>
                  </a:lnTo>
                  <a:lnTo>
                    <a:pt x="7412" y="2268"/>
                  </a:lnTo>
                  <a:lnTo>
                    <a:pt x="7482" y="2222"/>
                  </a:lnTo>
                  <a:lnTo>
                    <a:pt x="7549" y="2174"/>
                  </a:lnTo>
                  <a:lnTo>
                    <a:pt x="7616" y="2123"/>
                  </a:lnTo>
                  <a:lnTo>
                    <a:pt x="7682" y="2069"/>
                  </a:lnTo>
                  <a:lnTo>
                    <a:pt x="7747" y="2012"/>
                  </a:lnTo>
                  <a:lnTo>
                    <a:pt x="7811" y="1951"/>
                  </a:lnTo>
                  <a:lnTo>
                    <a:pt x="9056" y="3228"/>
                  </a:lnTo>
                  <a:lnTo>
                    <a:pt x="7078" y="5349"/>
                  </a:lnTo>
                  <a:lnTo>
                    <a:pt x="12349" y="10590"/>
                  </a:lnTo>
                  <a:lnTo>
                    <a:pt x="12510" y="10286"/>
                  </a:lnTo>
                  <a:lnTo>
                    <a:pt x="12651" y="9966"/>
                  </a:lnTo>
                  <a:lnTo>
                    <a:pt x="12769" y="9635"/>
                  </a:lnTo>
                  <a:lnTo>
                    <a:pt x="12867" y="9291"/>
                  </a:lnTo>
                  <a:lnTo>
                    <a:pt x="12943" y="8938"/>
                  </a:lnTo>
                  <a:lnTo>
                    <a:pt x="12999" y="8576"/>
                  </a:lnTo>
                  <a:lnTo>
                    <a:pt x="13034" y="8207"/>
                  </a:lnTo>
                  <a:lnTo>
                    <a:pt x="13049" y="7830"/>
                  </a:lnTo>
                  <a:lnTo>
                    <a:pt x="13043" y="7449"/>
                  </a:lnTo>
                  <a:lnTo>
                    <a:pt x="13018" y="7063"/>
                  </a:lnTo>
                  <a:lnTo>
                    <a:pt x="12973" y="6674"/>
                  </a:lnTo>
                  <a:lnTo>
                    <a:pt x="12909" y="6284"/>
                  </a:lnTo>
                  <a:lnTo>
                    <a:pt x="12826" y="5893"/>
                  </a:lnTo>
                  <a:lnTo>
                    <a:pt x="12723" y="5503"/>
                  </a:lnTo>
                  <a:lnTo>
                    <a:pt x="12602" y="5115"/>
                  </a:lnTo>
                  <a:lnTo>
                    <a:pt x="12462" y="4730"/>
                  </a:lnTo>
                  <a:lnTo>
                    <a:pt x="12305" y="4349"/>
                  </a:lnTo>
                  <a:lnTo>
                    <a:pt x="12128" y="3975"/>
                  </a:lnTo>
                  <a:lnTo>
                    <a:pt x="11934" y="3607"/>
                  </a:lnTo>
                  <a:lnTo>
                    <a:pt x="11724" y="3247"/>
                  </a:lnTo>
                  <a:lnTo>
                    <a:pt x="11495" y="2896"/>
                  </a:lnTo>
                  <a:lnTo>
                    <a:pt x="11249" y="2557"/>
                  </a:lnTo>
                  <a:lnTo>
                    <a:pt x="10986" y="2228"/>
                  </a:lnTo>
                  <a:lnTo>
                    <a:pt x="10707" y="1912"/>
                  </a:lnTo>
                  <a:lnTo>
                    <a:pt x="10412" y="1611"/>
                  </a:lnTo>
                  <a:lnTo>
                    <a:pt x="10100" y="1326"/>
                  </a:lnTo>
                  <a:lnTo>
                    <a:pt x="9773" y="1055"/>
                  </a:lnTo>
                  <a:lnTo>
                    <a:pt x="9430" y="804"/>
                  </a:lnTo>
                  <a:lnTo>
                    <a:pt x="9070" y="571"/>
                  </a:lnTo>
                  <a:lnTo>
                    <a:pt x="8696" y="360"/>
                  </a:lnTo>
                  <a:lnTo>
                    <a:pt x="8308" y="169"/>
                  </a:lnTo>
                  <a:lnTo>
                    <a:pt x="7903" y="0"/>
                  </a:lnTo>
                  <a:close/>
                </a:path>
              </a:pathLst>
            </a:custGeom>
            <a:solidFill>
              <a:schemeClr val="accent3">
                <a:lumMod val="40000"/>
                <a:lumOff val="60000"/>
              </a:schemeClr>
            </a:solidFill>
            <a:ln>
              <a:noFill/>
            </a:ln>
          </p:spPr>
          <p:txBody>
            <a:bodyPr vert="horz" wrap="square" lIns="91440" tIns="45720" rIns="91440" bIns="45720" numCol="1" anchor="t" anchorCtr="0" compatLnSpc="1"/>
            <a:lstStyle/>
            <a:p>
              <a:endParaRPr lang="zh-CN" altLang="en-US"/>
            </a:p>
          </p:txBody>
        </p:sp>
      </p:grpSp>
    </p:spTree>
    <p:extLst>
      <p:ext uri="{BB962C8B-B14F-4D97-AF65-F5344CB8AC3E}">
        <p14:creationId xmlns:p14="http://schemas.microsoft.com/office/powerpoint/2010/main" val="65916045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9220"/>
                                            </p:tgtEl>
                                            <p:attrNameLst>
                                              <p:attrName>style.visibility</p:attrName>
                                            </p:attrNameLst>
                                          </p:cBhvr>
                                          <p:to>
                                            <p:strVal val="visible"/>
                                          </p:to>
                                        </p:set>
                                        <p:animEffect transition="in" filter="barn(inVertical)">
                                          <p:cBhvr>
                                            <p:cTn id="7" dur="400"/>
                                            <p:tgtEl>
                                              <p:spTgt spid="9220"/>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 presetClass="entr" presetSubtype="2" fill="hold" nodeType="afterEffect" p14:presetBounceEnd="60000">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14:bounceEnd="60000">
                                          <p:cBhvr additive="base">
                                            <p:cTn id="17" dur="500" fill="hold"/>
                                            <p:tgtEl>
                                              <p:spTgt spid="3"/>
                                            </p:tgtEl>
                                            <p:attrNameLst>
                                              <p:attrName>ppt_x</p:attrName>
                                            </p:attrNameLst>
                                          </p:cBhvr>
                                          <p:tavLst>
                                            <p:tav tm="0">
                                              <p:val>
                                                <p:strVal val="1+#ppt_w/2"/>
                                              </p:val>
                                            </p:tav>
                                            <p:tav tm="100000">
                                              <p:val>
                                                <p:strVal val="#ppt_x"/>
                                              </p:val>
                                            </p:tav>
                                          </p:tavLst>
                                        </p:anim>
                                        <p:anim calcmode="lin" valueType="num" p14:bounceEnd="60000">
                                          <p:cBhvr additive="base">
                                            <p:cTn id="18" dur="500" fill="hold"/>
                                            <p:tgtEl>
                                              <p:spTgt spid="3"/>
                                            </p:tgtEl>
                                            <p:attrNameLst>
                                              <p:attrName>ppt_y</p:attrName>
                                            </p:attrNameLst>
                                          </p:cBhvr>
                                          <p:tavLst>
                                            <p:tav tm="0">
                                              <p:val>
                                                <p:strVal val="#ppt_y"/>
                                              </p:val>
                                            </p:tav>
                                            <p:tav tm="100000">
                                              <p:val>
                                                <p:strVal val="#ppt_y"/>
                                              </p:val>
                                            </p:tav>
                                          </p:tavLst>
                                        </p:anim>
                                      </p:childTnLst>
                                    </p:cTn>
                                  </p:par>
                                </p:childTnLst>
                              </p:cTn>
                            </p:par>
                            <p:par>
                              <p:cTn id="19" fill="hold">
                                <p:stCondLst>
                                  <p:cond delay="2000"/>
                                </p:stCondLst>
                                <p:childTnLst>
                                  <p:par>
                                    <p:cTn id="20" presetID="56" presetClass="entr" presetSubtype="0" fill="hold" grpId="0" nodeType="afterEffect">
                                      <p:stCondLst>
                                        <p:cond delay="0"/>
                                      </p:stCondLst>
                                      <p:iterate type="lt">
                                        <p:tmPct val="10000"/>
                                      </p:iterate>
                                      <p:childTnLst>
                                        <p:set>
                                          <p:cBhvr>
                                            <p:cTn id="21" dur="1" fill="hold">
                                              <p:stCondLst>
                                                <p:cond delay="0"/>
                                              </p:stCondLst>
                                            </p:cTn>
                                            <p:tgtEl>
                                              <p:spTgt spid="15"/>
                                            </p:tgtEl>
                                            <p:attrNameLst>
                                              <p:attrName>style.visibility</p:attrName>
                                            </p:attrNameLst>
                                          </p:cBhvr>
                                          <p:to>
                                            <p:strVal val="visible"/>
                                          </p:to>
                                        </p:set>
                                        <p:anim by="(-#ppt_w*2)" calcmode="lin" valueType="num">
                                          <p:cBhvr rctx="PPT">
                                            <p:cTn id="22" dur="500" autoRev="1" fill="hold">
                                              <p:stCondLst>
                                                <p:cond delay="0"/>
                                              </p:stCondLst>
                                            </p:cTn>
                                            <p:tgtEl>
                                              <p:spTgt spid="15"/>
                                            </p:tgtEl>
                                            <p:attrNameLst>
                                              <p:attrName>ppt_w</p:attrName>
                                            </p:attrNameLst>
                                          </p:cBhvr>
                                        </p:anim>
                                        <p:anim by="(#ppt_w*0.50)" calcmode="lin" valueType="num">
                                          <p:cBhvr>
                                            <p:cTn id="23" dur="500" decel="50000" autoRev="1" fill="hold">
                                              <p:stCondLst>
                                                <p:cond delay="0"/>
                                              </p:stCondLst>
                                            </p:cTn>
                                            <p:tgtEl>
                                              <p:spTgt spid="15"/>
                                            </p:tgtEl>
                                            <p:attrNameLst>
                                              <p:attrName>ppt_x</p:attrName>
                                            </p:attrNameLst>
                                          </p:cBhvr>
                                        </p:anim>
                                        <p:anim from="(-#ppt_h/2)" to="(#ppt_y)" calcmode="lin" valueType="num">
                                          <p:cBhvr>
                                            <p:cTn id="24" dur="1000" fill="hold">
                                              <p:stCondLst>
                                                <p:cond delay="0"/>
                                              </p:stCondLst>
                                            </p:cTn>
                                            <p:tgtEl>
                                              <p:spTgt spid="15"/>
                                            </p:tgtEl>
                                            <p:attrNameLst>
                                              <p:attrName>ppt_y</p:attrName>
                                            </p:attrNameLst>
                                          </p:cBhvr>
                                        </p:anim>
                                        <p:animRot by="21600000">
                                          <p:cBhvr>
                                            <p:cTn id="25" dur="1000" fill="hold">
                                              <p:stCondLst>
                                                <p:cond delay="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utoUpdateAnimBg="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9220"/>
                                            </p:tgtEl>
                                            <p:attrNameLst>
                                              <p:attrName>style.visibility</p:attrName>
                                            </p:attrNameLst>
                                          </p:cBhvr>
                                          <p:to>
                                            <p:strVal val="visible"/>
                                          </p:to>
                                        </p:set>
                                        <p:animEffect transition="in" filter="barn(inVertical)">
                                          <p:cBhvr>
                                            <p:cTn id="7" dur="400"/>
                                            <p:tgtEl>
                                              <p:spTgt spid="9220"/>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 presetClass="entr" presetSubtype="2"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1+#ppt_w/2"/>
                                              </p:val>
                                            </p:tav>
                                            <p:tav tm="100000">
                                              <p:val>
                                                <p:strVal val="#ppt_x"/>
                                              </p:val>
                                            </p:tav>
                                          </p:tavLst>
                                        </p:anim>
                                        <p:anim calcmode="lin" valueType="num">
                                          <p:cBhvr additive="base">
                                            <p:cTn id="18" dur="500" fill="hold"/>
                                            <p:tgtEl>
                                              <p:spTgt spid="3"/>
                                            </p:tgtEl>
                                            <p:attrNameLst>
                                              <p:attrName>ppt_y</p:attrName>
                                            </p:attrNameLst>
                                          </p:cBhvr>
                                          <p:tavLst>
                                            <p:tav tm="0">
                                              <p:val>
                                                <p:strVal val="#ppt_y"/>
                                              </p:val>
                                            </p:tav>
                                            <p:tav tm="100000">
                                              <p:val>
                                                <p:strVal val="#ppt_y"/>
                                              </p:val>
                                            </p:tav>
                                          </p:tavLst>
                                        </p:anim>
                                      </p:childTnLst>
                                    </p:cTn>
                                  </p:par>
                                </p:childTnLst>
                              </p:cTn>
                            </p:par>
                            <p:par>
                              <p:cTn id="19" fill="hold">
                                <p:stCondLst>
                                  <p:cond delay="2000"/>
                                </p:stCondLst>
                                <p:childTnLst>
                                  <p:par>
                                    <p:cTn id="20" presetID="56" presetClass="entr" presetSubtype="0" fill="hold" grpId="0" nodeType="afterEffect">
                                      <p:stCondLst>
                                        <p:cond delay="0"/>
                                      </p:stCondLst>
                                      <p:iterate type="lt">
                                        <p:tmPct val="10000"/>
                                      </p:iterate>
                                      <p:childTnLst>
                                        <p:set>
                                          <p:cBhvr>
                                            <p:cTn id="21" dur="1" fill="hold">
                                              <p:stCondLst>
                                                <p:cond delay="0"/>
                                              </p:stCondLst>
                                            </p:cTn>
                                            <p:tgtEl>
                                              <p:spTgt spid="15"/>
                                            </p:tgtEl>
                                            <p:attrNameLst>
                                              <p:attrName>style.visibility</p:attrName>
                                            </p:attrNameLst>
                                          </p:cBhvr>
                                          <p:to>
                                            <p:strVal val="visible"/>
                                          </p:to>
                                        </p:set>
                                        <p:anim by="(-#ppt_w*2)" calcmode="lin" valueType="num">
                                          <p:cBhvr rctx="PPT">
                                            <p:cTn id="22" dur="500" autoRev="1" fill="hold">
                                              <p:stCondLst>
                                                <p:cond delay="0"/>
                                              </p:stCondLst>
                                            </p:cTn>
                                            <p:tgtEl>
                                              <p:spTgt spid="15"/>
                                            </p:tgtEl>
                                            <p:attrNameLst>
                                              <p:attrName>ppt_w</p:attrName>
                                            </p:attrNameLst>
                                          </p:cBhvr>
                                        </p:anim>
                                        <p:anim by="(#ppt_w*0.50)" calcmode="lin" valueType="num">
                                          <p:cBhvr>
                                            <p:cTn id="23" dur="500" decel="50000" autoRev="1" fill="hold">
                                              <p:stCondLst>
                                                <p:cond delay="0"/>
                                              </p:stCondLst>
                                            </p:cTn>
                                            <p:tgtEl>
                                              <p:spTgt spid="15"/>
                                            </p:tgtEl>
                                            <p:attrNameLst>
                                              <p:attrName>ppt_x</p:attrName>
                                            </p:attrNameLst>
                                          </p:cBhvr>
                                        </p:anim>
                                        <p:anim from="(-#ppt_h/2)" to="(#ppt_y)" calcmode="lin" valueType="num">
                                          <p:cBhvr>
                                            <p:cTn id="24" dur="1000" fill="hold">
                                              <p:stCondLst>
                                                <p:cond delay="0"/>
                                              </p:stCondLst>
                                            </p:cTn>
                                            <p:tgtEl>
                                              <p:spTgt spid="15"/>
                                            </p:tgtEl>
                                            <p:attrNameLst>
                                              <p:attrName>ppt_y</p:attrName>
                                            </p:attrNameLst>
                                          </p:cBhvr>
                                        </p:anim>
                                        <p:animRot by="21600000">
                                          <p:cBhvr>
                                            <p:cTn id="25" dur="1000" fill="hold">
                                              <p:stCondLst>
                                                <p:cond delay="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utoUpdateAnimBg="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835696" y="932723"/>
            <a:ext cx="5112568" cy="3416320"/>
          </a:xfrm>
          <a:prstGeom prst="rect">
            <a:avLst/>
          </a:prstGeom>
          <a:no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indent="457200"/>
            <a:r>
              <a:rPr lang="en-US" altLang="zh-CN" sz="1600" dirty="0">
                <a:solidFill>
                  <a:srgbClr val="002060"/>
                </a:solidFill>
              </a:rPr>
              <a:t>《</a:t>
            </a:r>
            <a:r>
              <a:rPr lang="zh-CN" altLang="en-US" sz="1600" dirty="0">
                <a:solidFill>
                  <a:srgbClr val="002060"/>
                </a:solidFill>
              </a:rPr>
              <a:t>星星之火，可以燎原</a:t>
            </a:r>
            <a:r>
              <a:rPr lang="en-US" altLang="zh-CN" sz="1600" dirty="0">
                <a:solidFill>
                  <a:srgbClr val="002060"/>
                </a:solidFill>
              </a:rPr>
              <a:t>》</a:t>
            </a:r>
            <a:r>
              <a:rPr lang="zh-CN" altLang="en-US" sz="1600" dirty="0">
                <a:solidFill>
                  <a:srgbClr val="002060"/>
                </a:solidFill>
              </a:rPr>
              <a:t>中批评了林彪的错误思想，科学地分析了国内政治形势和敌我力量对比，批判了夸大革命主观力量的盲动主义和看不到革命力量发展的悲观思想，认为这是“于中国革命的实情不适合的”。信中充分估计了建立和发展红色政权在中国革命中的意义和作用，提出了“农村包围城市、武装夺取政权”的思想。这是在中国这样一个半殖民地，半封建的东方大国里进行革命斗争所作出的新结论，是对马克思主义关于武装夺取政权理论的重大发展。</a:t>
            </a:r>
          </a:p>
        </p:txBody>
      </p:sp>
    </p:spTree>
    <p:extLst>
      <p:ext uri="{BB962C8B-B14F-4D97-AF65-F5344CB8AC3E}">
        <p14:creationId xmlns:p14="http://schemas.microsoft.com/office/powerpoint/2010/main" val="89125934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爆炸形: 8 pt  3"/>
          <p:cNvSpPr/>
          <p:nvPr/>
        </p:nvSpPr>
        <p:spPr>
          <a:xfrm>
            <a:off x="2483768" y="548681"/>
            <a:ext cx="6048672" cy="5664628"/>
          </a:xfrm>
          <a:prstGeom prst="irregularSeal1">
            <a:avLst/>
          </a:prstGeom>
          <a:solidFill>
            <a:schemeClr val="accent1">
              <a:lumMod val="60000"/>
              <a:lumOff val="40000"/>
            </a:schemeClr>
          </a:solidFill>
          <a:ln>
            <a:solidFill>
              <a:schemeClr val="accent6">
                <a:lumMod val="20000"/>
                <a:lumOff val="80000"/>
              </a:schemeClr>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dirty="0"/>
          </a:p>
        </p:txBody>
      </p:sp>
      <p:sp>
        <p:nvSpPr>
          <p:cNvPr id="2" name="Freeform 5"/>
          <p:cNvSpPr/>
          <p:nvPr/>
        </p:nvSpPr>
        <p:spPr bwMode="auto">
          <a:xfrm>
            <a:off x="611560" y="164638"/>
            <a:ext cx="927534" cy="1261201"/>
          </a:xfrm>
          <a:custGeom>
            <a:avLst/>
            <a:gdLst>
              <a:gd name="T0" fmla="*/ 9730 w 15756"/>
              <a:gd name="T1" fmla="*/ 253 h 16068"/>
              <a:gd name="T2" fmla="*/ 11826 w 15756"/>
              <a:gd name="T3" fmla="*/ 1108 h 16068"/>
              <a:gd name="T4" fmla="*/ 13508 w 15756"/>
              <a:gd name="T5" fmla="*/ 2441 h 16068"/>
              <a:gd name="T6" fmla="*/ 14743 w 15756"/>
              <a:gd name="T7" fmla="*/ 4133 h 16068"/>
              <a:gd name="T8" fmla="*/ 15503 w 15756"/>
              <a:gd name="T9" fmla="*/ 6065 h 16068"/>
              <a:gd name="T10" fmla="*/ 15755 w 15756"/>
              <a:gd name="T11" fmla="*/ 8111 h 16068"/>
              <a:gd name="T12" fmla="*/ 15467 w 15756"/>
              <a:gd name="T13" fmla="*/ 10154 h 16068"/>
              <a:gd name="T14" fmla="*/ 14610 w 15756"/>
              <a:gd name="T15" fmla="*/ 12071 h 16068"/>
              <a:gd name="T16" fmla="*/ 12376 w 15756"/>
              <a:gd name="T17" fmla="*/ 14520 h 16068"/>
              <a:gd name="T18" fmla="*/ 11170 w 15756"/>
              <a:gd name="T19" fmla="*/ 15175 h 16068"/>
              <a:gd name="T20" fmla="*/ 9951 w 15756"/>
              <a:gd name="T21" fmla="*/ 15641 h 16068"/>
              <a:gd name="T22" fmla="*/ 8725 w 15756"/>
              <a:gd name="T23" fmla="*/ 15912 h 16068"/>
              <a:gd name="T24" fmla="*/ 7497 w 15756"/>
              <a:gd name="T25" fmla="*/ 15989 h 16068"/>
              <a:gd name="T26" fmla="*/ 6270 w 15756"/>
              <a:gd name="T27" fmla="*/ 15865 h 16068"/>
              <a:gd name="T28" fmla="*/ 5050 w 15756"/>
              <a:gd name="T29" fmla="*/ 15539 h 16068"/>
              <a:gd name="T30" fmla="*/ 3842 w 15756"/>
              <a:gd name="T31" fmla="*/ 15007 h 16068"/>
              <a:gd name="T32" fmla="*/ 2649 w 15756"/>
              <a:gd name="T33" fmla="*/ 14265 h 16068"/>
              <a:gd name="T34" fmla="*/ 2450 w 15756"/>
              <a:gd name="T35" fmla="*/ 14829 h 16068"/>
              <a:gd name="T36" fmla="*/ 2374 w 15756"/>
              <a:gd name="T37" fmla="*/ 15238 h 16068"/>
              <a:gd name="T38" fmla="*/ 2200 w 15756"/>
              <a:gd name="T39" fmla="*/ 15581 h 16068"/>
              <a:gd name="T40" fmla="*/ 1942 w 15756"/>
              <a:gd name="T41" fmla="*/ 15842 h 16068"/>
              <a:gd name="T42" fmla="*/ 1620 w 15756"/>
              <a:gd name="T43" fmla="*/ 16009 h 16068"/>
              <a:gd name="T44" fmla="*/ 1252 w 15756"/>
              <a:gd name="T45" fmla="*/ 16068 h 16068"/>
              <a:gd name="T46" fmla="*/ 856 w 15756"/>
              <a:gd name="T47" fmla="*/ 16008 h 16068"/>
              <a:gd name="T48" fmla="*/ 451 w 15756"/>
              <a:gd name="T49" fmla="*/ 15816 h 16068"/>
              <a:gd name="T50" fmla="*/ 175 w 15756"/>
              <a:gd name="T51" fmla="*/ 15467 h 16068"/>
              <a:gd name="T52" fmla="*/ 35 w 15756"/>
              <a:gd name="T53" fmla="*/ 15094 h 16068"/>
              <a:gd name="T54" fmla="*/ 1 w 15756"/>
              <a:gd name="T55" fmla="*/ 14729 h 16068"/>
              <a:gd name="T56" fmla="*/ 66 w 15756"/>
              <a:gd name="T57" fmla="*/ 14388 h 16068"/>
              <a:gd name="T58" fmla="*/ 228 w 15756"/>
              <a:gd name="T59" fmla="*/ 14085 h 16068"/>
              <a:gd name="T60" fmla="*/ 481 w 15756"/>
              <a:gd name="T61" fmla="*/ 13834 h 16068"/>
              <a:gd name="T62" fmla="*/ 820 w 15756"/>
              <a:gd name="T63" fmla="*/ 13651 h 16068"/>
              <a:gd name="T64" fmla="*/ 1242 w 15756"/>
              <a:gd name="T65" fmla="*/ 13548 h 16068"/>
              <a:gd name="T66" fmla="*/ 1687 w 15756"/>
              <a:gd name="T67" fmla="*/ 10896 h 16068"/>
              <a:gd name="T68" fmla="*/ 2594 w 15756"/>
              <a:gd name="T69" fmla="*/ 11657 h 16068"/>
              <a:gd name="T70" fmla="*/ 3570 w 15756"/>
              <a:gd name="T71" fmla="*/ 12297 h 16068"/>
              <a:gd name="T72" fmla="*/ 4603 w 15756"/>
              <a:gd name="T73" fmla="*/ 12795 h 16068"/>
              <a:gd name="T74" fmla="*/ 5684 w 15756"/>
              <a:gd name="T75" fmla="*/ 13133 h 16068"/>
              <a:gd name="T76" fmla="*/ 6802 w 15756"/>
              <a:gd name="T77" fmla="*/ 13290 h 16068"/>
              <a:gd name="T78" fmla="*/ 7947 w 15756"/>
              <a:gd name="T79" fmla="*/ 13248 h 16068"/>
              <a:gd name="T80" fmla="*/ 9108 w 15756"/>
              <a:gd name="T81" fmla="*/ 12988 h 16068"/>
              <a:gd name="T82" fmla="*/ 10277 w 15756"/>
              <a:gd name="T83" fmla="*/ 12489 h 16068"/>
              <a:gd name="T84" fmla="*/ 5331 w 15756"/>
              <a:gd name="T85" fmla="*/ 2506 h 16068"/>
              <a:gd name="T86" fmla="*/ 5685 w 15756"/>
              <a:gd name="T87" fmla="*/ 2576 h 16068"/>
              <a:gd name="T88" fmla="*/ 6027 w 15756"/>
              <a:gd name="T89" fmla="*/ 2611 h 16068"/>
              <a:gd name="T90" fmla="*/ 6359 w 15756"/>
              <a:gd name="T91" fmla="*/ 2608 h 16068"/>
              <a:gd name="T92" fmla="*/ 6676 w 15756"/>
              <a:gd name="T93" fmla="*/ 2565 h 16068"/>
              <a:gd name="T94" fmla="*/ 6981 w 15756"/>
              <a:gd name="T95" fmla="*/ 2479 h 16068"/>
              <a:gd name="T96" fmla="*/ 7272 w 15756"/>
              <a:gd name="T97" fmla="*/ 2350 h 16068"/>
              <a:gd name="T98" fmla="*/ 7549 w 15756"/>
              <a:gd name="T99" fmla="*/ 2174 h 16068"/>
              <a:gd name="T100" fmla="*/ 7811 w 15756"/>
              <a:gd name="T101" fmla="*/ 1951 h 16068"/>
              <a:gd name="T102" fmla="*/ 12510 w 15756"/>
              <a:gd name="T103" fmla="*/ 10286 h 16068"/>
              <a:gd name="T104" fmla="*/ 12943 w 15756"/>
              <a:gd name="T105" fmla="*/ 8938 h 16068"/>
              <a:gd name="T106" fmla="*/ 13043 w 15756"/>
              <a:gd name="T107" fmla="*/ 7449 h 16068"/>
              <a:gd name="T108" fmla="*/ 12826 w 15756"/>
              <a:gd name="T109" fmla="*/ 5893 h 16068"/>
              <a:gd name="T110" fmla="*/ 12305 w 15756"/>
              <a:gd name="T111" fmla="*/ 4349 h 16068"/>
              <a:gd name="T112" fmla="*/ 11495 w 15756"/>
              <a:gd name="T113" fmla="*/ 2896 h 16068"/>
              <a:gd name="T114" fmla="*/ 10412 w 15756"/>
              <a:gd name="T115" fmla="*/ 1611 h 16068"/>
              <a:gd name="T116" fmla="*/ 9070 w 15756"/>
              <a:gd name="T117" fmla="*/ 571 h 16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756" h="16068">
                <a:moveTo>
                  <a:pt x="7903" y="0"/>
                </a:moveTo>
                <a:lnTo>
                  <a:pt x="8535" y="43"/>
                </a:lnTo>
                <a:lnTo>
                  <a:pt x="9143" y="129"/>
                </a:lnTo>
                <a:lnTo>
                  <a:pt x="9730" y="253"/>
                </a:lnTo>
                <a:lnTo>
                  <a:pt x="10291" y="415"/>
                </a:lnTo>
                <a:lnTo>
                  <a:pt x="10827" y="613"/>
                </a:lnTo>
                <a:lnTo>
                  <a:pt x="11339" y="844"/>
                </a:lnTo>
                <a:lnTo>
                  <a:pt x="11826" y="1108"/>
                </a:lnTo>
                <a:lnTo>
                  <a:pt x="12287" y="1400"/>
                </a:lnTo>
                <a:lnTo>
                  <a:pt x="12720" y="1722"/>
                </a:lnTo>
                <a:lnTo>
                  <a:pt x="13128" y="2070"/>
                </a:lnTo>
                <a:lnTo>
                  <a:pt x="13508" y="2441"/>
                </a:lnTo>
                <a:lnTo>
                  <a:pt x="13859" y="2835"/>
                </a:lnTo>
                <a:lnTo>
                  <a:pt x="14183" y="3251"/>
                </a:lnTo>
                <a:lnTo>
                  <a:pt x="14478" y="3684"/>
                </a:lnTo>
                <a:lnTo>
                  <a:pt x="14743" y="4133"/>
                </a:lnTo>
                <a:lnTo>
                  <a:pt x="14979" y="4599"/>
                </a:lnTo>
                <a:lnTo>
                  <a:pt x="15185" y="5077"/>
                </a:lnTo>
                <a:lnTo>
                  <a:pt x="15360" y="5567"/>
                </a:lnTo>
                <a:lnTo>
                  <a:pt x="15503" y="6065"/>
                </a:lnTo>
                <a:lnTo>
                  <a:pt x="15614" y="6570"/>
                </a:lnTo>
                <a:lnTo>
                  <a:pt x="15695" y="7081"/>
                </a:lnTo>
                <a:lnTo>
                  <a:pt x="15741" y="7595"/>
                </a:lnTo>
                <a:lnTo>
                  <a:pt x="15755" y="8111"/>
                </a:lnTo>
                <a:lnTo>
                  <a:pt x="15735" y="8628"/>
                </a:lnTo>
                <a:lnTo>
                  <a:pt x="15681" y="9141"/>
                </a:lnTo>
                <a:lnTo>
                  <a:pt x="15591" y="9651"/>
                </a:lnTo>
                <a:lnTo>
                  <a:pt x="15467" y="10154"/>
                </a:lnTo>
                <a:lnTo>
                  <a:pt x="15307" y="10650"/>
                </a:lnTo>
                <a:lnTo>
                  <a:pt x="15112" y="11136"/>
                </a:lnTo>
                <a:lnTo>
                  <a:pt x="14880" y="11610"/>
                </a:lnTo>
                <a:lnTo>
                  <a:pt x="14610" y="12071"/>
                </a:lnTo>
                <a:lnTo>
                  <a:pt x="14303" y="12517"/>
                </a:lnTo>
                <a:lnTo>
                  <a:pt x="15756" y="13901"/>
                </a:lnTo>
                <a:lnTo>
                  <a:pt x="13807" y="15935"/>
                </a:lnTo>
                <a:lnTo>
                  <a:pt x="12376" y="14520"/>
                </a:lnTo>
                <a:lnTo>
                  <a:pt x="12076" y="14702"/>
                </a:lnTo>
                <a:lnTo>
                  <a:pt x="11775" y="14872"/>
                </a:lnTo>
                <a:lnTo>
                  <a:pt x="11473" y="15030"/>
                </a:lnTo>
                <a:lnTo>
                  <a:pt x="11170" y="15175"/>
                </a:lnTo>
                <a:lnTo>
                  <a:pt x="10866" y="15310"/>
                </a:lnTo>
                <a:lnTo>
                  <a:pt x="10562" y="15432"/>
                </a:lnTo>
                <a:lnTo>
                  <a:pt x="10256" y="15543"/>
                </a:lnTo>
                <a:lnTo>
                  <a:pt x="9951" y="15641"/>
                </a:lnTo>
                <a:lnTo>
                  <a:pt x="9645" y="15727"/>
                </a:lnTo>
                <a:lnTo>
                  <a:pt x="9339" y="15801"/>
                </a:lnTo>
                <a:lnTo>
                  <a:pt x="9032" y="15863"/>
                </a:lnTo>
                <a:lnTo>
                  <a:pt x="8725" y="15912"/>
                </a:lnTo>
                <a:lnTo>
                  <a:pt x="8418" y="15951"/>
                </a:lnTo>
                <a:lnTo>
                  <a:pt x="8111" y="15976"/>
                </a:lnTo>
                <a:lnTo>
                  <a:pt x="7804" y="15988"/>
                </a:lnTo>
                <a:lnTo>
                  <a:pt x="7497" y="15989"/>
                </a:lnTo>
                <a:lnTo>
                  <a:pt x="7190" y="15977"/>
                </a:lnTo>
                <a:lnTo>
                  <a:pt x="6883" y="15952"/>
                </a:lnTo>
                <a:lnTo>
                  <a:pt x="6576" y="15914"/>
                </a:lnTo>
                <a:lnTo>
                  <a:pt x="6270" y="15865"/>
                </a:lnTo>
                <a:lnTo>
                  <a:pt x="5964" y="15802"/>
                </a:lnTo>
                <a:lnTo>
                  <a:pt x="5659" y="15727"/>
                </a:lnTo>
                <a:lnTo>
                  <a:pt x="5354" y="15639"/>
                </a:lnTo>
                <a:lnTo>
                  <a:pt x="5050" y="15539"/>
                </a:lnTo>
                <a:lnTo>
                  <a:pt x="4747" y="15424"/>
                </a:lnTo>
                <a:lnTo>
                  <a:pt x="4445" y="15298"/>
                </a:lnTo>
                <a:lnTo>
                  <a:pt x="4143" y="15159"/>
                </a:lnTo>
                <a:lnTo>
                  <a:pt x="3842" y="15007"/>
                </a:lnTo>
                <a:lnTo>
                  <a:pt x="3543" y="14841"/>
                </a:lnTo>
                <a:lnTo>
                  <a:pt x="3244" y="14662"/>
                </a:lnTo>
                <a:lnTo>
                  <a:pt x="2945" y="14470"/>
                </a:lnTo>
                <a:lnTo>
                  <a:pt x="2649" y="14265"/>
                </a:lnTo>
                <a:lnTo>
                  <a:pt x="2428" y="14483"/>
                </a:lnTo>
                <a:lnTo>
                  <a:pt x="2443" y="14602"/>
                </a:lnTo>
                <a:lnTo>
                  <a:pt x="2450" y="14716"/>
                </a:lnTo>
                <a:lnTo>
                  <a:pt x="2450" y="14829"/>
                </a:lnTo>
                <a:lnTo>
                  <a:pt x="2441" y="14937"/>
                </a:lnTo>
                <a:lnTo>
                  <a:pt x="2426" y="15042"/>
                </a:lnTo>
                <a:lnTo>
                  <a:pt x="2404" y="15142"/>
                </a:lnTo>
                <a:lnTo>
                  <a:pt x="2374" y="15238"/>
                </a:lnTo>
                <a:lnTo>
                  <a:pt x="2340" y="15331"/>
                </a:lnTo>
                <a:lnTo>
                  <a:pt x="2299" y="15419"/>
                </a:lnTo>
                <a:lnTo>
                  <a:pt x="2252" y="15503"/>
                </a:lnTo>
                <a:lnTo>
                  <a:pt x="2200" y="15581"/>
                </a:lnTo>
                <a:lnTo>
                  <a:pt x="2143" y="15654"/>
                </a:lnTo>
                <a:lnTo>
                  <a:pt x="2080" y="15723"/>
                </a:lnTo>
                <a:lnTo>
                  <a:pt x="2013" y="15785"/>
                </a:lnTo>
                <a:lnTo>
                  <a:pt x="1942" y="15842"/>
                </a:lnTo>
                <a:lnTo>
                  <a:pt x="1867" y="15892"/>
                </a:lnTo>
                <a:lnTo>
                  <a:pt x="1788" y="15937"/>
                </a:lnTo>
                <a:lnTo>
                  <a:pt x="1706" y="15977"/>
                </a:lnTo>
                <a:lnTo>
                  <a:pt x="1620" y="16009"/>
                </a:lnTo>
                <a:lnTo>
                  <a:pt x="1531" y="16034"/>
                </a:lnTo>
                <a:lnTo>
                  <a:pt x="1441" y="16052"/>
                </a:lnTo>
                <a:lnTo>
                  <a:pt x="1348" y="16064"/>
                </a:lnTo>
                <a:lnTo>
                  <a:pt x="1252" y="16068"/>
                </a:lnTo>
                <a:lnTo>
                  <a:pt x="1155" y="16065"/>
                </a:lnTo>
                <a:lnTo>
                  <a:pt x="1057" y="16054"/>
                </a:lnTo>
                <a:lnTo>
                  <a:pt x="956" y="16035"/>
                </a:lnTo>
                <a:lnTo>
                  <a:pt x="856" y="16008"/>
                </a:lnTo>
                <a:lnTo>
                  <a:pt x="755" y="15973"/>
                </a:lnTo>
                <a:lnTo>
                  <a:pt x="653" y="15929"/>
                </a:lnTo>
                <a:lnTo>
                  <a:pt x="552" y="15877"/>
                </a:lnTo>
                <a:lnTo>
                  <a:pt x="451" y="15816"/>
                </a:lnTo>
                <a:lnTo>
                  <a:pt x="349" y="15746"/>
                </a:lnTo>
                <a:lnTo>
                  <a:pt x="284" y="15653"/>
                </a:lnTo>
                <a:lnTo>
                  <a:pt x="226" y="15561"/>
                </a:lnTo>
                <a:lnTo>
                  <a:pt x="175" y="15467"/>
                </a:lnTo>
                <a:lnTo>
                  <a:pt x="129" y="15374"/>
                </a:lnTo>
                <a:lnTo>
                  <a:pt x="91" y="15281"/>
                </a:lnTo>
                <a:lnTo>
                  <a:pt x="60" y="15187"/>
                </a:lnTo>
                <a:lnTo>
                  <a:pt x="35" y="15094"/>
                </a:lnTo>
                <a:lnTo>
                  <a:pt x="17" y="15001"/>
                </a:lnTo>
                <a:lnTo>
                  <a:pt x="5" y="14909"/>
                </a:lnTo>
                <a:lnTo>
                  <a:pt x="0" y="14819"/>
                </a:lnTo>
                <a:lnTo>
                  <a:pt x="1" y="14729"/>
                </a:lnTo>
                <a:lnTo>
                  <a:pt x="8" y="14641"/>
                </a:lnTo>
                <a:lnTo>
                  <a:pt x="21" y="14555"/>
                </a:lnTo>
                <a:lnTo>
                  <a:pt x="41" y="14470"/>
                </a:lnTo>
                <a:lnTo>
                  <a:pt x="66" y="14388"/>
                </a:lnTo>
                <a:lnTo>
                  <a:pt x="98" y="14308"/>
                </a:lnTo>
                <a:lnTo>
                  <a:pt x="135" y="14230"/>
                </a:lnTo>
                <a:lnTo>
                  <a:pt x="179" y="14156"/>
                </a:lnTo>
                <a:lnTo>
                  <a:pt x="228" y="14085"/>
                </a:lnTo>
                <a:lnTo>
                  <a:pt x="283" y="14016"/>
                </a:lnTo>
                <a:lnTo>
                  <a:pt x="343" y="13952"/>
                </a:lnTo>
                <a:lnTo>
                  <a:pt x="409" y="13891"/>
                </a:lnTo>
                <a:lnTo>
                  <a:pt x="481" y="13834"/>
                </a:lnTo>
                <a:lnTo>
                  <a:pt x="558" y="13781"/>
                </a:lnTo>
                <a:lnTo>
                  <a:pt x="640" y="13733"/>
                </a:lnTo>
                <a:lnTo>
                  <a:pt x="728" y="13689"/>
                </a:lnTo>
                <a:lnTo>
                  <a:pt x="820" y="13651"/>
                </a:lnTo>
                <a:lnTo>
                  <a:pt x="918" y="13617"/>
                </a:lnTo>
                <a:lnTo>
                  <a:pt x="1021" y="13589"/>
                </a:lnTo>
                <a:lnTo>
                  <a:pt x="1129" y="13565"/>
                </a:lnTo>
                <a:lnTo>
                  <a:pt x="1242" y="13548"/>
                </a:lnTo>
                <a:lnTo>
                  <a:pt x="1360" y="13538"/>
                </a:lnTo>
                <a:lnTo>
                  <a:pt x="1517" y="13402"/>
                </a:lnTo>
                <a:lnTo>
                  <a:pt x="481" y="12137"/>
                </a:lnTo>
                <a:lnTo>
                  <a:pt x="1687" y="10896"/>
                </a:lnTo>
                <a:lnTo>
                  <a:pt x="1907" y="11097"/>
                </a:lnTo>
                <a:lnTo>
                  <a:pt x="2132" y="11291"/>
                </a:lnTo>
                <a:lnTo>
                  <a:pt x="2360" y="11478"/>
                </a:lnTo>
                <a:lnTo>
                  <a:pt x="2594" y="11657"/>
                </a:lnTo>
                <a:lnTo>
                  <a:pt x="2832" y="11829"/>
                </a:lnTo>
                <a:lnTo>
                  <a:pt x="3075" y="11994"/>
                </a:lnTo>
                <a:lnTo>
                  <a:pt x="3321" y="12149"/>
                </a:lnTo>
                <a:lnTo>
                  <a:pt x="3570" y="12297"/>
                </a:lnTo>
                <a:lnTo>
                  <a:pt x="3824" y="12436"/>
                </a:lnTo>
                <a:lnTo>
                  <a:pt x="4081" y="12565"/>
                </a:lnTo>
                <a:lnTo>
                  <a:pt x="4340" y="12685"/>
                </a:lnTo>
                <a:lnTo>
                  <a:pt x="4603" y="12795"/>
                </a:lnTo>
                <a:lnTo>
                  <a:pt x="4869" y="12896"/>
                </a:lnTo>
                <a:lnTo>
                  <a:pt x="5138" y="12985"/>
                </a:lnTo>
                <a:lnTo>
                  <a:pt x="5410" y="13064"/>
                </a:lnTo>
                <a:lnTo>
                  <a:pt x="5684" y="13133"/>
                </a:lnTo>
                <a:lnTo>
                  <a:pt x="5961" y="13190"/>
                </a:lnTo>
                <a:lnTo>
                  <a:pt x="6239" y="13235"/>
                </a:lnTo>
                <a:lnTo>
                  <a:pt x="6520" y="13269"/>
                </a:lnTo>
                <a:lnTo>
                  <a:pt x="6802" y="13290"/>
                </a:lnTo>
                <a:lnTo>
                  <a:pt x="7086" y="13299"/>
                </a:lnTo>
                <a:lnTo>
                  <a:pt x="7372" y="13295"/>
                </a:lnTo>
                <a:lnTo>
                  <a:pt x="7659" y="13279"/>
                </a:lnTo>
                <a:lnTo>
                  <a:pt x="7947" y="13248"/>
                </a:lnTo>
                <a:lnTo>
                  <a:pt x="8236" y="13205"/>
                </a:lnTo>
                <a:lnTo>
                  <a:pt x="8526" y="13147"/>
                </a:lnTo>
                <a:lnTo>
                  <a:pt x="8817" y="13074"/>
                </a:lnTo>
                <a:lnTo>
                  <a:pt x="9108" y="12988"/>
                </a:lnTo>
                <a:lnTo>
                  <a:pt x="9400" y="12887"/>
                </a:lnTo>
                <a:lnTo>
                  <a:pt x="9692" y="12769"/>
                </a:lnTo>
                <a:lnTo>
                  <a:pt x="9984" y="12637"/>
                </a:lnTo>
                <a:lnTo>
                  <a:pt x="10277" y="12489"/>
                </a:lnTo>
                <a:lnTo>
                  <a:pt x="5111" y="7485"/>
                </a:lnTo>
                <a:lnTo>
                  <a:pt x="3687" y="8967"/>
                </a:lnTo>
                <a:lnTo>
                  <a:pt x="1395" y="6670"/>
                </a:lnTo>
                <a:lnTo>
                  <a:pt x="5331" y="2506"/>
                </a:lnTo>
                <a:lnTo>
                  <a:pt x="5420" y="2527"/>
                </a:lnTo>
                <a:lnTo>
                  <a:pt x="5510" y="2545"/>
                </a:lnTo>
                <a:lnTo>
                  <a:pt x="5598" y="2562"/>
                </a:lnTo>
                <a:lnTo>
                  <a:pt x="5685" y="2576"/>
                </a:lnTo>
                <a:lnTo>
                  <a:pt x="5772" y="2589"/>
                </a:lnTo>
                <a:lnTo>
                  <a:pt x="5858" y="2598"/>
                </a:lnTo>
                <a:lnTo>
                  <a:pt x="5943" y="2606"/>
                </a:lnTo>
                <a:lnTo>
                  <a:pt x="6027" y="2611"/>
                </a:lnTo>
                <a:lnTo>
                  <a:pt x="6112" y="2614"/>
                </a:lnTo>
                <a:lnTo>
                  <a:pt x="6194" y="2614"/>
                </a:lnTo>
                <a:lnTo>
                  <a:pt x="6276" y="2612"/>
                </a:lnTo>
                <a:lnTo>
                  <a:pt x="6359" y="2608"/>
                </a:lnTo>
                <a:lnTo>
                  <a:pt x="6439" y="2601"/>
                </a:lnTo>
                <a:lnTo>
                  <a:pt x="6519" y="2591"/>
                </a:lnTo>
                <a:lnTo>
                  <a:pt x="6597" y="2579"/>
                </a:lnTo>
                <a:lnTo>
                  <a:pt x="6676" y="2565"/>
                </a:lnTo>
                <a:lnTo>
                  <a:pt x="6754" y="2547"/>
                </a:lnTo>
                <a:lnTo>
                  <a:pt x="6830" y="2527"/>
                </a:lnTo>
                <a:lnTo>
                  <a:pt x="6907" y="2505"/>
                </a:lnTo>
                <a:lnTo>
                  <a:pt x="6981" y="2479"/>
                </a:lnTo>
                <a:lnTo>
                  <a:pt x="7055" y="2451"/>
                </a:lnTo>
                <a:lnTo>
                  <a:pt x="7128" y="2420"/>
                </a:lnTo>
                <a:lnTo>
                  <a:pt x="7201" y="2386"/>
                </a:lnTo>
                <a:lnTo>
                  <a:pt x="7272" y="2350"/>
                </a:lnTo>
                <a:lnTo>
                  <a:pt x="7343" y="2310"/>
                </a:lnTo>
                <a:lnTo>
                  <a:pt x="7412" y="2268"/>
                </a:lnTo>
                <a:lnTo>
                  <a:pt x="7482" y="2222"/>
                </a:lnTo>
                <a:lnTo>
                  <a:pt x="7549" y="2174"/>
                </a:lnTo>
                <a:lnTo>
                  <a:pt x="7616" y="2123"/>
                </a:lnTo>
                <a:lnTo>
                  <a:pt x="7682" y="2069"/>
                </a:lnTo>
                <a:lnTo>
                  <a:pt x="7747" y="2012"/>
                </a:lnTo>
                <a:lnTo>
                  <a:pt x="7811" y="1951"/>
                </a:lnTo>
                <a:lnTo>
                  <a:pt x="9056" y="3228"/>
                </a:lnTo>
                <a:lnTo>
                  <a:pt x="7078" y="5349"/>
                </a:lnTo>
                <a:lnTo>
                  <a:pt x="12349" y="10590"/>
                </a:lnTo>
                <a:lnTo>
                  <a:pt x="12510" y="10286"/>
                </a:lnTo>
                <a:lnTo>
                  <a:pt x="12651" y="9966"/>
                </a:lnTo>
                <a:lnTo>
                  <a:pt x="12769" y="9635"/>
                </a:lnTo>
                <a:lnTo>
                  <a:pt x="12867" y="9291"/>
                </a:lnTo>
                <a:lnTo>
                  <a:pt x="12943" y="8938"/>
                </a:lnTo>
                <a:lnTo>
                  <a:pt x="12999" y="8576"/>
                </a:lnTo>
                <a:lnTo>
                  <a:pt x="13034" y="8207"/>
                </a:lnTo>
                <a:lnTo>
                  <a:pt x="13049" y="7830"/>
                </a:lnTo>
                <a:lnTo>
                  <a:pt x="13043" y="7449"/>
                </a:lnTo>
                <a:lnTo>
                  <a:pt x="13018" y="7063"/>
                </a:lnTo>
                <a:lnTo>
                  <a:pt x="12973" y="6674"/>
                </a:lnTo>
                <a:lnTo>
                  <a:pt x="12909" y="6284"/>
                </a:lnTo>
                <a:lnTo>
                  <a:pt x="12826" y="5893"/>
                </a:lnTo>
                <a:lnTo>
                  <a:pt x="12723" y="5503"/>
                </a:lnTo>
                <a:lnTo>
                  <a:pt x="12602" y="5115"/>
                </a:lnTo>
                <a:lnTo>
                  <a:pt x="12462" y="4730"/>
                </a:lnTo>
                <a:lnTo>
                  <a:pt x="12305" y="4349"/>
                </a:lnTo>
                <a:lnTo>
                  <a:pt x="12128" y="3975"/>
                </a:lnTo>
                <a:lnTo>
                  <a:pt x="11934" y="3607"/>
                </a:lnTo>
                <a:lnTo>
                  <a:pt x="11724" y="3247"/>
                </a:lnTo>
                <a:lnTo>
                  <a:pt x="11495" y="2896"/>
                </a:lnTo>
                <a:lnTo>
                  <a:pt x="11249" y="2557"/>
                </a:lnTo>
                <a:lnTo>
                  <a:pt x="10986" y="2228"/>
                </a:lnTo>
                <a:lnTo>
                  <a:pt x="10707" y="1912"/>
                </a:lnTo>
                <a:lnTo>
                  <a:pt x="10412" y="1611"/>
                </a:lnTo>
                <a:lnTo>
                  <a:pt x="10100" y="1326"/>
                </a:lnTo>
                <a:lnTo>
                  <a:pt x="9773" y="1055"/>
                </a:lnTo>
                <a:lnTo>
                  <a:pt x="9430" y="804"/>
                </a:lnTo>
                <a:lnTo>
                  <a:pt x="9070" y="571"/>
                </a:lnTo>
                <a:lnTo>
                  <a:pt x="8696" y="360"/>
                </a:lnTo>
                <a:lnTo>
                  <a:pt x="8308" y="169"/>
                </a:lnTo>
                <a:lnTo>
                  <a:pt x="7903" y="0"/>
                </a:lnTo>
                <a:close/>
              </a:path>
            </a:pathLst>
          </a:custGeom>
          <a:solidFill>
            <a:srgbClr val="AE0E16"/>
          </a:solidFill>
          <a:ln>
            <a:noFill/>
          </a:ln>
        </p:spPr>
        <p:txBody>
          <a:bodyPr vert="horz" wrap="square" lIns="91440" tIns="45720" rIns="91440" bIns="45720" numCol="1" anchor="t" anchorCtr="0" compatLnSpc="1"/>
          <a:lstStyle/>
          <a:p>
            <a:endParaRPr lang="zh-CN" altLang="en-US" dirty="0"/>
          </a:p>
        </p:txBody>
      </p:sp>
      <p:sp>
        <p:nvSpPr>
          <p:cNvPr id="5" name="文本框 4"/>
          <p:cNvSpPr txBox="1"/>
          <p:nvPr/>
        </p:nvSpPr>
        <p:spPr>
          <a:xfrm>
            <a:off x="2001778" y="364350"/>
            <a:ext cx="1111202" cy="646331"/>
          </a:xfrm>
          <a:prstGeom prst="rect">
            <a:avLst/>
          </a:prstGeom>
          <a:noFill/>
        </p:spPr>
        <p:txBody>
          <a:bodyPr wrap="none" rtlCol="0">
            <a:spAutoFit/>
          </a:bodyPr>
          <a:lstStyle/>
          <a:p>
            <a:r>
              <a:rPr lang="zh-CN" altLang="en-US" sz="3600" b="1" dirty="0">
                <a:solidFill>
                  <a:srgbClr val="FF0000"/>
                </a:solidFill>
              </a:rPr>
              <a:t>启示</a:t>
            </a:r>
          </a:p>
        </p:txBody>
      </p:sp>
      <p:sp>
        <p:nvSpPr>
          <p:cNvPr id="6" name="文本框 5"/>
          <p:cNvSpPr txBox="1"/>
          <p:nvPr/>
        </p:nvSpPr>
        <p:spPr>
          <a:xfrm>
            <a:off x="3217786" y="1425839"/>
            <a:ext cx="4580636" cy="2862322"/>
          </a:xfrm>
          <a:prstGeom prst="rect">
            <a:avLst/>
          </a:prstGeom>
          <a:noFill/>
        </p:spPr>
        <p:txBody>
          <a:bodyPr wrap="square" rtlCol="0">
            <a:spAutoFit/>
          </a:bodyPr>
          <a:lstStyle/>
          <a:p>
            <a:r>
              <a:rPr lang="en-US" altLang="zh-CN" dirty="0"/>
              <a:t>1.</a:t>
            </a:r>
            <a:r>
              <a:rPr lang="zh-CN" altLang="en-US" dirty="0"/>
              <a:t>分析问题时要看到本质，要想分析透彻就要从实际情况出发；</a:t>
            </a:r>
          </a:p>
          <a:p>
            <a:r>
              <a:rPr lang="en-US" altLang="zh-CN" b="1" dirty="0"/>
              <a:t>2.</a:t>
            </a:r>
            <a:r>
              <a:rPr lang="zh-CN" altLang="en-US" dirty="0"/>
              <a:t>具体问题具体分析，解决问题要有针对性，警惕主观主义；</a:t>
            </a:r>
          </a:p>
          <a:p>
            <a:r>
              <a:rPr lang="en-US" altLang="zh-CN" b="1" dirty="0"/>
              <a:t>3.</a:t>
            </a:r>
            <a:r>
              <a:rPr lang="zh-CN" altLang="en-US" dirty="0"/>
              <a:t>遇到挫折时，不要把挫折扩大化，不能从一时、一事的失败推导出其他事、未来事也会失败，不能从心理上先打倒了自己；</a:t>
            </a:r>
            <a:endParaRPr lang="en-US" altLang="zh-CN" dirty="0"/>
          </a:p>
          <a:p>
            <a:r>
              <a:rPr lang="en-US" altLang="zh-CN" b="1" dirty="0"/>
              <a:t>4.</a:t>
            </a:r>
            <a:r>
              <a:rPr lang="zh-CN" altLang="en-US" dirty="0"/>
              <a:t>从周围、从过去的实例中看到希望，抱有乐观主义精神。对马克思主义要正确理解，不唯书，只唯实际。</a:t>
            </a:r>
          </a:p>
        </p:txBody>
      </p:sp>
    </p:spTree>
    <p:extLst>
      <p:ext uri="{BB962C8B-B14F-4D97-AF65-F5344CB8AC3E}">
        <p14:creationId xmlns:p14="http://schemas.microsoft.com/office/powerpoint/2010/main" val="4287022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2"/>
          <p:cNvSpPr txBox="1"/>
          <p:nvPr/>
        </p:nvSpPr>
        <p:spPr>
          <a:xfrm>
            <a:off x="1691680" y="2468894"/>
            <a:ext cx="6112110" cy="1343761"/>
          </a:xfrm>
          <a:prstGeom prst="rect">
            <a:avLst/>
          </a:prstGeom>
        </p:spPr>
        <p:txBody>
          <a:bodyPr vert="horz" lIns="0" tIns="45720" rIns="0" bIns="45720" rtlCol="0" anchor="ctr">
            <a:noAutofit/>
          </a:bodyPr>
          <a:lstStyle>
            <a:defPPr>
              <a:defRPr lang="zh-CN"/>
            </a:defPPr>
            <a:lvl1pPr marL="0" indent="0" algn="ctr" defTabSz="914400" rtl="0" eaLnBrk="1" latinLnBrk="0" hangingPunct="1">
              <a:buNone/>
              <a:defRPr sz="3000" b="0" kern="1200" baseline="0">
                <a:solidFill>
                  <a:schemeClr val="accent1"/>
                </a:solidFill>
                <a:latin typeface="U.S. 101" pitchFamily="2" charset="0"/>
                <a:ea typeface="Roboto" pitchFamily="2" charset="0"/>
                <a:cs typeface="+mn-cs"/>
              </a:defRPr>
            </a:lvl1pPr>
            <a:lvl2pPr marL="342900" indent="0" algn="l" defTabSz="914400" rtl="0" eaLnBrk="1" latinLnBrk="0" hangingPunct="1">
              <a:buNone/>
              <a:defRPr sz="1800" kern="1200">
                <a:solidFill>
                  <a:schemeClr val="tx1"/>
                </a:solidFill>
                <a:latin typeface="+mn-lt"/>
                <a:ea typeface="+mn-ea"/>
                <a:cs typeface="+mn-cs"/>
              </a:defRPr>
            </a:lvl2pPr>
            <a:lvl3pPr marL="685800" indent="0" algn="l" defTabSz="914400" rtl="0" eaLnBrk="1" latinLnBrk="0" hangingPunct="1">
              <a:buNone/>
              <a:defRPr sz="1800" kern="1200">
                <a:solidFill>
                  <a:schemeClr val="tx1"/>
                </a:solidFill>
                <a:latin typeface="+mn-lt"/>
                <a:ea typeface="+mn-ea"/>
                <a:cs typeface="+mn-cs"/>
              </a:defRPr>
            </a:lvl3pPr>
            <a:lvl4pPr marL="1028700" indent="0" algn="l" defTabSz="914400" rtl="0" eaLnBrk="1" latinLnBrk="0" hangingPunct="1">
              <a:buNone/>
              <a:defRPr sz="1800" kern="1200">
                <a:solidFill>
                  <a:schemeClr val="tx1"/>
                </a:solidFill>
                <a:latin typeface="+mn-lt"/>
                <a:ea typeface="+mn-ea"/>
                <a:cs typeface="+mn-cs"/>
              </a:defRPr>
            </a:lvl4pPr>
            <a:lvl5pPr marL="1371600" indent="0" algn="l" defTabSz="914400" rtl="0" eaLnBrk="1" latinLnBrk="0" hangingPunct="1">
              <a:buNone/>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5500" dirty="0">
                <a:solidFill>
                  <a:srgbClr val="AE0E16"/>
                </a:solidFill>
                <a:latin typeface="李旭科书法" panose="02000603000000000000" pitchFamily="2" charset="-122"/>
                <a:ea typeface="李旭科书法" panose="02000603000000000000" pitchFamily="2" charset="-122"/>
              </a:rPr>
              <a:t>演示完毕 谢谢观赏</a:t>
            </a:r>
            <a:endParaRPr lang="en-GB" sz="5500" dirty="0">
              <a:solidFill>
                <a:srgbClr val="AE0E16"/>
              </a:solidFill>
              <a:latin typeface="李旭科书法" panose="02000603000000000000" pitchFamily="2" charset="-122"/>
              <a:ea typeface="李旭科书法" panose="02000603000000000000" pitchFamily="2" charset="-122"/>
            </a:endParaRPr>
          </a:p>
        </p:txBody>
      </p:sp>
      <p:sp>
        <p:nvSpPr>
          <p:cNvPr id="7" name="Freeform 5"/>
          <p:cNvSpPr/>
          <p:nvPr/>
        </p:nvSpPr>
        <p:spPr bwMode="auto">
          <a:xfrm>
            <a:off x="2339752" y="1126546"/>
            <a:ext cx="927534" cy="1261201"/>
          </a:xfrm>
          <a:custGeom>
            <a:avLst/>
            <a:gdLst>
              <a:gd name="T0" fmla="*/ 9730 w 15756"/>
              <a:gd name="T1" fmla="*/ 253 h 16068"/>
              <a:gd name="T2" fmla="*/ 11826 w 15756"/>
              <a:gd name="T3" fmla="*/ 1108 h 16068"/>
              <a:gd name="T4" fmla="*/ 13508 w 15756"/>
              <a:gd name="T5" fmla="*/ 2441 h 16068"/>
              <a:gd name="T6" fmla="*/ 14743 w 15756"/>
              <a:gd name="T7" fmla="*/ 4133 h 16068"/>
              <a:gd name="T8" fmla="*/ 15503 w 15756"/>
              <a:gd name="T9" fmla="*/ 6065 h 16068"/>
              <a:gd name="T10" fmla="*/ 15755 w 15756"/>
              <a:gd name="T11" fmla="*/ 8111 h 16068"/>
              <a:gd name="T12" fmla="*/ 15467 w 15756"/>
              <a:gd name="T13" fmla="*/ 10154 h 16068"/>
              <a:gd name="T14" fmla="*/ 14610 w 15756"/>
              <a:gd name="T15" fmla="*/ 12071 h 16068"/>
              <a:gd name="T16" fmla="*/ 12376 w 15756"/>
              <a:gd name="T17" fmla="*/ 14520 h 16068"/>
              <a:gd name="T18" fmla="*/ 11170 w 15756"/>
              <a:gd name="T19" fmla="*/ 15175 h 16068"/>
              <a:gd name="T20" fmla="*/ 9951 w 15756"/>
              <a:gd name="T21" fmla="*/ 15641 h 16068"/>
              <a:gd name="T22" fmla="*/ 8725 w 15756"/>
              <a:gd name="T23" fmla="*/ 15912 h 16068"/>
              <a:gd name="T24" fmla="*/ 7497 w 15756"/>
              <a:gd name="T25" fmla="*/ 15989 h 16068"/>
              <a:gd name="T26" fmla="*/ 6270 w 15756"/>
              <a:gd name="T27" fmla="*/ 15865 h 16068"/>
              <a:gd name="T28" fmla="*/ 5050 w 15756"/>
              <a:gd name="T29" fmla="*/ 15539 h 16068"/>
              <a:gd name="T30" fmla="*/ 3842 w 15756"/>
              <a:gd name="T31" fmla="*/ 15007 h 16068"/>
              <a:gd name="T32" fmla="*/ 2649 w 15756"/>
              <a:gd name="T33" fmla="*/ 14265 h 16068"/>
              <a:gd name="T34" fmla="*/ 2450 w 15756"/>
              <a:gd name="T35" fmla="*/ 14829 h 16068"/>
              <a:gd name="T36" fmla="*/ 2374 w 15756"/>
              <a:gd name="T37" fmla="*/ 15238 h 16068"/>
              <a:gd name="T38" fmla="*/ 2200 w 15756"/>
              <a:gd name="T39" fmla="*/ 15581 h 16068"/>
              <a:gd name="T40" fmla="*/ 1942 w 15756"/>
              <a:gd name="T41" fmla="*/ 15842 h 16068"/>
              <a:gd name="T42" fmla="*/ 1620 w 15756"/>
              <a:gd name="T43" fmla="*/ 16009 h 16068"/>
              <a:gd name="T44" fmla="*/ 1252 w 15756"/>
              <a:gd name="T45" fmla="*/ 16068 h 16068"/>
              <a:gd name="T46" fmla="*/ 856 w 15756"/>
              <a:gd name="T47" fmla="*/ 16008 h 16068"/>
              <a:gd name="T48" fmla="*/ 451 w 15756"/>
              <a:gd name="T49" fmla="*/ 15816 h 16068"/>
              <a:gd name="T50" fmla="*/ 175 w 15756"/>
              <a:gd name="T51" fmla="*/ 15467 h 16068"/>
              <a:gd name="T52" fmla="*/ 35 w 15756"/>
              <a:gd name="T53" fmla="*/ 15094 h 16068"/>
              <a:gd name="T54" fmla="*/ 1 w 15756"/>
              <a:gd name="T55" fmla="*/ 14729 h 16068"/>
              <a:gd name="T56" fmla="*/ 66 w 15756"/>
              <a:gd name="T57" fmla="*/ 14388 h 16068"/>
              <a:gd name="T58" fmla="*/ 228 w 15756"/>
              <a:gd name="T59" fmla="*/ 14085 h 16068"/>
              <a:gd name="T60" fmla="*/ 481 w 15756"/>
              <a:gd name="T61" fmla="*/ 13834 h 16068"/>
              <a:gd name="T62" fmla="*/ 820 w 15756"/>
              <a:gd name="T63" fmla="*/ 13651 h 16068"/>
              <a:gd name="T64" fmla="*/ 1242 w 15756"/>
              <a:gd name="T65" fmla="*/ 13548 h 16068"/>
              <a:gd name="T66" fmla="*/ 1687 w 15756"/>
              <a:gd name="T67" fmla="*/ 10896 h 16068"/>
              <a:gd name="T68" fmla="*/ 2594 w 15756"/>
              <a:gd name="T69" fmla="*/ 11657 h 16068"/>
              <a:gd name="T70" fmla="*/ 3570 w 15756"/>
              <a:gd name="T71" fmla="*/ 12297 h 16068"/>
              <a:gd name="T72" fmla="*/ 4603 w 15756"/>
              <a:gd name="T73" fmla="*/ 12795 h 16068"/>
              <a:gd name="T74" fmla="*/ 5684 w 15756"/>
              <a:gd name="T75" fmla="*/ 13133 h 16068"/>
              <a:gd name="T76" fmla="*/ 6802 w 15756"/>
              <a:gd name="T77" fmla="*/ 13290 h 16068"/>
              <a:gd name="T78" fmla="*/ 7947 w 15756"/>
              <a:gd name="T79" fmla="*/ 13248 h 16068"/>
              <a:gd name="T80" fmla="*/ 9108 w 15756"/>
              <a:gd name="T81" fmla="*/ 12988 h 16068"/>
              <a:gd name="T82" fmla="*/ 10277 w 15756"/>
              <a:gd name="T83" fmla="*/ 12489 h 16068"/>
              <a:gd name="T84" fmla="*/ 5331 w 15756"/>
              <a:gd name="T85" fmla="*/ 2506 h 16068"/>
              <a:gd name="T86" fmla="*/ 5685 w 15756"/>
              <a:gd name="T87" fmla="*/ 2576 h 16068"/>
              <a:gd name="T88" fmla="*/ 6027 w 15756"/>
              <a:gd name="T89" fmla="*/ 2611 h 16068"/>
              <a:gd name="T90" fmla="*/ 6359 w 15756"/>
              <a:gd name="T91" fmla="*/ 2608 h 16068"/>
              <a:gd name="T92" fmla="*/ 6676 w 15756"/>
              <a:gd name="T93" fmla="*/ 2565 h 16068"/>
              <a:gd name="T94" fmla="*/ 6981 w 15756"/>
              <a:gd name="T95" fmla="*/ 2479 h 16068"/>
              <a:gd name="T96" fmla="*/ 7272 w 15756"/>
              <a:gd name="T97" fmla="*/ 2350 h 16068"/>
              <a:gd name="T98" fmla="*/ 7549 w 15756"/>
              <a:gd name="T99" fmla="*/ 2174 h 16068"/>
              <a:gd name="T100" fmla="*/ 7811 w 15756"/>
              <a:gd name="T101" fmla="*/ 1951 h 16068"/>
              <a:gd name="T102" fmla="*/ 12510 w 15756"/>
              <a:gd name="T103" fmla="*/ 10286 h 16068"/>
              <a:gd name="T104" fmla="*/ 12943 w 15756"/>
              <a:gd name="T105" fmla="*/ 8938 h 16068"/>
              <a:gd name="T106" fmla="*/ 13043 w 15756"/>
              <a:gd name="T107" fmla="*/ 7449 h 16068"/>
              <a:gd name="T108" fmla="*/ 12826 w 15756"/>
              <a:gd name="T109" fmla="*/ 5893 h 16068"/>
              <a:gd name="T110" fmla="*/ 12305 w 15756"/>
              <a:gd name="T111" fmla="*/ 4349 h 16068"/>
              <a:gd name="T112" fmla="*/ 11495 w 15756"/>
              <a:gd name="T113" fmla="*/ 2896 h 16068"/>
              <a:gd name="T114" fmla="*/ 10412 w 15756"/>
              <a:gd name="T115" fmla="*/ 1611 h 16068"/>
              <a:gd name="T116" fmla="*/ 9070 w 15756"/>
              <a:gd name="T117" fmla="*/ 571 h 160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756" h="16068">
                <a:moveTo>
                  <a:pt x="7903" y="0"/>
                </a:moveTo>
                <a:lnTo>
                  <a:pt x="8535" y="43"/>
                </a:lnTo>
                <a:lnTo>
                  <a:pt x="9143" y="129"/>
                </a:lnTo>
                <a:lnTo>
                  <a:pt x="9730" y="253"/>
                </a:lnTo>
                <a:lnTo>
                  <a:pt x="10291" y="415"/>
                </a:lnTo>
                <a:lnTo>
                  <a:pt x="10827" y="613"/>
                </a:lnTo>
                <a:lnTo>
                  <a:pt x="11339" y="844"/>
                </a:lnTo>
                <a:lnTo>
                  <a:pt x="11826" y="1108"/>
                </a:lnTo>
                <a:lnTo>
                  <a:pt x="12287" y="1400"/>
                </a:lnTo>
                <a:lnTo>
                  <a:pt x="12720" y="1722"/>
                </a:lnTo>
                <a:lnTo>
                  <a:pt x="13128" y="2070"/>
                </a:lnTo>
                <a:lnTo>
                  <a:pt x="13508" y="2441"/>
                </a:lnTo>
                <a:lnTo>
                  <a:pt x="13859" y="2835"/>
                </a:lnTo>
                <a:lnTo>
                  <a:pt x="14183" y="3251"/>
                </a:lnTo>
                <a:lnTo>
                  <a:pt x="14478" y="3684"/>
                </a:lnTo>
                <a:lnTo>
                  <a:pt x="14743" y="4133"/>
                </a:lnTo>
                <a:lnTo>
                  <a:pt x="14979" y="4599"/>
                </a:lnTo>
                <a:lnTo>
                  <a:pt x="15185" y="5077"/>
                </a:lnTo>
                <a:lnTo>
                  <a:pt x="15360" y="5567"/>
                </a:lnTo>
                <a:lnTo>
                  <a:pt x="15503" y="6065"/>
                </a:lnTo>
                <a:lnTo>
                  <a:pt x="15614" y="6570"/>
                </a:lnTo>
                <a:lnTo>
                  <a:pt x="15695" y="7081"/>
                </a:lnTo>
                <a:lnTo>
                  <a:pt x="15741" y="7595"/>
                </a:lnTo>
                <a:lnTo>
                  <a:pt x="15755" y="8111"/>
                </a:lnTo>
                <a:lnTo>
                  <a:pt x="15735" y="8628"/>
                </a:lnTo>
                <a:lnTo>
                  <a:pt x="15681" y="9141"/>
                </a:lnTo>
                <a:lnTo>
                  <a:pt x="15591" y="9651"/>
                </a:lnTo>
                <a:lnTo>
                  <a:pt x="15467" y="10154"/>
                </a:lnTo>
                <a:lnTo>
                  <a:pt x="15307" y="10650"/>
                </a:lnTo>
                <a:lnTo>
                  <a:pt x="15112" y="11136"/>
                </a:lnTo>
                <a:lnTo>
                  <a:pt x="14880" y="11610"/>
                </a:lnTo>
                <a:lnTo>
                  <a:pt x="14610" y="12071"/>
                </a:lnTo>
                <a:lnTo>
                  <a:pt x="14303" y="12517"/>
                </a:lnTo>
                <a:lnTo>
                  <a:pt x="15756" y="13901"/>
                </a:lnTo>
                <a:lnTo>
                  <a:pt x="13807" y="15935"/>
                </a:lnTo>
                <a:lnTo>
                  <a:pt x="12376" y="14520"/>
                </a:lnTo>
                <a:lnTo>
                  <a:pt x="12076" y="14702"/>
                </a:lnTo>
                <a:lnTo>
                  <a:pt x="11775" y="14872"/>
                </a:lnTo>
                <a:lnTo>
                  <a:pt x="11473" y="15030"/>
                </a:lnTo>
                <a:lnTo>
                  <a:pt x="11170" y="15175"/>
                </a:lnTo>
                <a:lnTo>
                  <a:pt x="10866" y="15310"/>
                </a:lnTo>
                <a:lnTo>
                  <a:pt x="10562" y="15432"/>
                </a:lnTo>
                <a:lnTo>
                  <a:pt x="10256" y="15543"/>
                </a:lnTo>
                <a:lnTo>
                  <a:pt x="9951" y="15641"/>
                </a:lnTo>
                <a:lnTo>
                  <a:pt x="9645" y="15727"/>
                </a:lnTo>
                <a:lnTo>
                  <a:pt x="9339" y="15801"/>
                </a:lnTo>
                <a:lnTo>
                  <a:pt x="9032" y="15863"/>
                </a:lnTo>
                <a:lnTo>
                  <a:pt x="8725" y="15912"/>
                </a:lnTo>
                <a:lnTo>
                  <a:pt x="8418" y="15951"/>
                </a:lnTo>
                <a:lnTo>
                  <a:pt x="8111" y="15976"/>
                </a:lnTo>
                <a:lnTo>
                  <a:pt x="7804" y="15988"/>
                </a:lnTo>
                <a:lnTo>
                  <a:pt x="7497" y="15989"/>
                </a:lnTo>
                <a:lnTo>
                  <a:pt x="7190" y="15977"/>
                </a:lnTo>
                <a:lnTo>
                  <a:pt x="6883" y="15952"/>
                </a:lnTo>
                <a:lnTo>
                  <a:pt x="6576" y="15914"/>
                </a:lnTo>
                <a:lnTo>
                  <a:pt x="6270" y="15865"/>
                </a:lnTo>
                <a:lnTo>
                  <a:pt x="5964" y="15802"/>
                </a:lnTo>
                <a:lnTo>
                  <a:pt x="5659" y="15727"/>
                </a:lnTo>
                <a:lnTo>
                  <a:pt x="5354" y="15639"/>
                </a:lnTo>
                <a:lnTo>
                  <a:pt x="5050" y="15539"/>
                </a:lnTo>
                <a:lnTo>
                  <a:pt x="4747" y="15424"/>
                </a:lnTo>
                <a:lnTo>
                  <a:pt x="4445" y="15298"/>
                </a:lnTo>
                <a:lnTo>
                  <a:pt x="4143" y="15159"/>
                </a:lnTo>
                <a:lnTo>
                  <a:pt x="3842" y="15007"/>
                </a:lnTo>
                <a:lnTo>
                  <a:pt x="3543" y="14841"/>
                </a:lnTo>
                <a:lnTo>
                  <a:pt x="3244" y="14662"/>
                </a:lnTo>
                <a:lnTo>
                  <a:pt x="2945" y="14470"/>
                </a:lnTo>
                <a:lnTo>
                  <a:pt x="2649" y="14265"/>
                </a:lnTo>
                <a:lnTo>
                  <a:pt x="2428" y="14483"/>
                </a:lnTo>
                <a:lnTo>
                  <a:pt x="2443" y="14602"/>
                </a:lnTo>
                <a:lnTo>
                  <a:pt x="2450" y="14716"/>
                </a:lnTo>
                <a:lnTo>
                  <a:pt x="2450" y="14829"/>
                </a:lnTo>
                <a:lnTo>
                  <a:pt x="2441" y="14937"/>
                </a:lnTo>
                <a:lnTo>
                  <a:pt x="2426" y="15042"/>
                </a:lnTo>
                <a:lnTo>
                  <a:pt x="2404" y="15142"/>
                </a:lnTo>
                <a:lnTo>
                  <a:pt x="2374" y="15238"/>
                </a:lnTo>
                <a:lnTo>
                  <a:pt x="2340" y="15331"/>
                </a:lnTo>
                <a:lnTo>
                  <a:pt x="2299" y="15419"/>
                </a:lnTo>
                <a:lnTo>
                  <a:pt x="2252" y="15503"/>
                </a:lnTo>
                <a:lnTo>
                  <a:pt x="2200" y="15581"/>
                </a:lnTo>
                <a:lnTo>
                  <a:pt x="2143" y="15654"/>
                </a:lnTo>
                <a:lnTo>
                  <a:pt x="2080" y="15723"/>
                </a:lnTo>
                <a:lnTo>
                  <a:pt x="2013" y="15785"/>
                </a:lnTo>
                <a:lnTo>
                  <a:pt x="1942" y="15842"/>
                </a:lnTo>
                <a:lnTo>
                  <a:pt x="1867" y="15892"/>
                </a:lnTo>
                <a:lnTo>
                  <a:pt x="1788" y="15937"/>
                </a:lnTo>
                <a:lnTo>
                  <a:pt x="1706" y="15977"/>
                </a:lnTo>
                <a:lnTo>
                  <a:pt x="1620" y="16009"/>
                </a:lnTo>
                <a:lnTo>
                  <a:pt x="1531" y="16034"/>
                </a:lnTo>
                <a:lnTo>
                  <a:pt x="1441" y="16052"/>
                </a:lnTo>
                <a:lnTo>
                  <a:pt x="1348" y="16064"/>
                </a:lnTo>
                <a:lnTo>
                  <a:pt x="1252" y="16068"/>
                </a:lnTo>
                <a:lnTo>
                  <a:pt x="1155" y="16065"/>
                </a:lnTo>
                <a:lnTo>
                  <a:pt x="1057" y="16054"/>
                </a:lnTo>
                <a:lnTo>
                  <a:pt x="956" y="16035"/>
                </a:lnTo>
                <a:lnTo>
                  <a:pt x="856" y="16008"/>
                </a:lnTo>
                <a:lnTo>
                  <a:pt x="755" y="15973"/>
                </a:lnTo>
                <a:lnTo>
                  <a:pt x="653" y="15929"/>
                </a:lnTo>
                <a:lnTo>
                  <a:pt x="552" y="15877"/>
                </a:lnTo>
                <a:lnTo>
                  <a:pt x="451" y="15816"/>
                </a:lnTo>
                <a:lnTo>
                  <a:pt x="349" y="15746"/>
                </a:lnTo>
                <a:lnTo>
                  <a:pt x="284" y="15653"/>
                </a:lnTo>
                <a:lnTo>
                  <a:pt x="226" y="15561"/>
                </a:lnTo>
                <a:lnTo>
                  <a:pt x="175" y="15467"/>
                </a:lnTo>
                <a:lnTo>
                  <a:pt x="129" y="15374"/>
                </a:lnTo>
                <a:lnTo>
                  <a:pt x="91" y="15281"/>
                </a:lnTo>
                <a:lnTo>
                  <a:pt x="60" y="15187"/>
                </a:lnTo>
                <a:lnTo>
                  <a:pt x="35" y="15094"/>
                </a:lnTo>
                <a:lnTo>
                  <a:pt x="17" y="15001"/>
                </a:lnTo>
                <a:lnTo>
                  <a:pt x="5" y="14909"/>
                </a:lnTo>
                <a:lnTo>
                  <a:pt x="0" y="14819"/>
                </a:lnTo>
                <a:lnTo>
                  <a:pt x="1" y="14729"/>
                </a:lnTo>
                <a:lnTo>
                  <a:pt x="8" y="14641"/>
                </a:lnTo>
                <a:lnTo>
                  <a:pt x="21" y="14555"/>
                </a:lnTo>
                <a:lnTo>
                  <a:pt x="41" y="14470"/>
                </a:lnTo>
                <a:lnTo>
                  <a:pt x="66" y="14388"/>
                </a:lnTo>
                <a:lnTo>
                  <a:pt x="98" y="14308"/>
                </a:lnTo>
                <a:lnTo>
                  <a:pt x="135" y="14230"/>
                </a:lnTo>
                <a:lnTo>
                  <a:pt x="179" y="14156"/>
                </a:lnTo>
                <a:lnTo>
                  <a:pt x="228" y="14085"/>
                </a:lnTo>
                <a:lnTo>
                  <a:pt x="283" y="14016"/>
                </a:lnTo>
                <a:lnTo>
                  <a:pt x="343" y="13952"/>
                </a:lnTo>
                <a:lnTo>
                  <a:pt x="409" y="13891"/>
                </a:lnTo>
                <a:lnTo>
                  <a:pt x="481" y="13834"/>
                </a:lnTo>
                <a:lnTo>
                  <a:pt x="558" y="13781"/>
                </a:lnTo>
                <a:lnTo>
                  <a:pt x="640" y="13733"/>
                </a:lnTo>
                <a:lnTo>
                  <a:pt x="728" y="13689"/>
                </a:lnTo>
                <a:lnTo>
                  <a:pt x="820" y="13651"/>
                </a:lnTo>
                <a:lnTo>
                  <a:pt x="918" y="13617"/>
                </a:lnTo>
                <a:lnTo>
                  <a:pt x="1021" y="13589"/>
                </a:lnTo>
                <a:lnTo>
                  <a:pt x="1129" y="13565"/>
                </a:lnTo>
                <a:lnTo>
                  <a:pt x="1242" y="13548"/>
                </a:lnTo>
                <a:lnTo>
                  <a:pt x="1360" y="13538"/>
                </a:lnTo>
                <a:lnTo>
                  <a:pt x="1517" y="13402"/>
                </a:lnTo>
                <a:lnTo>
                  <a:pt x="481" y="12137"/>
                </a:lnTo>
                <a:lnTo>
                  <a:pt x="1687" y="10896"/>
                </a:lnTo>
                <a:lnTo>
                  <a:pt x="1907" y="11097"/>
                </a:lnTo>
                <a:lnTo>
                  <a:pt x="2132" y="11291"/>
                </a:lnTo>
                <a:lnTo>
                  <a:pt x="2360" y="11478"/>
                </a:lnTo>
                <a:lnTo>
                  <a:pt x="2594" y="11657"/>
                </a:lnTo>
                <a:lnTo>
                  <a:pt x="2832" y="11829"/>
                </a:lnTo>
                <a:lnTo>
                  <a:pt x="3075" y="11994"/>
                </a:lnTo>
                <a:lnTo>
                  <a:pt x="3321" y="12149"/>
                </a:lnTo>
                <a:lnTo>
                  <a:pt x="3570" y="12297"/>
                </a:lnTo>
                <a:lnTo>
                  <a:pt x="3824" y="12436"/>
                </a:lnTo>
                <a:lnTo>
                  <a:pt x="4081" y="12565"/>
                </a:lnTo>
                <a:lnTo>
                  <a:pt x="4340" y="12685"/>
                </a:lnTo>
                <a:lnTo>
                  <a:pt x="4603" y="12795"/>
                </a:lnTo>
                <a:lnTo>
                  <a:pt x="4869" y="12896"/>
                </a:lnTo>
                <a:lnTo>
                  <a:pt x="5138" y="12985"/>
                </a:lnTo>
                <a:lnTo>
                  <a:pt x="5410" y="13064"/>
                </a:lnTo>
                <a:lnTo>
                  <a:pt x="5684" y="13133"/>
                </a:lnTo>
                <a:lnTo>
                  <a:pt x="5961" y="13190"/>
                </a:lnTo>
                <a:lnTo>
                  <a:pt x="6239" y="13235"/>
                </a:lnTo>
                <a:lnTo>
                  <a:pt x="6520" y="13269"/>
                </a:lnTo>
                <a:lnTo>
                  <a:pt x="6802" y="13290"/>
                </a:lnTo>
                <a:lnTo>
                  <a:pt x="7086" y="13299"/>
                </a:lnTo>
                <a:lnTo>
                  <a:pt x="7372" y="13295"/>
                </a:lnTo>
                <a:lnTo>
                  <a:pt x="7659" y="13279"/>
                </a:lnTo>
                <a:lnTo>
                  <a:pt x="7947" y="13248"/>
                </a:lnTo>
                <a:lnTo>
                  <a:pt x="8236" y="13205"/>
                </a:lnTo>
                <a:lnTo>
                  <a:pt x="8526" y="13147"/>
                </a:lnTo>
                <a:lnTo>
                  <a:pt x="8817" y="13074"/>
                </a:lnTo>
                <a:lnTo>
                  <a:pt x="9108" y="12988"/>
                </a:lnTo>
                <a:lnTo>
                  <a:pt x="9400" y="12887"/>
                </a:lnTo>
                <a:lnTo>
                  <a:pt x="9692" y="12769"/>
                </a:lnTo>
                <a:lnTo>
                  <a:pt x="9984" y="12637"/>
                </a:lnTo>
                <a:lnTo>
                  <a:pt x="10277" y="12489"/>
                </a:lnTo>
                <a:lnTo>
                  <a:pt x="5111" y="7485"/>
                </a:lnTo>
                <a:lnTo>
                  <a:pt x="3687" y="8967"/>
                </a:lnTo>
                <a:lnTo>
                  <a:pt x="1395" y="6670"/>
                </a:lnTo>
                <a:lnTo>
                  <a:pt x="5331" y="2506"/>
                </a:lnTo>
                <a:lnTo>
                  <a:pt x="5420" y="2527"/>
                </a:lnTo>
                <a:lnTo>
                  <a:pt x="5510" y="2545"/>
                </a:lnTo>
                <a:lnTo>
                  <a:pt x="5598" y="2562"/>
                </a:lnTo>
                <a:lnTo>
                  <a:pt x="5685" y="2576"/>
                </a:lnTo>
                <a:lnTo>
                  <a:pt x="5772" y="2589"/>
                </a:lnTo>
                <a:lnTo>
                  <a:pt x="5858" y="2598"/>
                </a:lnTo>
                <a:lnTo>
                  <a:pt x="5943" y="2606"/>
                </a:lnTo>
                <a:lnTo>
                  <a:pt x="6027" y="2611"/>
                </a:lnTo>
                <a:lnTo>
                  <a:pt x="6112" y="2614"/>
                </a:lnTo>
                <a:lnTo>
                  <a:pt x="6194" y="2614"/>
                </a:lnTo>
                <a:lnTo>
                  <a:pt x="6276" y="2612"/>
                </a:lnTo>
                <a:lnTo>
                  <a:pt x="6359" y="2608"/>
                </a:lnTo>
                <a:lnTo>
                  <a:pt x="6439" y="2601"/>
                </a:lnTo>
                <a:lnTo>
                  <a:pt x="6519" y="2591"/>
                </a:lnTo>
                <a:lnTo>
                  <a:pt x="6597" y="2579"/>
                </a:lnTo>
                <a:lnTo>
                  <a:pt x="6676" y="2565"/>
                </a:lnTo>
                <a:lnTo>
                  <a:pt x="6754" y="2547"/>
                </a:lnTo>
                <a:lnTo>
                  <a:pt x="6830" y="2527"/>
                </a:lnTo>
                <a:lnTo>
                  <a:pt x="6907" y="2505"/>
                </a:lnTo>
                <a:lnTo>
                  <a:pt x="6981" y="2479"/>
                </a:lnTo>
                <a:lnTo>
                  <a:pt x="7055" y="2451"/>
                </a:lnTo>
                <a:lnTo>
                  <a:pt x="7128" y="2420"/>
                </a:lnTo>
                <a:lnTo>
                  <a:pt x="7201" y="2386"/>
                </a:lnTo>
                <a:lnTo>
                  <a:pt x="7272" y="2350"/>
                </a:lnTo>
                <a:lnTo>
                  <a:pt x="7343" y="2310"/>
                </a:lnTo>
                <a:lnTo>
                  <a:pt x="7412" y="2268"/>
                </a:lnTo>
                <a:lnTo>
                  <a:pt x="7482" y="2222"/>
                </a:lnTo>
                <a:lnTo>
                  <a:pt x="7549" y="2174"/>
                </a:lnTo>
                <a:lnTo>
                  <a:pt x="7616" y="2123"/>
                </a:lnTo>
                <a:lnTo>
                  <a:pt x="7682" y="2069"/>
                </a:lnTo>
                <a:lnTo>
                  <a:pt x="7747" y="2012"/>
                </a:lnTo>
                <a:lnTo>
                  <a:pt x="7811" y="1951"/>
                </a:lnTo>
                <a:lnTo>
                  <a:pt x="9056" y="3228"/>
                </a:lnTo>
                <a:lnTo>
                  <a:pt x="7078" y="5349"/>
                </a:lnTo>
                <a:lnTo>
                  <a:pt x="12349" y="10590"/>
                </a:lnTo>
                <a:lnTo>
                  <a:pt x="12510" y="10286"/>
                </a:lnTo>
                <a:lnTo>
                  <a:pt x="12651" y="9966"/>
                </a:lnTo>
                <a:lnTo>
                  <a:pt x="12769" y="9635"/>
                </a:lnTo>
                <a:lnTo>
                  <a:pt x="12867" y="9291"/>
                </a:lnTo>
                <a:lnTo>
                  <a:pt x="12943" y="8938"/>
                </a:lnTo>
                <a:lnTo>
                  <a:pt x="12999" y="8576"/>
                </a:lnTo>
                <a:lnTo>
                  <a:pt x="13034" y="8207"/>
                </a:lnTo>
                <a:lnTo>
                  <a:pt x="13049" y="7830"/>
                </a:lnTo>
                <a:lnTo>
                  <a:pt x="13043" y="7449"/>
                </a:lnTo>
                <a:lnTo>
                  <a:pt x="13018" y="7063"/>
                </a:lnTo>
                <a:lnTo>
                  <a:pt x="12973" y="6674"/>
                </a:lnTo>
                <a:lnTo>
                  <a:pt x="12909" y="6284"/>
                </a:lnTo>
                <a:lnTo>
                  <a:pt x="12826" y="5893"/>
                </a:lnTo>
                <a:lnTo>
                  <a:pt x="12723" y="5503"/>
                </a:lnTo>
                <a:lnTo>
                  <a:pt x="12602" y="5115"/>
                </a:lnTo>
                <a:lnTo>
                  <a:pt x="12462" y="4730"/>
                </a:lnTo>
                <a:lnTo>
                  <a:pt x="12305" y="4349"/>
                </a:lnTo>
                <a:lnTo>
                  <a:pt x="12128" y="3975"/>
                </a:lnTo>
                <a:lnTo>
                  <a:pt x="11934" y="3607"/>
                </a:lnTo>
                <a:lnTo>
                  <a:pt x="11724" y="3247"/>
                </a:lnTo>
                <a:lnTo>
                  <a:pt x="11495" y="2896"/>
                </a:lnTo>
                <a:lnTo>
                  <a:pt x="11249" y="2557"/>
                </a:lnTo>
                <a:lnTo>
                  <a:pt x="10986" y="2228"/>
                </a:lnTo>
                <a:lnTo>
                  <a:pt x="10707" y="1912"/>
                </a:lnTo>
                <a:lnTo>
                  <a:pt x="10412" y="1611"/>
                </a:lnTo>
                <a:lnTo>
                  <a:pt x="10100" y="1326"/>
                </a:lnTo>
                <a:lnTo>
                  <a:pt x="9773" y="1055"/>
                </a:lnTo>
                <a:lnTo>
                  <a:pt x="9430" y="804"/>
                </a:lnTo>
                <a:lnTo>
                  <a:pt x="9070" y="571"/>
                </a:lnTo>
                <a:lnTo>
                  <a:pt x="8696" y="360"/>
                </a:lnTo>
                <a:lnTo>
                  <a:pt x="8308" y="169"/>
                </a:lnTo>
                <a:lnTo>
                  <a:pt x="7903" y="0"/>
                </a:lnTo>
                <a:close/>
              </a:path>
            </a:pathLst>
          </a:custGeom>
          <a:solidFill>
            <a:srgbClr val="AE0E16"/>
          </a:solidFill>
          <a:ln>
            <a:noFill/>
          </a:ln>
        </p:spPr>
        <p:txBody>
          <a:bodyPr vert="horz" wrap="square" lIns="91440" tIns="45720" rIns="91440" bIns="45720" numCol="1" anchor="t" anchorCtr="0" compatLnSpc="1"/>
          <a:lstStyle/>
          <a:p>
            <a:endParaRPr lang="zh-CN" altLang="en-US"/>
          </a:p>
        </p:txBody>
      </p:sp>
      <p:sp>
        <p:nvSpPr>
          <p:cNvPr id="9" name="Text Placeholder 12"/>
          <p:cNvSpPr txBox="1"/>
          <p:nvPr/>
        </p:nvSpPr>
        <p:spPr>
          <a:xfrm>
            <a:off x="1755118" y="3974947"/>
            <a:ext cx="6048672" cy="686759"/>
          </a:xfrm>
          <a:prstGeom prst="rect">
            <a:avLst/>
          </a:prstGeom>
        </p:spPr>
        <p:txBody>
          <a:bodyPr vert="horz" lIns="0" tIns="45720" rIns="0" bIns="45720" rtlCol="0" anchor="ctr">
            <a:noAutofit/>
          </a:bodyPr>
          <a:lstStyle>
            <a:defPPr>
              <a:defRPr lang="zh-CN"/>
            </a:defPPr>
            <a:lvl1pPr marL="0" indent="0" algn="ctr" defTabSz="914400" rtl="0" eaLnBrk="1" latinLnBrk="0" hangingPunct="1">
              <a:buNone/>
              <a:defRPr sz="3000" b="0" kern="1200" baseline="0">
                <a:solidFill>
                  <a:schemeClr val="accent1"/>
                </a:solidFill>
                <a:latin typeface="U.S. 101" pitchFamily="2" charset="0"/>
                <a:ea typeface="Roboto" pitchFamily="2" charset="0"/>
                <a:cs typeface="+mn-cs"/>
              </a:defRPr>
            </a:lvl1pPr>
            <a:lvl2pPr marL="342900" indent="0" algn="l" defTabSz="914400" rtl="0" eaLnBrk="1" latinLnBrk="0" hangingPunct="1">
              <a:buNone/>
              <a:defRPr sz="1800" kern="1200">
                <a:solidFill>
                  <a:schemeClr val="tx1"/>
                </a:solidFill>
                <a:latin typeface="+mn-lt"/>
                <a:ea typeface="+mn-ea"/>
                <a:cs typeface="+mn-cs"/>
              </a:defRPr>
            </a:lvl2pPr>
            <a:lvl3pPr marL="685800" indent="0" algn="l" defTabSz="914400" rtl="0" eaLnBrk="1" latinLnBrk="0" hangingPunct="1">
              <a:buNone/>
              <a:defRPr sz="1800" kern="1200">
                <a:solidFill>
                  <a:schemeClr val="tx1"/>
                </a:solidFill>
                <a:latin typeface="+mn-lt"/>
                <a:ea typeface="+mn-ea"/>
                <a:cs typeface="+mn-cs"/>
              </a:defRPr>
            </a:lvl3pPr>
            <a:lvl4pPr marL="1028700" indent="0" algn="l" defTabSz="914400" rtl="0" eaLnBrk="1" latinLnBrk="0" hangingPunct="1">
              <a:buNone/>
              <a:defRPr sz="1800" kern="1200">
                <a:solidFill>
                  <a:schemeClr val="tx1"/>
                </a:solidFill>
                <a:latin typeface="+mn-lt"/>
                <a:ea typeface="+mn-ea"/>
                <a:cs typeface="+mn-cs"/>
              </a:defRPr>
            </a:lvl4pPr>
            <a:lvl5pPr marL="1371600" indent="0" algn="l" defTabSz="914400" rtl="0" eaLnBrk="1" latinLnBrk="0" hangingPunct="1">
              <a:buNone/>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2000" dirty="0">
              <a:solidFill>
                <a:srgbClr val="AE0E16"/>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62124075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par>
                          <p:cTn id="11" fill="hold">
                            <p:stCondLst>
                              <p:cond delay="1000"/>
                            </p:stCondLst>
                            <p:childTnLst>
                              <p:par>
                                <p:cTn id="12" presetID="41" presetClass="entr" presetSubtype="0" fill="hold" grpId="0" nodeType="afterEffect">
                                  <p:stCondLst>
                                    <p:cond delay="0"/>
                                  </p:stCondLst>
                                  <p:iterate type="lt">
                                    <p:tmPct val="20000"/>
                                  </p:iterate>
                                  <p:childTnLst>
                                    <p:set>
                                      <p:cBhvr>
                                        <p:cTn id="13" dur="1" fill="hold">
                                          <p:stCondLst>
                                            <p:cond delay="0"/>
                                          </p:stCondLst>
                                        </p:cTn>
                                        <p:tgtEl>
                                          <p:spTgt spid="6">
                                            <p:txEl>
                                              <p:pRg st="0" end="0"/>
                                            </p:txEl>
                                          </p:spTgt>
                                        </p:tgtEl>
                                        <p:attrNameLst>
                                          <p:attrName>style.visibility</p:attrName>
                                        </p:attrNameLst>
                                      </p:cBhvr>
                                      <p:to>
                                        <p:strVal val="visible"/>
                                      </p:to>
                                    </p:set>
                                    <p:anim calcmode="lin" valueType="num">
                                      <p:cBhvr>
                                        <p:cTn id="14" dur="2000" fill="hold"/>
                                        <p:tgtEl>
                                          <p:spTgt spid="6">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5" dur="2000" fill="hold"/>
                                        <p:tgtEl>
                                          <p:spTgt spid="6">
                                            <p:txEl>
                                              <p:pRg st="0" end="0"/>
                                            </p:txEl>
                                          </p:spTgt>
                                        </p:tgtEl>
                                        <p:attrNameLst>
                                          <p:attrName>ppt_y</p:attrName>
                                        </p:attrNameLst>
                                      </p:cBhvr>
                                      <p:tavLst>
                                        <p:tav tm="0">
                                          <p:val>
                                            <p:strVal val="#ppt_y"/>
                                          </p:val>
                                        </p:tav>
                                        <p:tav tm="100000">
                                          <p:val>
                                            <p:strVal val="#ppt_y"/>
                                          </p:val>
                                        </p:tav>
                                      </p:tavLst>
                                    </p:anim>
                                    <p:anim calcmode="lin" valueType="num">
                                      <p:cBhvr>
                                        <p:cTn id="16" dur="2000" fill="hold"/>
                                        <p:tgtEl>
                                          <p:spTgt spid="6">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7" dur="2000" fill="hold"/>
                                        <p:tgtEl>
                                          <p:spTgt spid="6">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8" dur="2000" tmFilter="0,0; .5, 1; 1, 1"/>
                                        <p:tgtEl>
                                          <p:spTgt spid="6">
                                            <p:txEl>
                                              <p:pRg st="0" end="0"/>
                                            </p:txEl>
                                          </p:spTgt>
                                        </p:tgtEl>
                                      </p:cBhvr>
                                    </p:animEffect>
                                  </p:childTnLst>
                                </p:cTn>
                              </p:par>
                            </p:childTnLst>
                          </p:cTn>
                        </p:par>
                        <p:par>
                          <p:cTn id="19" fill="hold">
                            <p:stCondLst>
                              <p:cond delay="6199"/>
                            </p:stCondLst>
                            <p:childTnLst>
                              <p:par>
                                <p:cTn id="20" presetID="2" presetClass="entr" presetSubtype="4" decel="30000" fill="hold" grpId="0" nodeType="afterEffect" nodePh="1">
                                  <p:stCondLst>
                                    <p:cond delay="0"/>
                                  </p:stCondLst>
                                  <p:endCondLst>
                                    <p:cond evt="begin" delay="0">
                                      <p:tn val="20"/>
                                    </p:cond>
                                  </p:endCondLst>
                                  <p:iterate type="lt">
                                    <p:tmPct val="20000"/>
                                  </p:iterate>
                                  <p:childTnLst>
                                    <p:set>
                                      <p:cBhvr>
                                        <p:cTn id="21" dur="1" fill="hold">
                                          <p:stCondLst>
                                            <p:cond delay="0"/>
                                          </p:stCondLst>
                                        </p:cTn>
                                        <p:tgtEl>
                                          <p:spTgt spid="9">
                                            <p:txEl>
                                              <p:pRg st="0" end="0"/>
                                            </p:txEl>
                                          </p:spTgt>
                                        </p:tgtEl>
                                        <p:attrNameLst>
                                          <p:attrName>style.visibility</p:attrName>
                                        </p:attrNameLst>
                                      </p:cBhvr>
                                      <p:to>
                                        <p:strVal val="visible"/>
                                      </p:to>
                                    </p:set>
                                    <p:anim calcmode="lin" valueType="num">
                                      <p:cBhvr additive="base">
                                        <p:cTn id="22"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p:bldP spid="7" grpId="0" animBg="1"/>
      <p:bldP spid="9" grpId="0" build="allAtOnce"/>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670</Words>
  <Application>Microsoft Office PowerPoint</Application>
  <PresentationFormat>全屏显示(4:3)</PresentationFormat>
  <Paragraphs>27</Paragraphs>
  <Slides>9</Slides>
  <Notes>5</Notes>
  <HiddenSlides>0</HiddenSlides>
  <MMClips>1</MMClips>
  <ScaleCrop>false</ScaleCrop>
  <HeadingPairs>
    <vt:vector size="4" baseType="variant">
      <vt:variant>
        <vt:lpstr>主题</vt:lpstr>
      </vt:variant>
      <vt:variant>
        <vt:i4>1</vt:i4>
      </vt:variant>
      <vt:variant>
        <vt:lpstr>幻灯片标题</vt:lpstr>
      </vt:variant>
      <vt:variant>
        <vt:i4>9</vt:i4>
      </vt:variant>
    </vt:vector>
  </HeadingPairs>
  <TitlesOfParts>
    <vt:vector size="10" baseType="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Administrator</cp:lastModifiedBy>
  <cp:revision>1</cp:revision>
  <dcterms:created xsi:type="dcterms:W3CDTF">2021-04-13T02:59:21Z</dcterms:created>
  <dcterms:modified xsi:type="dcterms:W3CDTF">2021-04-13T02:59:33Z</dcterms:modified>
</cp:coreProperties>
</file>