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Lst>
  <p:notesMasterIdLst>
    <p:notesMasterId r:id="rId18"/>
  </p:notesMasterIdLst>
  <p:sldIdLst>
    <p:sldId id="304" r:id="rId15"/>
    <p:sldId id="366" r:id="rId16"/>
    <p:sldId id="347" r:id="rId17"/>
    <p:sldId id="349" r:id="rId19"/>
    <p:sldId id="339" r:id="rId20"/>
    <p:sldId id="265" r:id="rId21"/>
    <p:sldId id="342" r:id="rId22"/>
    <p:sldId id="341" r:id="rId23"/>
    <p:sldId id="343" r:id="rId24"/>
    <p:sldId id="344" r:id="rId25"/>
    <p:sldId id="350" r:id="rId26"/>
    <p:sldId id="351" r:id="rId27"/>
    <p:sldId id="352" r:id="rId28"/>
    <p:sldId id="353" r:id="rId29"/>
    <p:sldId id="355" r:id="rId30"/>
    <p:sldId id="364" r:id="rId31"/>
    <p:sldId id="365" r:id="rId32"/>
    <p:sldId id="356" r:id="rId33"/>
    <p:sldId id="259" r:id="rId34"/>
    <p:sldId id="354" r:id="rId35"/>
    <p:sldId id="357" r:id="rId36"/>
    <p:sldId id="261" r:id="rId37"/>
    <p:sldId id="267" r:id="rId38"/>
    <p:sldId id="263" r:id="rId39"/>
    <p:sldId id="358" r:id="rId40"/>
    <p:sldId id="360" r:id="rId41"/>
    <p:sldId id="361" r:id="rId42"/>
    <p:sldId id="363" r:id="rId43"/>
    <p:sldId id="272" r:id="rId44"/>
    <p:sldId id="297" r:id="rId45"/>
    <p:sldId id="288" r:id="rId46"/>
    <p:sldId id="298" r:id="rId47"/>
    <p:sldId id="269" r:id="rId48"/>
    <p:sldId id="262" r:id="rId49"/>
    <p:sldId id="303" r:id="rId50"/>
    <p:sldId id="294" r:id="rId51"/>
    <p:sldId id="338" r:id="rId52"/>
  </p:sldIdLst>
  <p:sldSz cx="9144000" cy="6858000" type="screen4x3"/>
  <p:notesSz cx="6858000" cy="9144000"/>
  <p:custDataLst>
    <p:tags r:id="rId56"/>
  </p:custDataLst>
  <p:defaultTextStyle>
    <a:defPPr>
      <a:defRPr lang="ru-RU"/>
    </a:defPPr>
    <a:lvl1pPr marL="0" lvl="0" indent="0" algn="l" defTabSz="914400" rtl="0" eaLnBrk="1" fontAlgn="base" latinLnBrk="0" hangingPunct="1">
      <a:lnSpc>
        <a:spcPct val="100000"/>
      </a:lnSpc>
      <a:spcBef>
        <a:spcPct val="0"/>
      </a:spcBef>
      <a:spcAft>
        <a:spcPct val="0"/>
      </a:spcAft>
      <a:buSzPct val="100000"/>
      <a:buNone/>
      <a:defRPr b="0" i="0" u="none" kern="1200">
        <a:solidFill>
          <a:schemeClr val="tx1"/>
        </a:solidFill>
        <a:latin typeface="Arial" panose="020B0604020202020204"/>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160" y="68"/>
      </p:cViewPr>
      <p:guideLst>
        <p:guide orient="horz" pos="2160"/>
        <p:guide pos="28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6" Type="http://schemas.openxmlformats.org/officeDocument/2006/relationships/tags" Target="tags/tag2.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37.xml"/><Relationship Id="rId51" Type="http://schemas.openxmlformats.org/officeDocument/2006/relationships/slide" Target="slides/slide36.xml"/><Relationship Id="rId50" Type="http://schemas.openxmlformats.org/officeDocument/2006/relationships/slide" Target="slides/slide35.xml"/><Relationship Id="rId5" Type="http://schemas.openxmlformats.org/officeDocument/2006/relationships/slideMaster" Target="slideMasters/slideMaster4.xml"/><Relationship Id="rId49" Type="http://schemas.openxmlformats.org/officeDocument/2006/relationships/slide" Target="slides/slide34.xml"/><Relationship Id="rId48" Type="http://schemas.openxmlformats.org/officeDocument/2006/relationships/slide" Target="slides/slide33.xml"/><Relationship Id="rId47" Type="http://schemas.openxmlformats.org/officeDocument/2006/relationships/slide" Target="slides/slide32.xml"/><Relationship Id="rId46" Type="http://schemas.openxmlformats.org/officeDocument/2006/relationships/slide" Target="slides/slide31.xml"/><Relationship Id="rId45" Type="http://schemas.openxmlformats.org/officeDocument/2006/relationships/slide" Target="slides/slide30.xml"/><Relationship Id="rId44" Type="http://schemas.openxmlformats.org/officeDocument/2006/relationships/slide" Target="slides/slide29.xml"/><Relationship Id="rId43" Type="http://schemas.openxmlformats.org/officeDocument/2006/relationships/slide" Target="slides/slide28.xml"/><Relationship Id="rId42" Type="http://schemas.openxmlformats.org/officeDocument/2006/relationships/slide" Target="slides/slide27.xml"/><Relationship Id="rId41" Type="http://schemas.openxmlformats.org/officeDocument/2006/relationships/slide" Target="slides/slide26.xml"/><Relationship Id="rId40" Type="http://schemas.openxmlformats.org/officeDocument/2006/relationships/slide" Target="slides/slide25.xml"/><Relationship Id="rId4" Type="http://schemas.openxmlformats.org/officeDocument/2006/relationships/slideMaster" Target="slideMasters/slideMaster3.xml"/><Relationship Id="rId39" Type="http://schemas.openxmlformats.org/officeDocument/2006/relationships/slide" Target="slides/slide24.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 Type="http://schemas.openxmlformats.org/officeDocument/2006/relationships/slide" Target="slides/slide6.xml"/><Relationship Id="rId20" Type="http://schemas.openxmlformats.org/officeDocument/2006/relationships/slide" Target="slides/slide5.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BB47F7-4F1E-4510-98E5-0121F2F855A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BB47F7-4F1E-4510-98E5-0121F2F855A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BB47F7-4F1E-4510-98E5-0121F2F855A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BB47F7-4F1E-4510-98E5-0121F2F855A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BB47F7-4F1E-4510-98E5-0121F2F855A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lvl1pPr>
              <a:defRPr>
                <a:latin typeface="微软雅黑" panose="020B0503020204020204" charset="-122"/>
                <a:ea typeface="微软雅黑" panose="020B0503020204020204" charset="-122"/>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pn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pn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4" Type="http://schemas.openxmlformats.org/officeDocument/2006/relationships/theme" Target="../theme/theme13.xml"/><Relationship Id="rId13" Type="http://schemas.openxmlformats.org/officeDocument/2006/relationships/image" Target="../media/image1.png"/><Relationship Id="rId12" Type="http://schemas.openxmlformats.org/officeDocument/2006/relationships/slideLayout" Target="../slideLayouts/slideLayout144.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30" name="Rectangle 6"/>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accent1">
                    <a:lumMod val="10000"/>
                  </a:schemeClr>
                </a:solidFill>
                <a:latin typeface="微软雅黑" panose="020B0503020204020204" charset="-122"/>
                <a:ea typeface="微软雅黑" panose="020B0503020204020204" charset="-122"/>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89"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90"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91" name="日期占位符 4"/>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92" name="页脚占位符 5"/>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93" name="灯片编号占位符 6"/>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96"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97"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98" name="日期占位符 3"/>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99" name="页脚占位符 4"/>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100" name="灯片编号占位符 5"/>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103"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104"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05" name="日期占位符 3"/>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106" name="页脚占位符 4"/>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107" name="灯片编号占位符 5"/>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110"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111"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12" name="日期占位符 2"/>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113" name="页脚占位符 3"/>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114" name="灯片编号占位符 4"/>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33"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34"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5" name="日期占位符 3"/>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36" name="页脚占位符 4"/>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37" name="灯片编号占位符 5"/>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40"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41"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2" name="日期占位符 3"/>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43" name="页脚占位符 4"/>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44" name="灯片编号占位符 5"/>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47"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48"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 name="日期占位符 3"/>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50" name="页脚占位符 4"/>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51" name="灯片编号占位符 5"/>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54"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55"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56" name="日期占位符 4"/>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57" name="页脚占位符 5"/>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58" name="灯片编号占位符 6"/>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61"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62"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63" name="日期占位符 6"/>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64" name="页脚占位符 7"/>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65" name="灯片编号占位符 8"/>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68"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69"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70" name="日期占位符 2"/>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71" name="页脚占位符 3"/>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72" name="灯片编号占位符 4"/>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75"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76"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77" name="日期占位符 1"/>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78" name="页脚占位符 2"/>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79" name="灯片编号占位符 3"/>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82" name="Rectangle 2"/>
          <p:cNvSpPr>
            <a:spLocks noGrp="1"/>
          </p:cNvSpPr>
          <p:nvPr>
            <p:ph type="title"/>
          </p:nvPr>
        </p:nvSpPr>
        <p:spPr>
          <a:xfrm>
            <a:off x="301625" y="6096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83" name="Rectangle 3"/>
          <p:cNvSpPr>
            <a:spLocks noGrp="1"/>
          </p:cNvSpPr>
          <p:nvPr>
            <p:ph type="body" idx="1"/>
          </p:nvPr>
        </p:nvSpPr>
        <p:spPr>
          <a:xfrm>
            <a:off x="301625" y="1905000"/>
            <a:ext cx="8540750" cy="4194175"/>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84" name="日期占位符 4"/>
          <p:cNvSpPr>
            <a:spLocks noGrp="1"/>
          </p:cNvSpPr>
          <p:nvPr>
            <p:ph type="dt" sz="half" idx="2"/>
          </p:nvPr>
        </p:nvSpPr>
        <p:spPr>
          <a:xfrm>
            <a:off x="301625" y="6245225"/>
            <a:ext cx="2289175" cy="476250"/>
          </a:xfrm>
          <a:prstGeom prst="rect">
            <a:avLst/>
          </a:prstGeom>
          <a:noFill/>
          <a:ln w="9525">
            <a:noFill/>
          </a:ln>
        </p:spPr>
        <p:txBody>
          <a:bodyPr/>
          <a:lstStyle>
            <a:lvl1pPr marL="0" indent="0" algn="l"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85" name="页脚占位符 5"/>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86" name="灯片编号占位符 6"/>
          <p:cNvSpPr>
            <a:spLocks noGrp="1"/>
          </p:cNvSpPr>
          <p:nvPr>
            <p:ph type="sldNum" sz="quarter" idx="4"/>
          </p:nvPr>
        </p:nvSpPr>
        <p:spPr>
          <a:xfrm>
            <a:off x="6553200" y="6245225"/>
            <a:ext cx="2289175" cy="476250"/>
          </a:xfrm>
          <a:prstGeom prst="rect">
            <a:avLst/>
          </a:prstGeom>
          <a:noFill/>
          <a:ln w="9525">
            <a:noFill/>
          </a:ln>
        </p:spPr>
        <p:txBody>
          <a:bodyPr/>
          <a:lstStyle>
            <a:lvl1pPr marL="0" indent="0" algn="r" fontAlgn="base">
              <a:buFont typeface="Arial" panose="020B0604020202020204"/>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0" lvl="0" indent="0" algn="ctr" defTabSz="914400" eaLnBrk="0" fontAlgn="base" latinLnBrk="0" hangingPunct="0">
        <a:lnSpc>
          <a:spcPct val="100000"/>
        </a:lnSpc>
        <a:spcBef>
          <a:spcPct val="0"/>
        </a:spcBef>
        <a:spcAft>
          <a:spcPct val="0"/>
        </a:spcAft>
        <a:buSzPct val="100000"/>
        <a:buNone/>
        <a:defRPr sz="4400" b="0" i="0" u="none" kern="1200">
          <a:solidFill>
            <a:schemeClr val="tx2"/>
          </a:solidFill>
          <a:latin typeface="+mj-lt"/>
          <a:ea typeface="+mj-ea"/>
          <a:cs typeface="+mj-cs"/>
          <a:sym typeface="Arial" panose="020B0604020202020204"/>
        </a:defRPr>
      </a:lvl1pPr>
    </p:titleStyle>
    <p:body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sz="3200" b="0" i="0" u="none" kern="1200">
          <a:solidFill>
            <a:schemeClr val="tx1"/>
          </a:solidFill>
          <a:latin typeface="+mn-lt"/>
          <a:ea typeface="+mn-ea"/>
          <a:cs typeface="+mn-cs"/>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buChar char=""/>
        <a:defRPr sz="2800" b="0" i="0" u="none" kern="1200">
          <a:solidFill>
            <a:schemeClr val="tx1"/>
          </a:solidFill>
          <a:latin typeface="Arial" panose="020B0604020202020204"/>
          <a:ea typeface="宋体" panose="02010600030101010101" pitchFamily="2" charset="-122"/>
          <a:cs typeface="+mn-cs"/>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400" b="0" i="0" u="none" kern="1200">
          <a:solidFill>
            <a:schemeClr val="tx1"/>
          </a:solidFill>
          <a:latin typeface="Arial" panose="020B0604020202020204"/>
          <a:ea typeface="宋体" panose="02010600030101010101" pitchFamily="2" charset="-122"/>
          <a:cs typeface="+mn-cs"/>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5pPr>
      <a:lvl6pPr marL="2514600" lvl="5"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6pPr>
      <a:lvl7pPr marL="2971800" lvl="6"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7pPr>
      <a:lvl8pPr marL="3429000" lvl="7"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8pPr>
      <a:lvl9pPr marL="3886200" lvl="8"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v"/>
        <a:defRPr sz="2000" b="0" i="0" u="none" kern="1200">
          <a:solidFill>
            <a:schemeClr val="tx1"/>
          </a:solidFill>
          <a:latin typeface="Arial" panose="020B0604020202020204"/>
          <a:ea typeface="宋体" panose="02010600030101010101" pitchFamily="2" charset="-122"/>
          <a:cs typeface="+mn-cs"/>
          <a:sym typeface="Arial" panose="020B0604020202020204"/>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39.xml"/><Relationship Id="rId6" Type="http://schemas.openxmlformats.org/officeDocument/2006/relationships/image" Target="../media/image11.jpeg"/><Relationship Id="rId5" Type="http://schemas.openxmlformats.org/officeDocument/2006/relationships/hyperlink" Target="http://baike.baidu.com/view/1735.htm" TargetMode="External"/><Relationship Id="rId4" Type="http://schemas.openxmlformats.org/officeDocument/2006/relationships/hyperlink" Target="http://baike.baidu.com/view/26165.htm" TargetMode="External"/><Relationship Id="rId3" Type="http://schemas.openxmlformats.org/officeDocument/2006/relationships/hyperlink" Target="http://baike.baidu.com/view/3329.htm" TargetMode="External"/><Relationship Id="rId2" Type="http://schemas.openxmlformats.org/officeDocument/2006/relationships/hyperlink" Target="http://baike.baidu.com/view/1268.htm" TargetMode="External"/><Relationship Id="rId1" Type="http://schemas.openxmlformats.org/officeDocument/2006/relationships/hyperlink" Target="http://baike.baidu.com/view/1833.htm" TargetMode="Externa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4.xml"/><Relationship Id="rId2" Type="http://schemas.microsoft.com/office/2007/relationships/hdphoto" Target="../media/image13.wdp"/><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9.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4.xml"/><Relationship Id="rId2" Type="http://schemas.microsoft.com/office/2007/relationships/hdphoto" Target="../media/image22.wdp"/><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39.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4.xml"/><Relationship Id="rId2" Type="http://schemas.microsoft.com/office/2007/relationships/hdphoto" Target="../media/image22.wdp"/><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4.xml"/><Relationship Id="rId2" Type="http://schemas.microsoft.com/office/2007/relationships/hdphoto" Target="../media/image5.wdp"/><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39.xml"/><Relationship Id="rId7" Type="http://schemas.openxmlformats.org/officeDocument/2006/relationships/image" Target="../media/image36.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image" Target="../media/image38.jpeg"/><Relationship Id="rId1"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4.xml"/><Relationship Id="rId2" Type="http://schemas.microsoft.com/office/2007/relationships/hdphoto" Target="../media/image7.wdp"/><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p:cNvPicPr>
            <a:picLocks noChangeAspect="1"/>
          </p:cNvPicPr>
          <p:nvPr/>
        </p:nvPicPr>
        <p:blipFill>
          <a:blip r:embed="rId1"/>
          <a:stretch>
            <a:fillRect/>
          </a:stretch>
        </p:blipFill>
        <p:spPr>
          <a:xfrm>
            <a:off x="7812405" y="353060"/>
            <a:ext cx="1033463" cy="3810000"/>
          </a:xfrm>
          <a:prstGeom prst="rect">
            <a:avLst/>
          </a:prstGeom>
          <a:noFill/>
          <a:ln w="9525">
            <a:noFill/>
          </a:ln>
        </p:spPr>
      </p:pic>
      <p:sp>
        <p:nvSpPr>
          <p:cNvPr id="4" name="文本框 3"/>
          <p:cNvSpPr txBox="1"/>
          <p:nvPr/>
        </p:nvSpPr>
        <p:spPr>
          <a:xfrm>
            <a:off x="467995" y="1052195"/>
            <a:ext cx="6948805" cy="2122805"/>
          </a:xfrm>
          <a:prstGeom prst="rect">
            <a:avLst/>
          </a:prstGeom>
          <a:noFill/>
        </p:spPr>
        <p:txBody>
          <a:bodyPr wrap="square" rtlCol="0">
            <a:spAutoFit/>
          </a:bodyPr>
          <a:lstStyle/>
          <a:p>
            <a:pPr algn="ctr"/>
            <a:r>
              <a:rPr lang="zh-CN" altLang="en-US" sz="8800" dirty="0">
                <a:solidFill>
                  <a:srgbClr val="C00000"/>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mn-ea"/>
              </a:rPr>
              <a:t>南方谈话</a:t>
            </a:r>
            <a:endParaRPr lang="zh-CN" altLang="en-US" sz="8800" spc="-1000" dirty="0">
              <a:solidFill>
                <a:schemeClr val="accent6">
                  <a:lumMod val="50000"/>
                </a:schemeClr>
              </a:solidFill>
              <a:latin typeface="华文行楷" panose="02010800040101010101" pitchFamily="2" charset="-122"/>
              <a:ea typeface="华文行楷" panose="02010800040101010101" pitchFamily="2" charset="-122"/>
            </a:endParaRPr>
          </a:p>
          <a:p>
            <a:pPr algn="ctr"/>
            <a:endParaRPr lang="zh-CN" altLang="en-US" sz="4400" spc="-1000" dirty="0">
              <a:solidFill>
                <a:schemeClr val="accent6">
                  <a:lumMod val="50000"/>
                </a:schemeClr>
              </a:solidFill>
              <a:latin typeface="华文行楷" panose="02010800040101010101" pitchFamily="2" charset="-122"/>
              <a:ea typeface="华文行楷" panose="02010800040101010101" pitchFamily="2" charset="-122"/>
            </a:endParaRPr>
          </a:p>
        </p:txBody>
      </p:sp>
      <p:pic>
        <p:nvPicPr>
          <p:cNvPr id="3" name="图片 2" descr="03a3f50328487ced48b3ef610f38c1a"/>
          <p:cNvPicPr>
            <a:picLocks noChangeAspect="1"/>
          </p:cNvPicPr>
          <p:nvPr/>
        </p:nvPicPr>
        <p:blipFill>
          <a:blip r:embed="rId2"/>
          <a:stretch>
            <a:fillRect/>
          </a:stretch>
        </p:blipFill>
        <p:spPr>
          <a:xfrm>
            <a:off x="1331595" y="3356610"/>
            <a:ext cx="5119370" cy="348615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p:nvPr/>
        </p:nvSpPr>
        <p:spPr>
          <a:xfrm>
            <a:off x="179705" y="116364"/>
            <a:ext cx="7929563" cy="1753235"/>
          </a:xfrm>
          <a:prstGeom prst="rect">
            <a:avLst/>
          </a:prstGeom>
          <a:noFill/>
          <a:ln w="9525">
            <a:noFill/>
          </a:ln>
        </p:spPr>
        <p:txBody>
          <a:bodyPr anchor="ctr" anchorCtr="0">
            <a:spAutoFit/>
          </a:bodyPr>
          <a:lstStyle/>
          <a:p>
            <a:pPr eaLnBrk="0" hangingPunct="0"/>
            <a:r>
              <a:rPr lang="en-US" altLang="zh-CN" sz="3600" dirty="0">
                <a:latin typeface="华文新魏" panose="02010800040101010101" pitchFamily="2" charset="-122"/>
                <a:ea typeface="华文新魏" panose="02010800040101010101" pitchFamily="2" charset="-122"/>
                <a:cs typeface="华文新魏" panose="02010800040101010101" pitchFamily="2" charset="-122"/>
              </a:rPr>
              <a:t>1992</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rPr>
              <a:t>年</a:t>
            </a:r>
            <a:r>
              <a:rPr lang="en-US" altLang="zh-CN" sz="3600" dirty="0">
                <a:latin typeface="华文新魏" panose="02010800040101010101" pitchFamily="2" charset="-122"/>
                <a:ea typeface="华文新魏" panose="02010800040101010101" pitchFamily="2" charset="-122"/>
                <a:cs typeface="华文新魏" panose="02010800040101010101" pitchFamily="2" charset="-122"/>
              </a:rPr>
              <a:t>1</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rPr>
              <a:t>月</a:t>
            </a:r>
            <a:r>
              <a:rPr lang="en-US" altLang="zh-CN" sz="3600" dirty="0">
                <a:latin typeface="华文新魏" panose="02010800040101010101" pitchFamily="2" charset="-122"/>
                <a:ea typeface="华文新魏" panose="02010800040101010101" pitchFamily="2" charset="-122"/>
                <a:cs typeface="华文新魏" panose="02010800040101010101" pitchFamily="2" charset="-122"/>
              </a:rPr>
              <a:t>18</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rPr>
              <a:t>日</a:t>
            </a:r>
            <a:r>
              <a:rPr lang="en-US" altLang="zh-CN" sz="3600" dirty="0">
                <a:latin typeface="华文新魏" panose="02010800040101010101" pitchFamily="2" charset="-122"/>
                <a:ea typeface="华文新魏" panose="02010800040101010101" pitchFamily="2" charset="-122"/>
                <a:cs typeface="华文新魏" panose="02010800040101010101" pitchFamily="2" charset="-122"/>
              </a:rPr>
              <a:t>—2</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rPr>
              <a:t>月</a:t>
            </a:r>
            <a:r>
              <a:rPr lang="en-US" altLang="zh-CN" sz="3600" dirty="0">
                <a:latin typeface="华文新魏" panose="02010800040101010101" pitchFamily="2" charset="-122"/>
                <a:ea typeface="华文新魏" panose="02010800040101010101" pitchFamily="2" charset="-122"/>
                <a:cs typeface="华文新魏" panose="02010800040101010101" pitchFamily="2" charset="-122"/>
              </a:rPr>
              <a:t>21</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rPr>
              <a:t>日，</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hlinkClick r:id="rId1"/>
              </a:rPr>
              <a:t>邓小平</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rPr>
              <a:t>先后赴</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hlinkClick r:id="rId2"/>
              </a:rPr>
              <a:t>武昌</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hlinkClick r:id="rId3"/>
              </a:rPr>
              <a:t>深圳</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hlinkClick r:id="rId4"/>
              </a:rPr>
              <a:t>珠海</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rPr>
              <a:t>和</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hlinkClick r:id="rId5"/>
              </a:rPr>
              <a:t>上海</a:t>
            </a:r>
            <a:r>
              <a:rPr lang="zh-CN" altLang="en-US" sz="3600" dirty="0">
                <a:latin typeface="华文新魏" panose="02010800040101010101" pitchFamily="2" charset="-122"/>
                <a:ea typeface="华文新魏" panose="02010800040101010101" pitchFamily="2" charset="-122"/>
                <a:cs typeface="华文新魏" panose="02010800040101010101" pitchFamily="2" charset="-122"/>
              </a:rPr>
              <a:t>视察，沿途发表了重要谈话</a:t>
            </a:r>
            <a:r>
              <a:rPr lang="zh-CN" altLang="en-US" sz="1000" dirty="0">
                <a:latin typeface="华文新魏" panose="02010800040101010101" pitchFamily="2" charset="-122"/>
                <a:ea typeface="华文新魏" panose="02010800040101010101" pitchFamily="2" charset="-122"/>
                <a:cs typeface="华文新魏" panose="02010800040101010101" pitchFamily="2" charset="-122"/>
              </a:rPr>
              <a:t>。</a:t>
            </a:r>
            <a:endParaRPr lang="zh-CN" altLang="en-US" dirty="0">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2114" name="图片 2113"/>
          <p:cNvPicPr>
            <a:picLocks noChangeAspect="1"/>
          </p:cNvPicPr>
          <p:nvPr/>
        </p:nvPicPr>
        <p:blipFill>
          <a:blip r:embed="rId6"/>
          <a:stretch>
            <a:fillRect/>
          </a:stretch>
        </p:blipFill>
        <p:spPr>
          <a:xfrm>
            <a:off x="1115695" y="1772285"/>
            <a:ext cx="6372860" cy="500316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468630" y="1556385"/>
            <a:ext cx="2962275" cy="3359150"/>
          </a:xfrm>
          <a:custGeom>
            <a:avLst/>
            <a:gdLst/>
            <a:ahLst/>
            <a:cxnLst/>
            <a:rect l="l" t="t" r="r" b="b"/>
            <a:pathLst>
              <a:path w="3949705" h="3949705">
                <a:moveTo>
                  <a:pt x="2051610" y="2211529"/>
                </a:moveTo>
                <a:cubicBezTo>
                  <a:pt x="2058925" y="2216813"/>
                  <a:pt x="2062582" y="2222502"/>
                  <a:pt x="2062582" y="2228598"/>
                </a:cubicBezTo>
                <a:cubicBezTo>
                  <a:pt x="2062582" y="2234694"/>
                  <a:pt x="2060550" y="2241806"/>
                  <a:pt x="2056486" y="2249934"/>
                </a:cubicBezTo>
                <a:cubicBezTo>
                  <a:pt x="2045107" y="2273099"/>
                  <a:pt x="2038198" y="2289152"/>
                  <a:pt x="2035760" y="2298093"/>
                </a:cubicBezTo>
                <a:cubicBezTo>
                  <a:pt x="2031290" y="2296467"/>
                  <a:pt x="2026718" y="2295654"/>
                  <a:pt x="2022044" y="2295654"/>
                </a:cubicBezTo>
                <a:cubicBezTo>
                  <a:pt x="2017370" y="2295654"/>
                  <a:pt x="2011782" y="2296264"/>
                  <a:pt x="2005280" y="2297483"/>
                </a:cubicBezTo>
                <a:cubicBezTo>
                  <a:pt x="2005280" y="2295045"/>
                  <a:pt x="2005686" y="2293013"/>
                  <a:pt x="2006499" y="2291387"/>
                </a:cubicBezTo>
                <a:cubicBezTo>
                  <a:pt x="2016253" y="2284885"/>
                  <a:pt x="2022146" y="2278585"/>
                  <a:pt x="2024178" y="2272489"/>
                </a:cubicBezTo>
                <a:cubicBezTo>
                  <a:pt x="2035150" y="2267613"/>
                  <a:pt x="2040637" y="2261110"/>
                  <a:pt x="2040637" y="2252982"/>
                </a:cubicBezTo>
                <a:cubicBezTo>
                  <a:pt x="2040637" y="2244854"/>
                  <a:pt x="2034134" y="2234897"/>
                  <a:pt x="2021130" y="2223112"/>
                </a:cubicBezTo>
                <a:cubicBezTo>
                  <a:pt x="2025600" y="2220267"/>
                  <a:pt x="2031086" y="2217625"/>
                  <a:pt x="2037589" y="2215187"/>
                </a:cubicBezTo>
                <a:cubicBezTo>
                  <a:pt x="2044091" y="2212749"/>
                  <a:pt x="2048765" y="2211529"/>
                  <a:pt x="2051610" y="2211529"/>
                </a:cubicBezTo>
                <a:close/>
                <a:moveTo>
                  <a:pt x="2038808" y="2088390"/>
                </a:moveTo>
                <a:cubicBezTo>
                  <a:pt x="2044904" y="2089203"/>
                  <a:pt x="2047952" y="2092048"/>
                  <a:pt x="2047952" y="2096925"/>
                </a:cubicBezTo>
                <a:cubicBezTo>
                  <a:pt x="2047952" y="2101801"/>
                  <a:pt x="2042770" y="2110234"/>
                  <a:pt x="2032407" y="2122223"/>
                </a:cubicBezTo>
                <a:cubicBezTo>
                  <a:pt x="2022044" y="2134212"/>
                  <a:pt x="2009750" y="2143661"/>
                  <a:pt x="1995526" y="2150569"/>
                </a:cubicBezTo>
                <a:cubicBezTo>
                  <a:pt x="1987805" y="2151789"/>
                  <a:pt x="1975003" y="2154837"/>
                  <a:pt x="1957122" y="2159713"/>
                </a:cubicBezTo>
                <a:cubicBezTo>
                  <a:pt x="1958341" y="2151585"/>
                  <a:pt x="1966266" y="2144067"/>
                  <a:pt x="1980896" y="2137158"/>
                </a:cubicBezTo>
                <a:cubicBezTo>
                  <a:pt x="1988211" y="2133907"/>
                  <a:pt x="1998574" y="2126795"/>
                  <a:pt x="2011986" y="2115822"/>
                </a:cubicBezTo>
                <a:cubicBezTo>
                  <a:pt x="2025397" y="2104849"/>
                  <a:pt x="2034338" y="2095705"/>
                  <a:pt x="2038808" y="2088390"/>
                </a:cubicBezTo>
                <a:close/>
                <a:moveTo>
                  <a:pt x="1976324" y="1967080"/>
                </a:moveTo>
                <a:cubicBezTo>
                  <a:pt x="1971650" y="1967080"/>
                  <a:pt x="1969314" y="1969315"/>
                  <a:pt x="1969314" y="1973785"/>
                </a:cubicBezTo>
                <a:cubicBezTo>
                  <a:pt x="1969314" y="1976630"/>
                  <a:pt x="1971142" y="1980694"/>
                  <a:pt x="1974800" y="1985977"/>
                </a:cubicBezTo>
                <a:cubicBezTo>
                  <a:pt x="1984960" y="2000608"/>
                  <a:pt x="1991259" y="2014222"/>
                  <a:pt x="1993698" y="2026821"/>
                </a:cubicBezTo>
                <a:cubicBezTo>
                  <a:pt x="1968501" y="2033729"/>
                  <a:pt x="1944523" y="2037184"/>
                  <a:pt x="1921765" y="2037184"/>
                </a:cubicBezTo>
                <a:cubicBezTo>
                  <a:pt x="1914856" y="2037184"/>
                  <a:pt x="1909471" y="2036879"/>
                  <a:pt x="1905610" y="2036269"/>
                </a:cubicBezTo>
                <a:cubicBezTo>
                  <a:pt x="1901750" y="2035660"/>
                  <a:pt x="1898702" y="2035355"/>
                  <a:pt x="1896466" y="2035355"/>
                </a:cubicBezTo>
                <a:cubicBezTo>
                  <a:pt x="1894231" y="2035355"/>
                  <a:pt x="1893114" y="2036574"/>
                  <a:pt x="1893114" y="2039013"/>
                </a:cubicBezTo>
                <a:cubicBezTo>
                  <a:pt x="1893114" y="2041451"/>
                  <a:pt x="1897279" y="2047547"/>
                  <a:pt x="1905610" y="2057301"/>
                </a:cubicBezTo>
                <a:cubicBezTo>
                  <a:pt x="1913942" y="2067054"/>
                  <a:pt x="1926032" y="2077011"/>
                  <a:pt x="1941882" y="2087171"/>
                </a:cubicBezTo>
                <a:cubicBezTo>
                  <a:pt x="1943101" y="2091641"/>
                  <a:pt x="1941882" y="2094689"/>
                  <a:pt x="1938224" y="2096315"/>
                </a:cubicBezTo>
                <a:cubicBezTo>
                  <a:pt x="1930096" y="2100785"/>
                  <a:pt x="1923594" y="2107593"/>
                  <a:pt x="1918717" y="2116737"/>
                </a:cubicBezTo>
                <a:cubicBezTo>
                  <a:pt x="1913840" y="2125881"/>
                  <a:pt x="1911402" y="2135329"/>
                  <a:pt x="1911402" y="2145083"/>
                </a:cubicBezTo>
                <a:cubicBezTo>
                  <a:pt x="1911402" y="2154837"/>
                  <a:pt x="1913840" y="2163168"/>
                  <a:pt x="1918717" y="2170077"/>
                </a:cubicBezTo>
                <a:cubicBezTo>
                  <a:pt x="1833373" y="2196493"/>
                  <a:pt x="1786637" y="2209701"/>
                  <a:pt x="1778509" y="2209701"/>
                </a:cubicBezTo>
                <a:cubicBezTo>
                  <a:pt x="1770381" y="2209701"/>
                  <a:pt x="1766317" y="2213257"/>
                  <a:pt x="1766317" y="2220369"/>
                </a:cubicBezTo>
                <a:cubicBezTo>
                  <a:pt x="1766317" y="2227481"/>
                  <a:pt x="1769771" y="2233678"/>
                  <a:pt x="1776680" y="2238961"/>
                </a:cubicBezTo>
                <a:cubicBezTo>
                  <a:pt x="1783589" y="2244245"/>
                  <a:pt x="1792123" y="2246886"/>
                  <a:pt x="1802283" y="2246886"/>
                </a:cubicBezTo>
                <a:cubicBezTo>
                  <a:pt x="1823010" y="2246886"/>
                  <a:pt x="1855522" y="2234694"/>
                  <a:pt x="1899819" y="2210310"/>
                </a:cubicBezTo>
                <a:cubicBezTo>
                  <a:pt x="1901445" y="2209497"/>
                  <a:pt x="1902969" y="2209091"/>
                  <a:pt x="1904391" y="2209091"/>
                </a:cubicBezTo>
                <a:cubicBezTo>
                  <a:pt x="1905814" y="2209091"/>
                  <a:pt x="1906525" y="2209599"/>
                  <a:pt x="1906525" y="2210615"/>
                </a:cubicBezTo>
                <a:cubicBezTo>
                  <a:pt x="1906525" y="2211631"/>
                  <a:pt x="1906220" y="2213053"/>
                  <a:pt x="1905610" y="2214882"/>
                </a:cubicBezTo>
                <a:cubicBezTo>
                  <a:pt x="1905001" y="2216711"/>
                  <a:pt x="1906118" y="2217625"/>
                  <a:pt x="1908963" y="2217625"/>
                </a:cubicBezTo>
                <a:cubicBezTo>
                  <a:pt x="1911808" y="2217625"/>
                  <a:pt x="1917701" y="2215797"/>
                  <a:pt x="1926642" y="2212139"/>
                </a:cubicBezTo>
                <a:cubicBezTo>
                  <a:pt x="1977848" y="2191006"/>
                  <a:pt x="2023974" y="2178408"/>
                  <a:pt x="2065021" y="2174344"/>
                </a:cubicBezTo>
                <a:lnTo>
                  <a:pt x="2065021" y="2179221"/>
                </a:lnTo>
                <a:cubicBezTo>
                  <a:pt x="1969517" y="2201979"/>
                  <a:pt x="1921765" y="2219657"/>
                  <a:pt x="1921765" y="2232256"/>
                </a:cubicBezTo>
                <a:cubicBezTo>
                  <a:pt x="1921765" y="2238758"/>
                  <a:pt x="1933347" y="2242009"/>
                  <a:pt x="1956512" y="2242009"/>
                </a:cubicBezTo>
                <a:cubicBezTo>
                  <a:pt x="1961795" y="2242009"/>
                  <a:pt x="1966672" y="2241806"/>
                  <a:pt x="1971142" y="2241400"/>
                </a:cubicBezTo>
                <a:cubicBezTo>
                  <a:pt x="1971549" y="2242213"/>
                  <a:pt x="1971752" y="2242924"/>
                  <a:pt x="1971752" y="2243533"/>
                </a:cubicBezTo>
                <a:cubicBezTo>
                  <a:pt x="1971752" y="2244143"/>
                  <a:pt x="1971549" y="2244651"/>
                  <a:pt x="1971142" y="2245057"/>
                </a:cubicBezTo>
                <a:lnTo>
                  <a:pt x="1948587" y="2256640"/>
                </a:lnTo>
                <a:cubicBezTo>
                  <a:pt x="1943710" y="2259485"/>
                  <a:pt x="1941272" y="2262329"/>
                  <a:pt x="1941272" y="2265174"/>
                </a:cubicBezTo>
                <a:cubicBezTo>
                  <a:pt x="1941272" y="2271677"/>
                  <a:pt x="1950619" y="2279601"/>
                  <a:pt x="1969314" y="2288949"/>
                </a:cubicBezTo>
                <a:cubicBezTo>
                  <a:pt x="1952245" y="2298702"/>
                  <a:pt x="1940866" y="2305611"/>
                  <a:pt x="1935176" y="2309675"/>
                </a:cubicBezTo>
                <a:cubicBezTo>
                  <a:pt x="1932331" y="2305205"/>
                  <a:pt x="1930909" y="2299413"/>
                  <a:pt x="1930909" y="2292301"/>
                </a:cubicBezTo>
                <a:cubicBezTo>
                  <a:pt x="1930909" y="2285189"/>
                  <a:pt x="1931417" y="2276858"/>
                  <a:pt x="1932433" y="2267308"/>
                </a:cubicBezTo>
                <a:cubicBezTo>
                  <a:pt x="1933449" y="2257757"/>
                  <a:pt x="1929385" y="2249426"/>
                  <a:pt x="1920241" y="2242314"/>
                </a:cubicBezTo>
                <a:cubicBezTo>
                  <a:pt x="1911097" y="2235202"/>
                  <a:pt x="1903274" y="2231646"/>
                  <a:pt x="1896771" y="2231646"/>
                </a:cubicBezTo>
                <a:cubicBezTo>
                  <a:pt x="1890269" y="2231646"/>
                  <a:pt x="1887018" y="2235304"/>
                  <a:pt x="1887018" y="2242619"/>
                </a:cubicBezTo>
                <a:cubicBezTo>
                  <a:pt x="1887018" y="2248309"/>
                  <a:pt x="1890167" y="2264057"/>
                  <a:pt x="1896466" y="2289863"/>
                </a:cubicBezTo>
                <a:cubicBezTo>
                  <a:pt x="1902766" y="2315669"/>
                  <a:pt x="1908760" y="2331519"/>
                  <a:pt x="1914450" y="2337412"/>
                </a:cubicBezTo>
                <a:cubicBezTo>
                  <a:pt x="1920139" y="2343305"/>
                  <a:pt x="1924610" y="2346251"/>
                  <a:pt x="1927861" y="2346251"/>
                </a:cubicBezTo>
                <a:cubicBezTo>
                  <a:pt x="1931112" y="2346251"/>
                  <a:pt x="1933754" y="2343406"/>
                  <a:pt x="1935786" y="2337717"/>
                </a:cubicBezTo>
                <a:cubicBezTo>
                  <a:pt x="1941069" y="2340155"/>
                  <a:pt x="1944726" y="2344016"/>
                  <a:pt x="1946758" y="2349299"/>
                </a:cubicBezTo>
                <a:cubicBezTo>
                  <a:pt x="1930096" y="2357427"/>
                  <a:pt x="1921765" y="2362812"/>
                  <a:pt x="1921765" y="2365453"/>
                </a:cubicBezTo>
                <a:cubicBezTo>
                  <a:pt x="1921765" y="2368095"/>
                  <a:pt x="1922882" y="2369416"/>
                  <a:pt x="1925118" y="2369416"/>
                </a:cubicBezTo>
                <a:cubicBezTo>
                  <a:pt x="1927353" y="2369416"/>
                  <a:pt x="1929791" y="2368908"/>
                  <a:pt x="1932433" y="2367892"/>
                </a:cubicBezTo>
                <a:cubicBezTo>
                  <a:pt x="1935074" y="2366876"/>
                  <a:pt x="1942694" y="2364641"/>
                  <a:pt x="1955293" y="2361186"/>
                </a:cubicBezTo>
                <a:cubicBezTo>
                  <a:pt x="1967891" y="2357732"/>
                  <a:pt x="1978051" y="2355395"/>
                  <a:pt x="1985773" y="2354176"/>
                </a:cubicBezTo>
                <a:cubicBezTo>
                  <a:pt x="1987398" y="2358240"/>
                  <a:pt x="1988008" y="2362507"/>
                  <a:pt x="1987602" y="2366977"/>
                </a:cubicBezTo>
                <a:cubicBezTo>
                  <a:pt x="1963218" y="2370635"/>
                  <a:pt x="1940154" y="2375207"/>
                  <a:pt x="1918412" y="2380693"/>
                </a:cubicBezTo>
                <a:cubicBezTo>
                  <a:pt x="1896670" y="2386180"/>
                  <a:pt x="1881734" y="2390955"/>
                  <a:pt x="1873606" y="2395019"/>
                </a:cubicBezTo>
                <a:cubicBezTo>
                  <a:pt x="1865478" y="2399083"/>
                  <a:pt x="1858773" y="2401115"/>
                  <a:pt x="1853490" y="2401115"/>
                </a:cubicBezTo>
                <a:lnTo>
                  <a:pt x="1849222" y="2401115"/>
                </a:lnTo>
                <a:cubicBezTo>
                  <a:pt x="1845971" y="2400709"/>
                  <a:pt x="1843634" y="2401928"/>
                  <a:pt x="1842212" y="2404773"/>
                </a:cubicBezTo>
                <a:cubicBezTo>
                  <a:pt x="1840790" y="2407617"/>
                  <a:pt x="1840078" y="2410665"/>
                  <a:pt x="1840078" y="2413917"/>
                </a:cubicBezTo>
                <a:cubicBezTo>
                  <a:pt x="1840078" y="2429766"/>
                  <a:pt x="1848206" y="2437691"/>
                  <a:pt x="1864462" y="2437691"/>
                </a:cubicBezTo>
                <a:cubicBezTo>
                  <a:pt x="1868120" y="2437691"/>
                  <a:pt x="1878280" y="2435253"/>
                  <a:pt x="1894942" y="2430376"/>
                </a:cubicBezTo>
                <a:cubicBezTo>
                  <a:pt x="1911605" y="2425499"/>
                  <a:pt x="1926235" y="2419809"/>
                  <a:pt x="1938834" y="2413307"/>
                </a:cubicBezTo>
                <a:cubicBezTo>
                  <a:pt x="1951432" y="2406805"/>
                  <a:pt x="1967688" y="2401725"/>
                  <a:pt x="1987602" y="2398067"/>
                </a:cubicBezTo>
                <a:cubicBezTo>
                  <a:pt x="1987602" y="2423264"/>
                  <a:pt x="1988414" y="2457198"/>
                  <a:pt x="1990040" y="2499870"/>
                </a:cubicBezTo>
                <a:cubicBezTo>
                  <a:pt x="1991666" y="2542542"/>
                  <a:pt x="1993291" y="2565199"/>
                  <a:pt x="1994917" y="2567841"/>
                </a:cubicBezTo>
                <a:cubicBezTo>
                  <a:pt x="1996542" y="2570482"/>
                  <a:pt x="1998778" y="2571803"/>
                  <a:pt x="2001622" y="2571803"/>
                </a:cubicBezTo>
                <a:cubicBezTo>
                  <a:pt x="2004467" y="2571803"/>
                  <a:pt x="2007210" y="2570177"/>
                  <a:pt x="2009852" y="2566926"/>
                </a:cubicBezTo>
                <a:cubicBezTo>
                  <a:pt x="2012494" y="2563675"/>
                  <a:pt x="2014018" y="2559205"/>
                  <a:pt x="2014424" y="2553515"/>
                </a:cubicBezTo>
                <a:cubicBezTo>
                  <a:pt x="2016050" y="2529131"/>
                  <a:pt x="2018793" y="2511351"/>
                  <a:pt x="2022654" y="2500175"/>
                </a:cubicBezTo>
                <a:cubicBezTo>
                  <a:pt x="2026514" y="2488999"/>
                  <a:pt x="2030680" y="2452321"/>
                  <a:pt x="2035150" y="2390142"/>
                </a:cubicBezTo>
                <a:cubicBezTo>
                  <a:pt x="2046936" y="2390142"/>
                  <a:pt x="2061871" y="2391768"/>
                  <a:pt x="2079956" y="2395019"/>
                </a:cubicBezTo>
                <a:cubicBezTo>
                  <a:pt x="2098041" y="2398270"/>
                  <a:pt x="2113382" y="2401725"/>
                  <a:pt x="2125981" y="2405382"/>
                </a:cubicBezTo>
                <a:cubicBezTo>
                  <a:pt x="2128013" y="2405789"/>
                  <a:pt x="2130654" y="2405992"/>
                  <a:pt x="2133906" y="2405992"/>
                </a:cubicBezTo>
                <a:cubicBezTo>
                  <a:pt x="2137157" y="2405992"/>
                  <a:pt x="2140306" y="2404468"/>
                  <a:pt x="2143354" y="2401420"/>
                </a:cubicBezTo>
                <a:cubicBezTo>
                  <a:pt x="2146402" y="2398372"/>
                  <a:pt x="2147926" y="2394409"/>
                  <a:pt x="2147926" y="2389533"/>
                </a:cubicBezTo>
                <a:cubicBezTo>
                  <a:pt x="2147926" y="2380185"/>
                  <a:pt x="2142745" y="2372565"/>
                  <a:pt x="2132382" y="2366673"/>
                </a:cubicBezTo>
                <a:cubicBezTo>
                  <a:pt x="2122018" y="2360780"/>
                  <a:pt x="2112773" y="2357833"/>
                  <a:pt x="2104645" y="2357833"/>
                </a:cubicBezTo>
                <a:lnTo>
                  <a:pt x="2086357" y="2359053"/>
                </a:lnTo>
                <a:cubicBezTo>
                  <a:pt x="2079042" y="2359865"/>
                  <a:pt x="2062582" y="2360475"/>
                  <a:pt x="2036979" y="2360881"/>
                </a:cubicBezTo>
                <a:cubicBezTo>
                  <a:pt x="2037386" y="2356005"/>
                  <a:pt x="2038402" y="2349705"/>
                  <a:pt x="2040027" y="2341984"/>
                </a:cubicBezTo>
                <a:cubicBezTo>
                  <a:pt x="2049374" y="2340765"/>
                  <a:pt x="2056994" y="2337818"/>
                  <a:pt x="2062887" y="2333145"/>
                </a:cubicBezTo>
                <a:cubicBezTo>
                  <a:pt x="2068780" y="2328471"/>
                  <a:pt x="2077822" y="2317600"/>
                  <a:pt x="2090014" y="2300531"/>
                </a:cubicBezTo>
                <a:lnTo>
                  <a:pt x="2115008" y="2265174"/>
                </a:lnTo>
                <a:cubicBezTo>
                  <a:pt x="2119478" y="2258672"/>
                  <a:pt x="2121714" y="2250747"/>
                  <a:pt x="2121714" y="2241400"/>
                </a:cubicBezTo>
                <a:cubicBezTo>
                  <a:pt x="2121714" y="2232053"/>
                  <a:pt x="2117040" y="2222604"/>
                  <a:pt x="2107693" y="2213053"/>
                </a:cubicBezTo>
                <a:cubicBezTo>
                  <a:pt x="2098346" y="2203503"/>
                  <a:pt x="2084934" y="2196086"/>
                  <a:pt x="2067459" y="2190803"/>
                </a:cubicBezTo>
                <a:cubicBezTo>
                  <a:pt x="2068678" y="2188771"/>
                  <a:pt x="2071117" y="2187755"/>
                  <a:pt x="2074774" y="2187755"/>
                </a:cubicBezTo>
                <a:lnTo>
                  <a:pt x="2078432" y="2187755"/>
                </a:lnTo>
                <a:cubicBezTo>
                  <a:pt x="2082496" y="2188161"/>
                  <a:pt x="2084528" y="2187450"/>
                  <a:pt x="2084528" y="2185621"/>
                </a:cubicBezTo>
                <a:cubicBezTo>
                  <a:pt x="2084528" y="2183793"/>
                  <a:pt x="2082496" y="2181659"/>
                  <a:pt x="2078432" y="2179221"/>
                </a:cubicBezTo>
                <a:cubicBezTo>
                  <a:pt x="2077619" y="2177595"/>
                  <a:pt x="2077416" y="2175969"/>
                  <a:pt x="2077822" y="2174344"/>
                </a:cubicBezTo>
                <a:cubicBezTo>
                  <a:pt x="2117650" y="2167435"/>
                  <a:pt x="2153819" y="2163371"/>
                  <a:pt x="2186331" y="2162152"/>
                </a:cubicBezTo>
                <a:cubicBezTo>
                  <a:pt x="2199742" y="2161745"/>
                  <a:pt x="2206448" y="2158088"/>
                  <a:pt x="2206448" y="2151179"/>
                </a:cubicBezTo>
                <a:cubicBezTo>
                  <a:pt x="2206448" y="2147115"/>
                  <a:pt x="2203095" y="2142543"/>
                  <a:pt x="2196390" y="2137463"/>
                </a:cubicBezTo>
                <a:cubicBezTo>
                  <a:pt x="2189684" y="2132383"/>
                  <a:pt x="2177695" y="2129843"/>
                  <a:pt x="2160423" y="2129843"/>
                </a:cubicBezTo>
                <a:cubicBezTo>
                  <a:pt x="2143151" y="2129843"/>
                  <a:pt x="2116227" y="2131672"/>
                  <a:pt x="2079651" y="2135329"/>
                </a:cubicBezTo>
                <a:cubicBezTo>
                  <a:pt x="2091843" y="2124763"/>
                  <a:pt x="2097939" y="2112571"/>
                  <a:pt x="2097939" y="2098753"/>
                </a:cubicBezTo>
                <a:cubicBezTo>
                  <a:pt x="2097939" y="2089406"/>
                  <a:pt x="2094790" y="2081177"/>
                  <a:pt x="2088490" y="2074065"/>
                </a:cubicBezTo>
                <a:cubicBezTo>
                  <a:pt x="2082191" y="2066953"/>
                  <a:pt x="2073555" y="2062787"/>
                  <a:pt x="2062582" y="2061568"/>
                </a:cubicBezTo>
                <a:cubicBezTo>
                  <a:pt x="2061363" y="2060755"/>
                  <a:pt x="2060957" y="2059536"/>
                  <a:pt x="2061363" y="2057910"/>
                </a:cubicBezTo>
                <a:cubicBezTo>
                  <a:pt x="2064208" y="2054659"/>
                  <a:pt x="2075994" y="2050595"/>
                  <a:pt x="2096720" y="2045718"/>
                </a:cubicBezTo>
                <a:cubicBezTo>
                  <a:pt x="2102816" y="2044093"/>
                  <a:pt x="2105864" y="2039825"/>
                  <a:pt x="2105864" y="2032917"/>
                </a:cubicBezTo>
                <a:cubicBezTo>
                  <a:pt x="2105864" y="2026008"/>
                  <a:pt x="2102410" y="2019607"/>
                  <a:pt x="2095501" y="2013714"/>
                </a:cubicBezTo>
                <a:cubicBezTo>
                  <a:pt x="2088592" y="2007821"/>
                  <a:pt x="2082801" y="2004875"/>
                  <a:pt x="2078127" y="2004875"/>
                </a:cubicBezTo>
                <a:cubicBezTo>
                  <a:pt x="2073454" y="2004875"/>
                  <a:pt x="2069898" y="2005281"/>
                  <a:pt x="2067459" y="2006094"/>
                </a:cubicBezTo>
                <a:cubicBezTo>
                  <a:pt x="2060957" y="2002843"/>
                  <a:pt x="2055674" y="1998169"/>
                  <a:pt x="2051610" y="1992073"/>
                </a:cubicBezTo>
                <a:cubicBezTo>
                  <a:pt x="2047546" y="1985977"/>
                  <a:pt x="2042059" y="1981609"/>
                  <a:pt x="2035150" y="1978967"/>
                </a:cubicBezTo>
                <a:cubicBezTo>
                  <a:pt x="2028242" y="1976325"/>
                  <a:pt x="2017878" y="1973684"/>
                  <a:pt x="2004061" y="1971042"/>
                </a:cubicBezTo>
                <a:cubicBezTo>
                  <a:pt x="1990243" y="1968401"/>
                  <a:pt x="1980998" y="1967080"/>
                  <a:pt x="1976324" y="1967080"/>
                </a:cubicBezTo>
                <a:close/>
                <a:moveTo>
                  <a:pt x="2162557" y="1783362"/>
                </a:moveTo>
                <a:cubicBezTo>
                  <a:pt x="2156461" y="1783362"/>
                  <a:pt x="2149146" y="1784581"/>
                  <a:pt x="2140611" y="1787019"/>
                </a:cubicBezTo>
                <a:cubicBezTo>
                  <a:pt x="2132077" y="1789458"/>
                  <a:pt x="2108404" y="1791388"/>
                  <a:pt x="2069593" y="1792810"/>
                </a:cubicBezTo>
                <a:cubicBezTo>
                  <a:pt x="2030782" y="1794233"/>
                  <a:pt x="1990446" y="1797890"/>
                  <a:pt x="1948587" y="1803783"/>
                </a:cubicBezTo>
                <a:cubicBezTo>
                  <a:pt x="1906728" y="1809676"/>
                  <a:pt x="1864259" y="1818515"/>
                  <a:pt x="1821181" y="1830301"/>
                </a:cubicBezTo>
                <a:cubicBezTo>
                  <a:pt x="1804518" y="1834771"/>
                  <a:pt x="1793647" y="1837006"/>
                  <a:pt x="1788567" y="1837006"/>
                </a:cubicBezTo>
                <a:cubicBezTo>
                  <a:pt x="1783487" y="1837006"/>
                  <a:pt x="1779220" y="1836092"/>
                  <a:pt x="1775766" y="1834263"/>
                </a:cubicBezTo>
                <a:cubicBezTo>
                  <a:pt x="1772311" y="1832434"/>
                  <a:pt x="1768755" y="1831520"/>
                  <a:pt x="1765098" y="1831520"/>
                </a:cubicBezTo>
                <a:cubicBezTo>
                  <a:pt x="1756157" y="1831520"/>
                  <a:pt x="1751686" y="1835787"/>
                  <a:pt x="1751686" y="1844322"/>
                </a:cubicBezTo>
                <a:cubicBezTo>
                  <a:pt x="1751686" y="1848792"/>
                  <a:pt x="1753820" y="1856310"/>
                  <a:pt x="1758087" y="1866877"/>
                </a:cubicBezTo>
                <a:cubicBezTo>
                  <a:pt x="1762354" y="1877443"/>
                  <a:pt x="1770686" y="1888518"/>
                  <a:pt x="1783081" y="1900100"/>
                </a:cubicBezTo>
                <a:cubicBezTo>
                  <a:pt x="1795476" y="1911682"/>
                  <a:pt x="1807973" y="1917474"/>
                  <a:pt x="1820571" y="1917474"/>
                </a:cubicBezTo>
                <a:cubicBezTo>
                  <a:pt x="1833170" y="1917474"/>
                  <a:pt x="1850035" y="1911479"/>
                  <a:pt x="1871168" y="1899490"/>
                </a:cubicBezTo>
                <a:cubicBezTo>
                  <a:pt x="1892301" y="1887502"/>
                  <a:pt x="1919733" y="1878053"/>
                  <a:pt x="1953464" y="1871144"/>
                </a:cubicBezTo>
                <a:cubicBezTo>
                  <a:pt x="1987195" y="1864235"/>
                  <a:pt x="2025803" y="1860781"/>
                  <a:pt x="2069288" y="1860781"/>
                </a:cubicBezTo>
                <a:cubicBezTo>
                  <a:pt x="2112773" y="1860781"/>
                  <a:pt x="2151990" y="1865861"/>
                  <a:pt x="2186941" y="1876021"/>
                </a:cubicBezTo>
                <a:cubicBezTo>
                  <a:pt x="2194662" y="1878053"/>
                  <a:pt x="2201165" y="1879069"/>
                  <a:pt x="2206448" y="1879069"/>
                </a:cubicBezTo>
                <a:cubicBezTo>
                  <a:pt x="2222704" y="1879069"/>
                  <a:pt x="2230832" y="1869112"/>
                  <a:pt x="2230832" y="1849198"/>
                </a:cubicBezTo>
                <a:cubicBezTo>
                  <a:pt x="2230832" y="1829285"/>
                  <a:pt x="2223822" y="1813334"/>
                  <a:pt x="2209801" y="1801345"/>
                </a:cubicBezTo>
                <a:cubicBezTo>
                  <a:pt x="2195780" y="1789356"/>
                  <a:pt x="2180032" y="1783362"/>
                  <a:pt x="2162557" y="1783362"/>
                </a:cubicBezTo>
                <a:close/>
                <a:moveTo>
                  <a:pt x="2040027" y="1587680"/>
                </a:moveTo>
                <a:cubicBezTo>
                  <a:pt x="2033525" y="1587680"/>
                  <a:pt x="2026616" y="1590931"/>
                  <a:pt x="2019301" y="1597434"/>
                </a:cubicBezTo>
                <a:cubicBezTo>
                  <a:pt x="2016050" y="1600278"/>
                  <a:pt x="2004467" y="1603733"/>
                  <a:pt x="1984554" y="1607797"/>
                </a:cubicBezTo>
                <a:cubicBezTo>
                  <a:pt x="1964640" y="1611861"/>
                  <a:pt x="1949806" y="1613893"/>
                  <a:pt x="1940053" y="1613893"/>
                </a:cubicBezTo>
                <a:cubicBezTo>
                  <a:pt x="1930299" y="1613893"/>
                  <a:pt x="1924203" y="1613283"/>
                  <a:pt x="1921765" y="1612064"/>
                </a:cubicBezTo>
                <a:cubicBezTo>
                  <a:pt x="1916075" y="1609219"/>
                  <a:pt x="1911097" y="1607797"/>
                  <a:pt x="1906830" y="1607797"/>
                </a:cubicBezTo>
                <a:cubicBezTo>
                  <a:pt x="1902562" y="1607797"/>
                  <a:pt x="1900429" y="1610235"/>
                  <a:pt x="1900429" y="1615112"/>
                </a:cubicBezTo>
                <a:cubicBezTo>
                  <a:pt x="1900429" y="1619989"/>
                  <a:pt x="1904290" y="1629539"/>
                  <a:pt x="1912011" y="1643763"/>
                </a:cubicBezTo>
                <a:cubicBezTo>
                  <a:pt x="1919733" y="1657987"/>
                  <a:pt x="1927658" y="1670078"/>
                  <a:pt x="1935786" y="1680034"/>
                </a:cubicBezTo>
                <a:cubicBezTo>
                  <a:pt x="1943914" y="1689991"/>
                  <a:pt x="1947978" y="1697408"/>
                  <a:pt x="1947978" y="1702285"/>
                </a:cubicBezTo>
                <a:cubicBezTo>
                  <a:pt x="1947978" y="1703504"/>
                  <a:pt x="1947673" y="1704622"/>
                  <a:pt x="1947063" y="1705638"/>
                </a:cubicBezTo>
                <a:cubicBezTo>
                  <a:pt x="1946454" y="1706654"/>
                  <a:pt x="1941983" y="1711124"/>
                  <a:pt x="1933652" y="1719049"/>
                </a:cubicBezTo>
                <a:cubicBezTo>
                  <a:pt x="1925321" y="1726974"/>
                  <a:pt x="1917701" y="1733679"/>
                  <a:pt x="1910792" y="1739166"/>
                </a:cubicBezTo>
                <a:cubicBezTo>
                  <a:pt x="1903883" y="1744652"/>
                  <a:pt x="1896263" y="1750240"/>
                  <a:pt x="1887932" y="1755930"/>
                </a:cubicBezTo>
                <a:cubicBezTo>
                  <a:pt x="1879601" y="1761619"/>
                  <a:pt x="1875435" y="1765277"/>
                  <a:pt x="1875435" y="1766902"/>
                </a:cubicBezTo>
                <a:cubicBezTo>
                  <a:pt x="1875435" y="1767715"/>
                  <a:pt x="1876248" y="1768122"/>
                  <a:pt x="1877874" y="1768122"/>
                </a:cubicBezTo>
                <a:cubicBezTo>
                  <a:pt x="1884782" y="1768122"/>
                  <a:pt x="1895958" y="1763042"/>
                  <a:pt x="1911402" y="1752882"/>
                </a:cubicBezTo>
                <a:cubicBezTo>
                  <a:pt x="1928064" y="1752069"/>
                  <a:pt x="1946962" y="1740690"/>
                  <a:pt x="1968094" y="1718744"/>
                </a:cubicBezTo>
                <a:cubicBezTo>
                  <a:pt x="1992885" y="1706146"/>
                  <a:pt x="2014627" y="1696494"/>
                  <a:pt x="2033322" y="1689788"/>
                </a:cubicBezTo>
                <a:cubicBezTo>
                  <a:pt x="2052016" y="1683082"/>
                  <a:pt x="2065630" y="1679730"/>
                  <a:pt x="2074165" y="1679730"/>
                </a:cubicBezTo>
                <a:cubicBezTo>
                  <a:pt x="2092453" y="1679730"/>
                  <a:pt x="2103934" y="1677291"/>
                  <a:pt x="2108607" y="1672414"/>
                </a:cubicBezTo>
                <a:cubicBezTo>
                  <a:pt x="2113281" y="1667538"/>
                  <a:pt x="2115618" y="1660629"/>
                  <a:pt x="2115618" y="1651688"/>
                </a:cubicBezTo>
                <a:cubicBezTo>
                  <a:pt x="2115618" y="1627304"/>
                  <a:pt x="2104645" y="1610540"/>
                  <a:pt x="2082699" y="1601396"/>
                </a:cubicBezTo>
                <a:cubicBezTo>
                  <a:pt x="2060754" y="1592252"/>
                  <a:pt x="2046530" y="1587680"/>
                  <a:pt x="2040027" y="1587680"/>
                </a:cubicBezTo>
                <a:close/>
                <a:moveTo>
                  <a:pt x="2118056" y="1273507"/>
                </a:moveTo>
                <a:cubicBezTo>
                  <a:pt x="2140408" y="1273507"/>
                  <a:pt x="2151584" y="1279807"/>
                  <a:pt x="2151584" y="1292405"/>
                </a:cubicBezTo>
                <a:cubicBezTo>
                  <a:pt x="2151584" y="1297688"/>
                  <a:pt x="2148942" y="1306731"/>
                  <a:pt x="2143659" y="1319532"/>
                </a:cubicBezTo>
                <a:cubicBezTo>
                  <a:pt x="2138376" y="1332334"/>
                  <a:pt x="2132890" y="1340665"/>
                  <a:pt x="2127200" y="1344526"/>
                </a:cubicBezTo>
                <a:cubicBezTo>
                  <a:pt x="2121510" y="1348387"/>
                  <a:pt x="2110538" y="1350317"/>
                  <a:pt x="2094282" y="1350317"/>
                </a:cubicBezTo>
                <a:cubicBezTo>
                  <a:pt x="2072742" y="1350317"/>
                  <a:pt x="2053845" y="1343408"/>
                  <a:pt x="2037589" y="1329591"/>
                </a:cubicBezTo>
                <a:cubicBezTo>
                  <a:pt x="2038402" y="1325120"/>
                  <a:pt x="2038402" y="1320650"/>
                  <a:pt x="2037589" y="1316179"/>
                </a:cubicBezTo>
                <a:cubicBezTo>
                  <a:pt x="2051406" y="1304394"/>
                  <a:pt x="2062786" y="1291999"/>
                  <a:pt x="2071726" y="1278994"/>
                </a:cubicBezTo>
                <a:cubicBezTo>
                  <a:pt x="2090421" y="1275336"/>
                  <a:pt x="2105864" y="1273507"/>
                  <a:pt x="2118056" y="1273507"/>
                </a:cubicBezTo>
                <a:close/>
                <a:moveTo>
                  <a:pt x="2001622" y="1229007"/>
                </a:moveTo>
                <a:cubicBezTo>
                  <a:pt x="2002029" y="1232664"/>
                  <a:pt x="2001622" y="1242824"/>
                  <a:pt x="2000403" y="1259487"/>
                </a:cubicBezTo>
                <a:cubicBezTo>
                  <a:pt x="1974394" y="1263551"/>
                  <a:pt x="1944320" y="1270663"/>
                  <a:pt x="1910182" y="1280823"/>
                </a:cubicBezTo>
                <a:cubicBezTo>
                  <a:pt x="1911402" y="1279197"/>
                  <a:pt x="1913129" y="1275235"/>
                  <a:pt x="1915364" y="1268935"/>
                </a:cubicBezTo>
                <a:cubicBezTo>
                  <a:pt x="1917599" y="1262636"/>
                  <a:pt x="1919326" y="1258674"/>
                  <a:pt x="1920546" y="1257048"/>
                </a:cubicBezTo>
                <a:cubicBezTo>
                  <a:pt x="1930706" y="1256235"/>
                  <a:pt x="1939748" y="1253391"/>
                  <a:pt x="1947673" y="1248514"/>
                </a:cubicBezTo>
                <a:cubicBezTo>
                  <a:pt x="1955598" y="1243637"/>
                  <a:pt x="1973581" y="1237135"/>
                  <a:pt x="2001622" y="1229007"/>
                </a:cubicBezTo>
                <a:close/>
                <a:moveTo>
                  <a:pt x="2072336" y="1132690"/>
                </a:moveTo>
                <a:cubicBezTo>
                  <a:pt x="2074368" y="1135535"/>
                  <a:pt x="2075384" y="1138583"/>
                  <a:pt x="2075384" y="1141834"/>
                </a:cubicBezTo>
                <a:cubicBezTo>
                  <a:pt x="2075384" y="1153213"/>
                  <a:pt x="2064005" y="1166015"/>
                  <a:pt x="2041246" y="1180239"/>
                </a:cubicBezTo>
                <a:cubicBezTo>
                  <a:pt x="2046936" y="1168047"/>
                  <a:pt x="2049781" y="1159512"/>
                  <a:pt x="2049781" y="1154635"/>
                </a:cubicBezTo>
                <a:cubicBezTo>
                  <a:pt x="2049781" y="1149759"/>
                  <a:pt x="2048562" y="1145695"/>
                  <a:pt x="2046123" y="1142443"/>
                </a:cubicBezTo>
                <a:cubicBezTo>
                  <a:pt x="2052219" y="1135535"/>
                  <a:pt x="2060957" y="1132283"/>
                  <a:pt x="2072336" y="1132690"/>
                </a:cubicBezTo>
                <a:close/>
                <a:moveTo>
                  <a:pt x="2066240" y="923597"/>
                </a:moveTo>
                <a:cubicBezTo>
                  <a:pt x="2057706" y="923597"/>
                  <a:pt x="2053438" y="925527"/>
                  <a:pt x="2053438" y="929388"/>
                </a:cubicBezTo>
                <a:cubicBezTo>
                  <a:pt x="2053438" y="933249"/>
                  <a:pt x="2054759" y="937110"/>
                  <a:pt x="2057401" y="940971"/>
                </a:cubicBezTo>
                <a:cubicBezTo>
                  <a:pt x="2060042" y="944831"/>
                  <a:pt x="2061363" y="949708"/>
                  <a:pt x="2061363" y="955601"/>
                </a:cubicBezTo>
                <a:cubicBezTo>
                  <a:pt x="2061363" y="961494"/>
                  <a:pt x="2058823" y="969419"/>
                  <a:pt x="2053743" y="979375"/>
                </a:cubicBezTo>
                <a:cubicBezTo>
                  <a:pt x="2048663" y="989332"/>
                  <a:pt x="2043075" y="997359"/>
                  <a:pt x="2036979" y="1003455"/>
                </a:cubicBezTo>
                <a:cubicBezTo>
                  <a:pt x="2030883" y="1009551"/>
                  <a:pt x="2027124" y="1015951"/>
                  <a:pt x="2025702" y="1022657"/>
                </a:cubicBezTo>
                <a:cubicBezTo>
                  <a:pt x="2024279" y="1029363"/>
                  <a:pt x="2023568" y="1038202"/>
                  <a:pt x="2023568" y="1049175"/>
                </a:cubicBezTo>
                <a:cubicBezTo>
                  <a:pt x="2023568" y="1070714"/>
                  <a:pt x="2029258" y="1081483"/>
                  <a:pt x="2040637" y="1081483"/>
                </a:cubicBezTo>
                <a:cubicBezTo>
                  <a:pt x="2044294" y="1081483"/>
                  <a:pt x="2047546" y="1080264"/>
                  <a:pt x="2050390" y="1077826"/>
                </a:cubicBezTo>
                <a:cubicBezTo>
                  <a:pt x="2059738" y="1069698"/>
                  <a:pt x="2071726" y="1061773"/>
                  <a:pt x="2086357" y="1054051"/>
                </a:cubicBezTo>
                <a:cubicBezTo>
                  <a:pt x="2070101" y="1085344"/>
                  <a:pt x="2048562" y="1104445"/>
                  <a:pt x="2021739" y="1111354"/>
                </a:cubicBezTo>
                <a:cubicBezTo>
                  <a:pt x="2016456" y="1108103"/>
                  <a:pt x="2011173" y="1106477"/>
                  <a:pt x="2005890" y="1106477"/>
                </a:cubicBezTo>
                <a:cubicBezTo>
                  <a:pt x="1992478" y="1106477"/>
                  <a:pt x="1983741" y="1112776"/>
                  <a:pt x="1979677" y="1125375"/>
                </a:cubicBezTo>
                <a:lnTo>
                  <a:pt x="1972971" y="1127203"/>
                </a:lnTo>
                <a:cubicBezTo>
                  <a:pt x="1993291" y="1082906"/>
                  <a:pt x="2004467" y="1043891"/>
                  <a:pt x="2006499" y="1010160"/>
                </a:cubicBezTo>
                <a:cubicBezTo>
                  <a:pt x="1976832" y="1054458"/>
                  <a:pt x="1957122" y="1076607"/>
                  <a:pt x="1947368" y="1076607"/>
                </a:cubicBezTo>
                <a:cubicBezTo>
                  <a:pt x="1945742" y="1076607"/>
                  <a:pt x="1944320" y="1076200"/>
                  <a:pt x="1943101" y="1075387"/>
                </a:cubicBezTo>
                <a:cubicBezTo>
                  <a:pt x="1957731" y="1063602"/>
                  <a:pt x="1965046" y="1053747"/>
                  <a:pt x="1965046" y="1045822"/>
                </a:cubicBezTo>
                <a:cubicBezTo>
                  <a:pt x="1965046" y="1037897"/>
                  <a:pt x="1960881" y="1028448"/>
                  <a:pt x="1952550" y="1017475"/>
                </a:cubicBezTo>
                <a:cubicBezTo>
                  <a:pt x="1944218" y="1006503"/>
                  <a:pt x="1934262" y="998070"/>
                  <a:pt x="1922679" y="992177"/>
                </a:cubicBezTo>
                <a:cubicBezTo>
                  <a:pt x="1911097" y="986284"/>
                  <a:pt x="1903375" y="983338"/>
                  <a:pt x="1899514" y="983338"/>
                </a:cubicBezTo>
                <a:cubicBezTo>
                  <a:pt x="1895654" y="983338"/>
                  <a:pt x="1893723" y="984455"/>
                  <a:pt x="1893723" y="986691"/>
                </a:cubicBezTo>
                <a:cubicBezTo>
                  <a:pt x="1893723" y="988926"/>
                  <a:pt x="1895146" y="991771"/>
                  <a:pt x="1897990" y="995225"/>
                </a:cubicBezTo>
                <a:cubicBezTo>
                  <a:pt x="1900835" y="998679"/>
                  <a:pt x="1902258" y="1002235"/>
                  <a:pt x="1902258" y="1005893"/>
                </a:cubicBezTo>
                <a:cubicBezTo>
                  <a:pt x="1902258" y="1014834"/>
                  <a:pt x="1897686" y="1026416"/>
                  <a:pt x="1888542" y="1040640"/>
                </a:cubicBezTo>
                <a:cubicBezTo>
                  <a:pt x="1879398" y="1054864"/>
                  <a:pt x="1872590" y="1062586"/>
                  <a:pt x="1868120" y="1063805"/>
                </a:cubicBezTo>
                <a:cubicBezTo>
                  <a:pt x="1854302" y="1068275"/>
                  <a:pt x="1847394" y="1082499"/>
                  <a:pt x="1847394" y="1106477"/>
                </a:cubicBezTo>
                <a:cubicBezTo>
                  <a:pt x="1847394" y="1119482"/>
                  <a:pt x="1849222" y="1130353"/>
                  <a:pt x="1852880" y="1139091"/>
                </a:cubicBezTo>
                <a:cubicBezTo>
                  <a:pt x="1856538" y="1147828"/>
                  <a:pt x="1860703" y="1152197"/>
                  <a:pt x="1865377" y="1152197"/>
                </a:cubicBezTo>
                <a:cubicBezTo>
                  <a:pt x="1870050" y="1152197"/>
                  <a:pt x="1874114" y="1149555"/>
                  <a:pt x="1877569" y="1144272"/>
                </a:cubicBezTo>
                <a:cubicBezTo>
                  <a:pt x="1881023" y="1138989"/>
                  <a:pt x="1892707" y="1128219"/>
                  <a:pt x="1912621" y="1111963"/>
                </a:cubicBezTo>
                <a:cubicBezTo>
                  <a:pt x="1919123" y="1118872"/>
                  <a:pt x="1932534" y="1125781"/>
                  <a:pt x="1952854" y="1132690"/>
                </a:cubicBezTo>
                <a:cubicBezTo>
                  <a:pt x="1938224" y="1134722"/>
                  <a:pt x="1928572" y="1136855"/>
                  <a:pt x="1923898" y="1139091"/>
                </a:cubicBezTo>
                <a:cubicBezTo>
                  <a:pt x="1919225" y="1141326"/>
                  <a:pt x="1916888" y="1144983"/>
                  <a:pt x="1916888" y="1150063"/>
                </a:cubicBezTo>
                <a:cubicBezTo>
                  <a:pt x="1916888" y="1155143"/>
                  <a:pt x="1924711" y="1159411"/>
                  <a:pt x="1940358" y="1162865"/>
                </a:cubicBezTo>
                <a:cubicBezTo>
                  <a:pt x="1956004" y="1166319"/>
                  <a:pt x="1967586" y="1168047"/>
                  <a:pt x="1975105" y="1168047"/>
                </a:cubicBezTo>
                <a:cubicBezTo>
                  <a:pt x="1982623" y="1168047"/>
                  <a:pt x="1992275" y="1165405"/>
                  <a:pt x="2004061" y="1160122"/>
                </a:cubicBezTo>
                <a:lnTo>
                  <a:pt x="2004061" y="1191821"/>
                </a:lnTo>
                <a:cubicBezTo>
                  <a:pt x="1978051" y="1201168"/>
                  <a:pt x="1945539" y="1208077"/>
                  <a:pt x="1906525" y="1212547"/>
                </a:cubicBezTo>
                <a:cubicBezTo>
                  <a:pt x="1896771" y="1208077"/>
                  <a:pt x="1888237" y="1205842"/>
                  <a:pt x="1880922" y="1205842"/>
                </a:cubicBezTo>
                <a:cubicBezTo>
                  <a:pt x="1869136" y="1205842"/>
                  <a:pt x="1863243" y="1210515"/>
                  <a:pt x="1863243" y="1219863"/>
                </a:cubicBezTo>
                <a:cubicBezTo>
                  <a:pt x="1863243" y="1223114"/>
                  <a:pt x="1864462" y="1226568"/>
                  <a:pt x="1866901" y="1230226"/>
                </a:cubicBezTo>
                <a:cubicBezTo>
                  <a:pt x="1874216" y="1239979"/>
                  <a:pt x="1877874" y="1248006"/>
                  <a:pt x="1877874" y="1254305"/>
                </a:cubicBezTo>
                <a:cubicBezTo>
                  <a:pt x="1877874" y="1260604"/>
                  <a:pt x="1871168" y="1272288"/>
                  <a:pt x="1857757" y="1289357"/>
                </a:cubicBezTo>
                <a:cubicBezTo>
                  <a:pt x="1850848" y="1298298"/>
                  <a:pt x="1847394" y="1309474"/>
                  <a:pt x="1847394" y="1322885"/>
                </a:cubicBezTo>
                <a:cubicBezTo>
                  <a:pt x="1847394" y="1328981"/>
                  <a:pt x="1848511" y="1336093"/>
                  <a:pt x="1850746" y="1344221"/>
                </a:cubicBezTo>
                <a:cubicBezTo>
                  <a:pt x="1852982" y="1352349"/>
                  <a:pt x="1856842" y="1356413"/>
                  <a:pt x="1862329" y="1356413"/>
                </a:cubicBezTo>
                <a:cubicBezTo>
                  <a:pt x="1867815" y="1356413"/>
                  <a:pt x="1877061" y="1351435"/>
                  <a:pt x="1890066" y="1341478"/>
                </a:cubicBezTo>
                <a:cubicBezTo>
                  <a:pt x="1903070" y="1331521"/>
                  <a:pt x="1919834" y="1321666"/>
                  <a:pt x="1940358" y="1311912"/>
                </a:cubicBezTo>
                <a:cubicBezTo>
                  <a:pt x="1960881" y="1302159"/>
                  <a:pt x="1980896" y="1295250"/>
                  <a:pt x="2000403" y="1291186"/>
                </a:cubicBezTo>
                <a:cubicBezTo>
                  <a:pt x="1999997" y="1294843"/>
                  <a:pt x="1999997" y="1297891"/>
                  <a:pt x="2000403" y="1300330"/>
                </a:cubicBezTo>
                <a:cubicBezTo>
                  <a:pt x="1978051" y="1326339"/>
                  <a:pt x="1952854" y="1351841"/>
                  <a:pt x="1924813" y="1376835"/>
                </a:cubicBezTo>
                <a:cubicBezTo>
                  <a:pt x="1896771" y="1401828"/>
                  <a:pt x="1871168" y="1422047"/>
                  <a:pt x="1848003" y="1437490"/>
                </a:cubicBezTo>
                <a:cubicBezTo>
                  <a:pt x="1837843" y="1444399"/>
                  <a:pt x="1832763" y="1449072"/>
                  <a:pt x="1832763" y="1451511"/>
                </a:cubicBezTo>
                <a:cubicBezTo>
                  <a:pt x="1832763" y="1452730"/>
                  <a:pt x="1834389" y="1453339"/>
                  <a:pt x="1837640" y="1453339"/>
                </a:cubicBezTo>
                <a:cubicBezTo>
                  <a:pt x="1853490" y="1453339"/>
                  <a:pt x="1875638" y="1446126"/>
                  <a:pt x="1904086" y="1431699"/>
                </a:cubicBezTo>
                <a:cubicBezTo>
                  <a:pt x="1932534" y="1417271"/>
                  <a:pt x="1965250" y="1389331"/>
                  <a:pt x="2002232" y="1347879"/>
                </a:cubicBezTo>
                <a:cubicBezTo>
                  <a:pt x="1999794" y="1374295"/>
                  <a:pt x="1998574" y="1401625"/>
                  <a:pt x="1998574" y="1429870"/>
                </a:cubicBezTo>
                <a:cubicBezTo>
                  <a:pt x="1998574" y="1458115"/>
                  <a:pt x="2000708" y="1478841"/>
                  <a:pt x="2004975" y="1492049"/>
                </a:cubicBezTo>
                <a:cubicBezTo>
                  <a:pt x="2009242" y="1505257"/>
                  <a:pt x="2013510" y="1511861"/>
                  <a:pt x="2017777" y="1511861"/>
                </a:cubicBezTo>
                <a:cubicBezTo>
                  <a:pt x="2022044" y="1511861"/>
                  <a:pt x="2026413" y="1504546"/>
                  <a:pt x="2030883" y="1489915"/>
                </a:cubicBezTo>
                <a:cubicBezTo>
                  <a:pt x="2035354" y="1475285"/>
                  <a:pt x="2037589" y="1456184"/>
                  <a:pt x="2037589" y="1432613"/>
                </a:cubicBezTo>
                <a:cubicBezTo>
                  <a:pt x="2037589" y="1409042"/>
                  <a:pt x="2037182" y="1380391"/>
                  <a:pt x="2036370" y="1346659"/>
                </a:cubicBezTo>
                <a:cubicBezTo>
                  <a:pt x="2046936" y="1353975"/>
                  <a:pt x="2058722" y="1363931"/>
                  <a:pt x="2071726" y="1376530"/>
                </a:cubicBezTo>
                <a:cubicBezTo>
                  <a:pt x="2084731" y="1389128"/>
                  <a:pt x="2094078" y="1398882"/>
                  <a:pt x="2099768" y="1405791"/>
                </a:cubicBezTo>
                <a:cubicBezTo>
                  <a:pt x="2105458" y="1412699"/>
                  <a:pt x="2110944" y="1416154"/>
                  <a:pt x="2116227" y="1416154"/>
                </a:cubicBezTo>
                <a:cubicBezTo>
                  <a:pt x="2121510" y="1416154"/>
                  <a:pt x="2133601" y="1406502"/>
                  <a:pt x="2152498" y="1387198"/>
                </a:cubicBezTo>
                <a:cubicBezTo>
                  <a:pt x="2171396" y="1367894"/>
                  <a:pt x="2183080" y="1351536"/>
                  <a:pt x="2187550" y="1338125"/>
                </a:cubicBezTo>
                <a:cubicBezTo>
                  <a:pt x="2192021" y="1324714"/>
                  <a:pt x="2195882" y="1316789"/>
                  <a:pt x="2199133" y="1314351"/>
                </a:cubicBezTo>
                <a:cubicBezTo>
                  <a:pt x="2203197" y="1311506"/>
                  <a:pt x="2205229" y="1305105"/>
                  <a:pt x="2205229" y="1295148"/>
                </a:cubicBezTo>
                <a:cubicBezTo>
                  <a:pt x="2205229" y="1285191"/>
                  <a:pt x="2202079" y="1276657"/>
                  <a:pt x="2195780" y="1269545"/>
                </a:cubicBezTo>
                <a:cubicBezTo>
                  <a:pt x="2189481" y="1262433"/>
                  <a:pt x="2182674" y="1255931"/>
                  <a:pt x="2175358" y="1250038"/>
                </a:cubicBezTo>
                <a:cubicBezTo>
                  <a:pt x="2168043" y="1244145"/>
                  <a:pt x="2156969" y="1241199"/>
                  <a:pt x="2142135" y="1241199"/>
                </a:cubicBezTo>
                <a:cubicBezTo>
                  <a:pt x="2127302" y="1241199"/>
                  <a:pt x="2106067" y="1242621"/>
                  <a:pt x="2078432" y="1245466"/>
                </a:cubicBezTo>
                <a:cubicBezTo>
                  <a:pt x="2071523" y="1237744"/>
                  <a:pt x="2065834" y="1233883"/>
                  <a:pt x="2061363" y="1233883"/>
                </a:cubicBezTo>
                <a:cubicBezTo>
                  <a:pt x="2056893" y="1233883"/>
                  <a:pt x="2052219" y="1239370"/>
                  <a:pt x="2047342" y="1250343"/>
                </a:cubicBezTo>
                <a:cubicBezTo>
                  <a:pt x="2045310" y="1250343"/>
                  <a:pt x="2041856" y="1251155"/>
                  <a:pt x="2036979" y="1252781"/>
                </a:cubicBezTo>
                <a:cubicBezTo>
                  <a:pt x="2037386" y="1246685"/>
                  <a:pt x="2037589" y="1237338"/>
                  <a:pt x="2037589" y="1224739"/>
                </a:cubicBezTo>
                <a:cubicBezTo>
                  <a:pt x="2041653" y="1225552"/>
                  <a:pt x="2047241" y="1225959"/>
                  <a:pt x="2054353" y="1225959"/>
                </a:cubicBezTo>
                <a:cubicBezTo>
                  <a:pt x="2061465" y="1225959"/>
                  <a:pt x="2070507" y="1222707"/>
                  <a:pt x="2081480" y="1216205"/>
                </a:cubicBezTo>
                <a:cubicBezTo>
                  <a:pt x="2086763" y="1213360"/>
                  <a:pt x="2093266" y="1211938"/>
                  <a:pt x="2100987" y="1211938"/>
                </a:cubicBezTo>
                <a:cubicBezTo>
                  <a:pt x="2112366" y="1211938"/>
                  <a:pt x="2118056" y="1205842"/>
                  <a:pt x="2118056" y="1193650"/>
                </a:cubicBezTo>
                <a:cubicBezTo>
                  <a:pt x="2118056" y="1190399"/>
                  <a:pt x="2117650" y="1186538"/>
                  <a:pt x="2116837" y="1182067"/>
                </a:cubicBezTo>
                <a:cubicBezTo>
                  <a:pt x="2124558" y="1176784"/>
                  <a:pt x="2130756" y="1172009"/>
                  <a:pt x="2135430" y="1167742"/>
                </a:cubicBezTo>
                <a:cubicBezTo>
                  <a:pt x="2140103" y="1163475"/>
                  <a:pt x="2142440" y="1159106"/>
                  <a:pt x="2142440" y="1154635"/>
                </a:cubicBezTo>
                <a:cubicBezTo>
                  <a:pt x="2142440" y="1142850"/>
                  <a:pt x="2132280" y="1127203"/>
                  <a:pt x="2111960" y="1107696"/>
                </a:cubicBezTo>
                <a:cubicBezTo>
                  <a:pt x="2113992" y="1107290"/>
                  <a:pt x="2117751" y="1104242"/>
                  <a:pt x="2123238" y="1098552"/>
                </a:cubicBezTo>
                <a:cubicBezTo>
                  <a:pt x="2128724" y="1092863"/>
                  <a:pt x="2131467" y="1086360"/>
                  <a:pt x="2131467" y="1079045"/>
                </a:cubicBezTo>
                <a:cubicBezTo>
                  <a:pt x="2131467" y="1071730"/>
                  <a:pt x="2125168" y="1059335"/>
                  <a:pt x="2112570" y="1041859"/>
                </a:cubicBezTo>
                <a:cubicBezTo>
                  <a:pt x="2121104" y="1037795"/>
                  <a:pt x="2129029" y="1035763"/>
                  <a:pt x="2136344" y="1035763"/>
                </a:cubicBezTo>
                <a:cubicBezTo>
                  <a:pt x="2143659" y="1035763"/>
                  <a:pt x="2150568" y="1036170"/>
                  <a:pt x="2157070" y="1036983"/>
                </a:cubicBezTo>
                <a:cubicBezTo>
                  <a:pt x="2163573" y="1037795"/>
                  <a:pt x="2169770" y="1036475"/>
                  <a:pt x="2175663" y="1033020"/>
                </a:cubicBezTo>
                <a:cubicBezTo>
                  <a:pt x="2181556" y="1029566"/>
                  <a:pt x="2184502" y="1024892"/>
                  <a:pt x="2184502" y="1018999"/>
                </a:cubicBezTo>
                <a:cubicBezTo>
                  <a:pt x="2184502" y="1013107"/>
                  <a:pt x="2182877" y="1008636"/>
                  <a:pt x="2179626" y="1005588"/>
                </a:cubicBezTo>
                <a:cubicBezTo>
                  <a:pt x="2176374" y="1002540"/>
                  <a:pt x="2169770" y="999899"/>
                  <a:pt x="2159814" y="997663"/>
                </a:cubicBezTo>
                <a:cubicBezTo>
                  <a:pt x="2149857" y="995428"/>
                  <a:pt x="2141018" y="994311"/>
                  <a:pt x="2133296" y="994311"/>
                </a:cubicBezTo>
                <a:cubicBezTo>
                  <a:pt x="2125574" y="994311"/>
                  <a:pt x="2118666" y="994514"/>
                  <a:pt x="2112570" y="994920"/>
                </a:cubicBezTo>
                <a:cubicBezTo>
                  <a:pt x="2115414" y="988824"/>
                  <a:pt x="2116837" y="982322"/>
                  <a:pt x="2116837" y="975413"/>
                </a:cubicBezTo>
                <a:cubicBezTo>
                  <a:pt x="2116837" y="962002"/>
                  <a:pt x="2111858" y="950013"/>
                  <a:pt x="2101902" y="939447"/>
                </a:cubicBezTo>
                <a:cubicBezTo>
                  <a:pt x="2091945" y="928880"/>
                  <a:pt x="2080058" y="923597"/>
                  <a:pt x="2066240" y="923597"/>
                </a:cubicBezTo>
                <a:close/>
                <a:moveTo>
                  <a:pt x="0" y="0"/>
                </a:moveTo>
                <a:lnTo>
                  <a:pt x="3949705" y="0"/>
                </a:lnTo>
                <a:lnTo>
                  <a:pt x="3949705" y="3949705"/>
                </a:lnTo>
                <a:lnTo>
                  <a:pt x="0" y="3949705"/>
                </a:lnTo>
                <a:close/>
              </a:path>
            </a:pathLst>
          </a:custGeom>
        </p:spPr>
      </p:pic>
      <p:sp>
        <p:nvSpPr>
          <p:cNvPr id="4" name="文本框 3"/>
          <p:cNvSpPr txBox="1"/>
          <p:nvPr/>
        </p:nvSpPr>
        <p:spPr>
          <a:xfrm>
            <a:off x="1875155" y="2420620"/>
            <a:ext cx="7131685" cy="922020"/>
          </a:xfrm>
          <a:prstGeom prst="rect">
            <a:avLst/>
          </a:prstGeom>
          <a:noFill/>
        </p:spPr>
        <p:txBody>
          <a:bodyPr wrap="square" rtlCol="0">
            <a:spAutoFit/>
          </a:bodyPr>
          <a:lstStyle/>
          <a:p>
            <a:r>
              <a:rPr lang="zh-CN" altLang="en-US" sz="5400" dirty="0">
                <a:solidFill>
                  <a:srgbClr val="C00000"/>
                </a:solidFill>
                <a:latin typeface="庞门正道标题体" panose="02010600030101010101" pitchFamily="2" charset="-122"/>
                <a:ea typeface="庞门正道标题体" panose="02010600030101010101" pitchFamily="2" charset="-122"/>
              </a:rPr>
              <a:t>南方谈话的内容和过程</a:t>
            </a:r>
            <a:endParaRPr lang="zh-CN" altLang="en-US" sz="5400" dirty="0">
              <a:solidFill>
                <a:srgbClr val="C00000"/>
              </a:solidFill>
              <a:latin typeface="庞门正道标题体" panose="02010600030101010101" pitchFamily="2" charset="-122"/>
              <a:ea typeface="庞门正道标题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p:cNvSpPr>
          <p:nvPr/>
        </p:nvSpPr>
        <p:spPr>
          <a:xfrm>
            <a:off x="457200" y="274638"/>
            <a:ext cx="8229600" cy="114300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eaLnBrk="1" hangingPunct="1"/>
            <a:r>
              <a:rPr lang="zh-CN" altLang="en-US" dirty="0">
                <a:latin typeface="华文新魏" panose="02010800040101010101" pitchFamily="2" charset="-122"/>
                <a:ea typeface="华文新魏" panose="02010800040101010101" pitchFamily="2" charset="-122"/>
              </a:rPr>
              <a:t>谈话的中心</a:t>
            </a:r>
            <a:endParaRPr lang="zh-CN" altLang="en-US" dirty="0">
              <a:latin typeface="华文新魏" panose="02010800040101010101" pitchFamily="2" charset="-122"/>
              <a:ea typeface="华文新魏" panose="02010800040101010101" pitchFamily="2" charset="-122"/>
            </a:endParaRPr>
          </a:p>
        </p:txBody>
      </p:sp>
      <p:sp>
        <p:nvSpPr>
          <p:cNvPr id="11267" name="Rectangle 5"/>
          <p:cNvSpPr>
            <a:spLocks noGrp="1"/>
          </p:cNvSpPr>
          <p:nvPr/>
        </p:nvSpPr>
        <p:spPr>
          <a:xfrm>
            <a:off x="357188" y="1357313"/>
            <a:ext cx="4460875" cy="40132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eaLnBrk="1" hangingPunct="1">
              <a:lnSpc>
                <a:spcPct val="90000"/>
              </a:lnSpc>
              <a:buClrTx/>
              <a:buSzTx/>
              <a:buFontTx/>
            </a:pPr>
            <a:r>
              <a:rPr lang="zh-CN" altLang="en-US" dirty="0">
                <a:latin typeface="华文新魏" panose="02010800040101010101" pitchFamily="2" charset="-122"/>
                <a:ea typeface="华文新魏" panose="02010800040101010101" pitchFamily="2" charset="-122"/>
                <a:cs typeface="华文新魏" panose="02010800040101010101" pitchFamily="2" charset="-122"/>
              </a:rPr>
              <a:t>坚定不移地贯彻执行党的“一个中心、两个基本点”的基本路线，坚持走有中国特色的社会主义道路，</a:t>
            </a:r>
            <a:endParaRPr lang="zh-CN" altLang="en-US"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90000"/>
              </a:lnSpc>
              <a:buClrTx/>
              <a:buSzTx/>
              <a:buFontTx/>
            </a:pPr>
            <a:r>
              <a:rPr lang="zh-CN" altLang="en-US" dirty="0">
                <a:latin typeface="华文新魏" panose="02010800040101010101" pitchFamily="2" charset="-122"/>
                <a:ea typeface="华文新魏" panose="02010800040101010101" pitchFamily="2" charset="-122"/>
                <a:cs typeface="华文新魏" panose="02010800040101010101" pitchFamily="2" charset="-122"/>
              </a:rPr>
              <a:t>抓住当前有利时机，加快改革开放的步伐，集中精力把经济建设搞上去。 </a:t>
            </a:r>
            <a:endParaRPr lang="zh-CN" altLang="en-US" dirty="0">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11268" name="Picture 9" descr="aa59892b461c0fe9e6cd400b"/>
          <p:cNvPicPr>
            <a:picLocks noGrp="1" noChangeAspect="1"/>
          </p:cNvPicPr>
          <p:nvPr/>
        </p:nvPicPr>
        <p:blipFill>
          <a:blip r:embed="rId1"/>
          <a:srcRect/>
          <a:stretch>
            <a:fillRect/>
          </a:stretch>
        </p:blipFill>
        <p:spPr>
          <a:xfrm>
            <a:off x="5003800" y="1412875"/>
            <a:ext cx="3455988" cy="4440238"/>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7"/>
          <p:cNvSpPr>
            <a:spLocks noGrp="1"/>
          </p:cNvSpPr>
          <p:nvPr/>
        </p:nvSpPr>
        <p:spPr>
          <a:xfrm>
            <a:off x="467995" y="1412240"/>
            <a:ext cx="8147050" cy="5411788"/>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90000"/>
              </a:lnSpc>
              <a:buFont typeface="Wingdings" panose="05000000000000000000" pitchFamily="2" charset="2"/>
              <a:buChar char="u"/>
            </a:pPr>
            <a:r>
              <a:rPr lang="en-US" altLang="zh-CN" sz="24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一</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坚持党的“一个中心、两个基本点”的基本路线，一百    年不动摇。</a:t>
            </a:r>
            <a:endParaRPr lang="en-US" altLang="zh-CN"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90000"/>
              </a:lnSpc>
              <a:buNone/>
            </a:pPr>
            <a:endParaRPr lang="en-US" altLang="zh-CN"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90000"/>
              </a:lnSpc>
              <a:buFont typeface="Wingdings" panose="05000000000000000000" pitchFamily="2" charset="2"/>
              <a:buChar char="u"/>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二</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加快改革开放的步伐，大胆地试，大胆地闯。</a:t>
            </a:r>
            <a:endParaRPr lang="en-US" altLang="zh-CN"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90000"/>
              </a:lnSpc>
              <a:buFont typeface="Wingdings" panose="05000000000000000000" pitchFamily="2" charset="2"/>
              <a:buChar char="u"/>
            </a:pPr>
            <a:endParaRPr lang="en-US" altLang="zh-CN"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90000"/>
              </a:lnSpc>
              <a:buFont typeface="Wingdings" panose="05000000000000000000" pitchFamily="2" charset="2"/>
              <a:buChar char="u"/>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三</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抓住有利时机，集中精力把经济建设搞上去。</a:t>
            </a:r>
            <a:endParaRPr lang="en-US" altLang="zh-CN"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90000"/>
              </a:lnSpc>
              <a:buFont typeface="Wingdings" panose="05000000000000000000" pitchFamily="2" charset="2"/>
              <a:buChar char="u"/>
            </a:pP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90000"/>
              </a:lnSpc>
              <a:buFont typeface="Wingdings" panose="05000000000000000000" pitchFamily="2" charset="2"/>
              <a:buChar char="u"/>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四</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坚持两手抓，两手都要硬。</a:t>
            </a: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90000"/>
              </a:lnSpc>
              <a:buFont typeface="Wingdings" panose="05000000000000000000" pitchFamily="2" charset="2"/>
              <a:buChar char="u"/>
            </a:pP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2118" name="Text Box 3"/>
          <p:cNvSpPr/>
          <p:nvPr/>
        </p:nvSpPr>
        <p:spPr>
          <a:xfrm>
            <a:off x="395288" y="332105"/>
            <a:ext cx="6986587" cy="762000"/>
          </a:xfrm>
          <a:prstGeom prst="rect">
            <a:avLst/>
          </a:prstGeom>
          <a:noFill/>
          <a:ln w="9525">
            <a:noFill/>
          </a:ln>
        </p:spPr>
        <p:txBody>
          <a:bodyPr>
            <a:spAutoFit/>
          </a:bodyPr>
          <a:lstStyle/>
          <a:p>
            <a:pPr eaLnBrk="0" hangingPunct="0"/>
            <a:r>
              <a:rPr lang="zh-CN" altLang="en-US" b="1">
                <a:solidFill>
                  <a:srgbClr val="007A77"/>
                </a:solidFill>
                <a:sym typeface="Arial" panose="020B0604020202020204"/>
              </a:rPr>
              <a:t>　</a:t>
            </a:r>
            <a:r>
              <a:rPr lang="zh-CN" altLang="en-US" sz="4400" b="1">
                <a:solidFill>
                  <a:srgbClr val="007A77"/>
                </a:solidFill>
                <a:sym typeface="Arial" panose="020B0604020202020204"/>
              </a:rPr>
              <a:t>历史的篇章就此翻开</a:t>
            </a:r>
            <a:endParaRPr lang="zh-CN" altLang="en-US" sz="4400" b="1">
              <a:solidFill>
                <a:srgbClr val="007A77"/>
              </a:solidFill>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childTnLst>
                                    <p:set>
                                      <p:cBhvr additive="base">
                                        <p:cTn id="6" dur="1" fill="hold">
                                          <p:stCondLst>
                                            <p:cond delay="0"/>
                                          </p:stCondLst>
                                        </p:cTn>
                                        <p:tgtEl>
                                          <p:spTgt spid="2118"/>
                                        </p:tgtEl>
                                        <p:attrNameLst>
                                          <p:attrName>style.visibility</p:attrName>
                                        </p:attrNameLst>
                                      </p:cBhvr>
                                      <p:to>
                                        <p:strVal val="visible"/>
                                      </p:to>
                                    </p:set>
                                    <p:anim calcmode="lin" valueType="num">
                                      <p:cBhvr additive="base">
                                        <p:cTn id="7" dur="500" fill="hold"/>
                                        <p:tgtEl>
                                          <p:spTgt spid="2118"/>
                                        </p:tgtEl>
                                        <p:attrNameLst>
                                          <p:attrName>ppt_x</p:attrName>
                                        </p:attrNameLst>
                                      </p:cBhvr>
                                      <p:tavLst>
                                        <p:tav tm="0">
                                          <p:val>
                                            <p:strVal val="#ppt_x"/>
                                          </p:val>
                                        </p:tav>
                                        <p:tav tm="50000">
                                          <p:val>
                                            <p:strVal val="#ppt_x+.1"/>
                                          </p:val>
                                        </p:tav>
                                        <p:tav tm="100000">
                                          <p:val>
                                            <p:strVal val="#ppt_x"/>
                                          </p:val>
                                        </p:tav>
                                      </p:tavLst>
                                    </p:anim>
                                    <p:anim calcmode="lin" valueType="num">
                                      <p:cBhvr additive="base">
                                        <p:cTn id="8" dur="500" fill="hold"/>
                                        <p:tgtEl>
                                          <p:spTgt spid="2118"/>
                                        </p:tgtEl>
                                        <p:attrNameLst>
                                          <p:attrName>ppt_y</p:attrName>
                                        </p:attrNameLst>
                                      </p:cBhvr>
                                      <p:tavLst>
                                        <p:tav tm="0">
                                          <p:val>
                                            <p:strVal val="#ppt_y"/>
                                          </p:val>
                                        </p:tav>
                                        <p:tav tm="100000">
                                          <p:val>
                                            <p:strVal val="#ppt_y"/>
                                          </p:val>
                                        </p:tav>
                                      </p:tavLst>
                                    </p:anim>
                                    <p:anim calcmode="lin" valueType="num">
                                      <p:cBhvr additive="base">
                                        <p:cTn id="9" dur="500" fill="hold"/>
                                        <p:tgtEl>
                                          <p:spTgt spid="2118"/>
                                        </p:tgtEl>
                                        <p:attrNameLst>
                                          <p:attrName>ppt_h</p:attrName>
                                        </p:attrNameLst>
                                      </p:cBhvr>
                                      <p:tavLst>
                                        <p:tav tm="0">
                                          <p:val>
                                            <p:strVal val="#ppt_h/10"/>
                                          </p:val>
                                        </p:tav>
                                        <p:tav tm="50000">
                                          <p:val>
                                            <p:strVal val="#ppt_h+.01"/>
                                          </p:val>
                                        </p:tav>
                                        <p:tav tm="100000">
                                          <p:val>
                                            <p:strVal val="#ppt_h"/>
                                          </p:val>
                                        </p:tav>
                                      </p:tavLst>
                                    </p:anim>
                                    <p:anim calcmode="lin" valueType="num">
                                      <p:cBhvr additive="base">
                                        <p:cTn id="10" dur="500" fill="hold"/>
                                        <p:tgtEl>
                                          <p:spTgt spid="2118"/>
                                        </p:tgtEl>
                                        <p:attrNameLst>
                                          <p:attrName>ppt_w</p:attrName>
                                        </p:attrNameLst>
                                      </p:cBhvr>
                                      <p:tavLst>
                                        <p:tav tm="0">
                                          <p:val>
                                            <p:strVal val="#ppt_w/10"/>
                                          </p:val>
                                        </p:tav>
                                        <p:tav tm="50000">
                                          <p:val>
                                            <p:strVal val="#ppt_w+.01"/>
                                          </p:val>
                                        </p:tav>
                                        <p:tav tm="100000">
                                          <p:val>
                                            <p:strVal val="#ppt_w"/>
                                          </p:val>
                                        </p:tav>
                                      </p:tavLst>
                                    </p:anim>
                                    <p:animEffect>
                                      <p:cBhvr additive="base">
                                        <p:cTn id="11" dur="500" fill="hold"/>
                                        <p:tgtEl>
                                          <p:spTgt spid="2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nvSpPr>
        <p:spPr>
          <a:xfrm>
            <a:off x="611505" y="548323"/>
            <a:ext cx="8075613" cy="3808412"/>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80000"/>
              </a:lnSpc>
              <a:buFont typeface="Wingdings" panose="05000000000000000000" pitchFamily="2" charset="2"/>
              <a:buChar char="u"/>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五</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正确的政治路线要靠正确的组织路线来保证。</a:t>
            </a:r>
            <a:endParaRPr lang="en-US" altLang="zh-CN"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80000"/>
              </a:lnSpc>
              <a:buFont typeface="Wingdings" panose="05000000000000000000" pitchFamily="2" charset="2"/>
              <a:buChar char="u"/>
            </a:pPr>
            <a:endParaRPr lang="en-US" altLang="zh-CN"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80000"/>
              </a:lnSpc>
              <a:buFont typeface="Wingdings" panose="05000000000000000000" pitchFamily="2" charset="2"/>
              <a:buChar char="u"/>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六</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坚定社会主义信念。</a:t>
            </a:r>
            <a:endParaRPr lang="en-US" altLang="zh-CN"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80000"/>
              </a:lnSpc>
              <a:buFont typeface="Wingdings" panose="05000000000000000000" pitchFamily="2" charset="2"/>
              <a:buChar char="u"/>
            </a:pPr>
            <a:endParaRPr lang="en-US" altLang="zh-CN" sz="2800" dirty="0">
              <a:latin typeface="华文新魏" panose="02010800040101010101" pitchFamily="2" charset="-122"/>
              <a:ea typeface="华文新魏" panose="02010800040101010101" pitchFamily="2" charset="-122"/>
              <a:cs typeface="华文新魏" panose="02010800040101010101" pitchFamily="2" charset="-122"/>
            </a:endParaRPr>
          </a:p>
          <a:p>
            <a:pPr eaLnBrk="1" hangingPunct="1">
              <a:lnSpc>
                <a:spcPct val="80000"/>
              </a:lnSpc>
              <a:buFont typeface="Wingdings" panose="05000000000000000000" pitchFamily="2" charset="2"/>
              <a:buChar char="u"/>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七</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提出判断改革开放和各项工作成败得失的“三个有利于”标准。</a:t>
            </a:r>
            <a:br>
              <a:rPr lang="zh-CN" altLang="en-US" sz="2800" dirty="0">
                <a:latin typeface="华文新魏" panose="02010800040101010101" pitchFamily="2" charset="-122"/>
                <a:ea typeface="华文新魏" panose="02010800040101010101" pitchFamily="2" charset="-122"/>
                <a:cs typeface="华文新魏" panose="02010800040101010101" pitchFamily="2" charset="-122"/>
              </a:rPr>
            </a:b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2128" name="Picture 4"/>
          <p:cNvPicPr>
            <a:picLocks noChangeAspect="1"/>
          </p:cNvPicPr>
          <p:nvPr/>
        </p:nvPicPr>
        <p:blipFill>
          <a:blip r:embed="rId1"/>
          <a:stretch>
            <a:fillRect/>
          </a:stretch>
        </p:blipFill>
        <p:spPr>
          <a:xfrm>
            <a:off x="1115695" y="3212465"/>
            <a:ext cx="6626225" cy="313817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8" descr="W020090824319797891833"/>
          <p:cNvPicPr>
            <a:picLocks noChangeAspect="1"/>
          </p:cNvPicPr>
          <p:nvPr>
            <p:custDataLst>
              <p:tags r:id="rId1"/>
            </p:custDataLst>
          </p:nvPr>
        </p:nvPicPr>
        <p:blipFill>
          <a:blip r:embed="rId2"/>
          <a:stretch>
            <a:fillRect/>
          </a:stretch>
        </p:blipFill>
        <p:spPr>
          <a:xfrm>
            <a:off x="468313" y="620713"/>
            <a:ext cx="3887787" cy="2663825"/>
          </a:xfrm>
          <a:prstGeom prst="rect">
            <a:avLst/>
          </a:prstGeom>
          <a:noFill/>
          <a:ln w="9525">
            <a:noFill/>
          </a:ln>
        </p:spPr>
      </p:pic>
      <p:sp>
        <p:nvSpPr>
          <p:cNvPr id="14340" name="Text Box 9"/>
          <p:cNvSpPr txBox="1"/>
          <p:nvPr/>
        </p:nvSpPr>
        <p:spPr>
          <a:xfrm>
            <a:off x="395605" y="4149725"/>
            <a:ext cx="3972560" cy="953135"/>
          </a:xfrm>
          <a:prstGeom prst="rect">
            <a:avLst/>
          </a:prstGeom>
          <a:noFill/>
          <a:ln w="9525">
            <a:noFill/>
          </a:ln>
        </p:spPr>
        <p:txBody>
          <a:bodyPr wrap="square">
            <a:spAutoFit/>
          </a:bodyPr>
          <a:lstStyle/>
          <a:p>
            <a:pPr>
              <a:spcBef>
                <a:spcPct val="50000"/>
              </a:spcBef>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1992</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年</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月</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19</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日，邓小平在深圳皇岗口岸</a:t>
            </a: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14341" name="Picture 11" descr="W020090824319813722187"/>
          <p:cNvPicPr>
            <a:picLocks noChangeAspect="1"/>
          </p:cNvPicPr>
          <p:nvPr/>
        </p:nvPicPr>
        <p:blipFill>
          <a:blip r:embed="rId3"/>
          <a:stretch>
            <a:fillRect/>
          </a:stretch>
        </p:blipFill>
        <p:spPr>
          <a:xfrm>
            <a:off x="4716145" y="621030"/>
            <a:ext cx="3917315" cy="2663825"/>
          </a:xfrm>
          <a:prstGeom prst="rect">
            <a:avLst/>
          </a:prstGeom>
          <a:noFill/>
          <a:ln w="9525">
            <a:noFill/>
          </a:ln>
        </p:spPr>
      </p:pic>
      <p:sp>
        <p:nvSpPr>
          <p:cNvPr id="14342" name="Text Box 12"/>
          <p:cNvSpPr txBox="1"/>
          <p:nvPr/>
        </p:nvSpPr>
        <p:spPr>
          <a:xfrm>
            <a:off x="4788535" y="4149725"/>
            <a:ext cx="3600450" cy="953135"/>
          </a:xfrm>
          <a:prstGeom prst="rect">
            <a:avLst/>
          </a:prstGeom>
          <a:noFill/>
          <a:ln w="9525">
            <a:noFill/>
          </a:ln>
        </p:spPr>
        <p:txBody>
          <a:bodyPr>
            <a:spAutoFit/>
          </a:bodyPr>
          <a:lstStyle/>
          <a:p>
            <a:pPr>
              <a:spcBef>
                <a:spcPct val="50000"/>
              </a:spcBef>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1992</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年</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月</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19</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日，邓小平在深圳迎宾馆 </a:t>
            </a: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W020090824319817647426"/>
          <p:cNvPicPr>
            <a:picLocks noChangeAspect="1"/>
          </p:cNvPicPr>
          <p:nvPr/>
        </p:nvPicPr>
        <p:blipFill>
          <a:blip r:embed="rId1"/>
          <a:stretch>
            <a:fillRect/>
          </a:stretch>
        </p:blipFill>
        <p:spPr>
          <a:xfrm>
            <a:off x="35560" y="908685"/>
            <a:ext cx="4645025" cy="3019425"/>
          </a:xfrm>
          <a:prstGeom prst="rect">
            <a:avLst/>
          </a:prstGeom>
          <a:noFill/>
          <a:ln w="9525">
            <a:noFill/>
          </a:ln>
        </p:spPr>
      </p:pic>
      <p:sp>
        <p:nvSpPr>
          <p:cNvPr id="15364" name="Text Box 9"/>
          <p:cNvSpPr txBox="1"/>
          <p:nvPr/>
        </p:nvSpPr>
        <p:spPr>
          <a:xfrm>
            <a:off x="-85725" y="4220845"/>
            <a:ext cx="4838700" cy="953135"/>
          </a:xfrm>
          <a:prstGeom prst="rect">
            <a:avLst/>
          </a:prstGeom>
          <a:noFill/>
          <a:ln w="9525">
            <a:noFill/>
          </a:ln>
        </p:spPr>
        <p:txBody>
          <a:bodyPr wrap="square">
            <a:spAutoFit/>
          </a:bodyPr>
          <a:lstStyle/>
          <a:p>
            <a:pPr>
              <a:spcBef>
                <a:spcPct val="50000"/>
              </a:spcBef>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1992</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年</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月</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20</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日，邓小平在国贸大厦</a:t>
            </a:r>
            <a:endParaRPr lang="zh-CN" altLang="en-US" dirty="0">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15363" name="Picture 7" descr="W020090824319818494287"/>
          <p:cNvPicPr>
            <a:picLocks noChangeAspect="1"/>
          </p:cNvPicPr>
          <p:nvPr/>
        </p:nvPicPr>
        <p:blipFill>
          <a:blip r:embed="rId2"/>
          <a:stretch>
            <a:fillRect/>
          </a:stretch>
        </p:blipFill>
        <p:spPr>
          <a:xfrm>
            <a:off x="5000625" y="0"/>
            <a:ext cx="3641725" cy="5207000"/>
          </a:xfrm>
          <a:prstGeom prst="rect">
            <a:avLst/>
          </a:prstGeom>
          <a:noFill/>
          <a:ln w="9525">
            <a:noFill/>
          </a:ln>
        </p:spPr>
      </p:pic>
      <p:sp>
        <p:nvSpPr>
          <p:cNvPr id="15365" name="Text Box 10"/>
          <p:cNvSpPr txBox="1"/>
          <p:nvPr/>
        </p:nvSpPr>
        <p:spPr>
          <a:xfrm>
            <a:off x="5103495" y="5372735"/>
            <a:ext cx="3435350" cy="953135"/>
          </a:xfrm>
          <a:prstGeom prst="rect">
            <a:avLst/>
          </a:prstGeom>
          <a:noFill/>
          <a:ln w="9525">
            <a:noFill/>
          </a:ln>
        </p:spPr>
        <p:txBody>
          <a:bodyPr wrap="square">
            <a:spAutoFit/>
          </a:bodyPr>
          <a:lstStyle/>
          <a:p>
            <a:pPr>
              <a:spcBef>
                <a:spcPct val="50000"/>
              </a:spcBef>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1992</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年</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月</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21</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日，邓小平在民俗文化村</a:t>
            </a:r>
            <a:endParaRPr lang="zh-CN" altLang="en-US" dirty="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W020090824319819395428"/>
          <p:cNvPicPr>
            <a:picLocks noChangeAspect="1"/>
          </p:cNvPicPr>
          <p:nvPr/>
        </p:nvPicPr>
        <p:blipFill>
          <a:blip r:embed="rId1"/>
          <a:stretch>
            <a:fillRect/>
          </a:stretch>
        </p:blipFill>
        <p:spPr>
          <a:xfrm>
            <a:off x="1763713" y="548323"/>
            <a:ext cx="5545137" cy="3455987"/>
          </a:xfrm>
          <a:prstGeom prst="rect">
            <a:avLst/>
          </a:prstGeom>
          <a:noFill/>
          <a:ln w="9525">
            <a:noFill/>
          </a:ln>
        </p:spPr>
      </p:pic>
      <p:sp>
        <p:nvSpPr>
          <p:cNvPr id="16387" name="Text Box 6"/>
          <p:cNvSpPr txBox="1"/>
          <p:nvPr/>
        </p:nvSpPr>
        <p:spPr>
          <a:xfrm>
            <a:off x="1259840" y="4436745"/>
            <a:ext cx="7057390" cy="521970"/>
          </a:xfrm>
          <a:prstGeom prst="rect">
            <a:avLst/>
          </a:prstGeom>
          <a:noFill/>
          <a:ln w="9525">
            <a:noFill/>
          </a:ln>
        </p:spPr>
        <p:txBody>
          <a:bodyPr wrap="square">
            <a:spAutoFit/>
          </a:bodyPr>
          <a:lstStyle/>
          <a:p>
            <a:pPr>
              <a:spcBef>
                <a:spcPct val="50000"/>
              </a:spcBef>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1992</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年</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月</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22</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日，邓小平在深圳仙湖植物园 </a:t>
            </a: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179387" y="1556239"/>
            <a:ext cx="2962279" cy="2962279"/>
          </a:xfrm>
          <a:custGeom>
            <a:avLst/>
            <a:gdLst/>
            <a:ahLst/>
            <a:cxnLst/>
            <a:rect l="l" t="t" r="r" b="b"/>
            <a:pathLst>
              <a:path w="3949705" h="3949705">
                <a:moveTo>
                  <a:pt x="2065773" y="2198829"/>
                </a:moveTo>
                <a:cubicBezTo>
                  <a:pt x="2073088" y="2204113"/>
                  <a:pt x="2076745" y="2209802"/>
                  <a:pt x="2076745" y="2215898"/>
                </a:cubicBezTo>
                <a:cubicBezTo>
                  <a:pt x="2076745" y="2221994"/>
                  <a:pt x="2074713" y="2229106"/>
                  <a:pt x="2070649" y="2237234"/>
                </a:cubicBezTo>
                <a:cubicBezTo>
                  <a:pt x="2059270" y="2260399"/>
                  <a:pt x="2052361" y="2276452"/>
                  <a:pt x="2049923" y="2285393"/>
                </a:cubicBezTo>
                <a:cubicBezTo>
                  <a:pt x="2045453" y="2283767"/>
                  <a:pt x="2040881" y="2282954"/>
                  <a:pt x="2036207" y="2282954"/>
                </a:cubicBezTo>
                <a:cubicBezTo>
                  <a:pt x="2031533" y="2282954"/>
                  <a:pt x="2025945" y="2283564"/>
                  <a:pt x="2019443" y="2284783"/>
                </a:cubicBezTo>
                <a:cubicBezTo>
                  <a:pt x="2019443" y="2282345"/>
                  <a:pt x="2019849" y="2280313"/>
                  <a:pt x="2020662" y="2278687"/>
                </a:cubicBezTo>
                <a:cubicBezTo>
                  <a:pt x="2030416" y="2272185"/>
                  <a:pt x="2036309" y="2265885"/>
                  <a:pt x="2038341" y="2259789"/>
                </a:cubicBezTo>
                <a:cubicBezTo>
                  <a:pt x="2049313" y="2254913"/>
                  <a:pt x="2054800" y="2248410"/>
                  <a:pt x="2054800" y="2240282"/>
                </a:cubicBezTo>
                <a:cubicBezTo>
                  <a:pt x="2054800" y="2232154"/>
                  <a:pt x="2048297" y="2222197"/>
                  <a:pt x="2035293" y="2210412"/>
                </a:cubicBezTo>
                <a:cubicBezTo>
                  <a:pt x="2039763" y="2207567"/>
                  <a:pt x="2045249" y="2204925"/>
                  <a:pt x="2051752" y="2202487"/>
                </a:cubicBezTo>
                <a:cubicBezTo>
                  <a:pt x="2058254" y="2200049"/>
                  <a:pt x="2062928" y="2198829"/>
                  <a:pt x="2065773" y="2198829"/>
                </a:cubicBezTo>
                <a:close/>
                <a:moveTo>
                  <a:pt x="2052971" y="2075690"/>
                </a:moveTo>
                <a:cubicBezTo>
                  <a:pt x="2059067" y="2076503"/>
                  <a:pt x="2062115" y="2079348"/>
                  <a:pt x="2062115" y="2084225"/>
                </a:cubicBezTo>
                <a:cubicBezTo>
                  <a:pt x="2062115" y="2089101"/>
                  <a:pt x="2056933" y="2097534"/>
                  <a:pt x="2046570" y="2109523"/>
                </a:cubicBezTo>
                <a:cubicBezTo>
                  <a:pt x="2036207" y="2121512"/>
                  <a:pt x="2023913" y="2130961"/>
                  <a:pt x="2009689" y="2137869"/>
                </a:cubicBezTo>
                <a:cubicBezTo>
                  <a:pt x="2001968" y="2139089"/>
                  <a:pt x="1989166" y="2142137"/>
                  <a:pt x="1971285" y="2147013"/>
                </a:cubicBezTo>
                <a:cubicBezTo>
                  <a:pt x="1972504" y="2138885"/>
                  <a:pt x="1980429" y="2131367"/>
                  <a:pt x="1995059" y="2124458"/>
                </a:cubicBezTo>
                <a:cubicBezTo>
                  <a:pt x="2002374" y="2121207"/>
                  <a:pt x="2012737" y="2114095"/>
                  <a:pt x="2026149" y="2103122"/>
                </a:cubicBezTo>
                <a:cubicBezTo>
                  <a:pt x="2039560" y="2092149"/>
                  <a:pt x="2048501" y="2083005"/>
                  <a:pt x="2052971" y="2075690"/>
                </a:cubicBezTo>
                <a:close/>
                <a:moveTo>
                  <a:pt x="1990487" y="1954380"/>
                </a:moveTo>
                <a:cubicBezTo>
                  <a:pt x="1985813" y="1954380"/>
                  <a:pt x="1983477" y="1956615"/>
                  <a:pt x="1983477" y="1961085"/>
                </a:cubicBezTo>
                <a:cubicBezTo>
                  <a:pt x="1983477" y="1963930"/>
                  <a:pt x="1985305" y="1967994"/>
                  <a:pt x="1988963" y="1973277"/>
                </a:cubicBezTo>
                <a:cubicBezTo>
                  <a:pt x="1999123" y="1987908"/>
                  <a:pt x="2005422" y="2001522"/>
                  <a:pt x="2007861" y="2014121"/>
                </a:cubicBezTo>
                <a:cubicBezTo>
                  <a:pt x="1982664" y="2021029"/>
                  <a:pt x="1958686" y="2024484"/>
                  <a:pt x="1935928" y="2024484"/>
                </a:cubicBezTo>
                <a:cubicBezTo>
                  <a:pt x="1929019" y="2024484"/>
                  <a:pt x="1923634" y="2024179"/>
                  <a:pt x="1919773" y="2023569"/>
                </a:cubicBezTo>
                <a:cubicBezTo>
                  <a:pt x="1915913" y="2022960"/>
                  <a:pt x="1912865" y="2022655"/>
                  <a:pt x="1910629" y="2022655"/>
                </a:cubicBezTo>
                <a:cubicBezTo>
                  <a:pt x="1908394" y="2022655"/>
                  <a:pt x="1907277" y="2023874"/>
                  <a:pt x="1907277" y="2026313"/>
                </a:cubicBezTo>
                <a:cubicBezTo>
                  <a:pt x="1907277" y="2028751"/>
                  <a:pt x="1911442" y="2034847"/>
                  <a:pt x="1919773" y="2044601"/>
                </a:cubicBezTo>
                <a:cubicBezTo>
                  <a:pt x="1928105" y="2054354"/>
                  <a:pt x="1940195" y="2064311"/>
                  <a:pt x="1956045" y="2074471"/>
                </a:cubicBezTo>
                <a:cubicBezTo>
                  <a:pt x="1957264" y="2078941"/>
                  <a:pt x="1956045" y="2081989"/>
                  <a:pt x="1952387" y="2083615"/>
                </a:cubicBezTo>
                <a:cubicBezTo>
                  <a:pt x="1944259" y="2088085"/>
                  <a:pt x="1937757" y="2094893"/>
                  <a:pt x="1932880" y="2104037"/>
                </a:cubicBezTo>
                <a:cubicBezTo>
                  <a:pt x="1928003" y="2113181"/>
                  <a:pt x="1925565" y="2122629"/>
                  <a:pt x="1925565" y="2132383"/>
                </a:cubicBezTo>
                <a:cubicBezTo>
                  <a:pt x="1925565" y="2142137"/>
                  <a:pt x="1928003" y="2150468"/>
                  <a:pt x="1932880" y="2157377"/>
                </a:cubicBezTo>
                <a:cubicBezTo>
                  <a:pt x="1847536" y="2183793"/>
                  <a:pt x="1800800" y="2197001"/>
                  <a:pt x="1792672" y="2197001"/>
                </a:cubicBezTo>
                <a:cubicBezTo>
                  <a:pt x="1784544" y="2197001"/>
                  <a:pt x="1780480" y="2200557"/>
                  <a:pt x="1780480" y="2207669"/>
                </a:cubicBezTo>
                <a:cubicBezTo>
                  <a:pt x="1780480" y="2214781"/>
                  <a:pt x="1783934" y="2220978"/>
                  <a:pt x="1790843" y="2226261"/>
                </a:cubicBezTo>
                <a:cubicBezTo>
                  <a:pt x="1797752" y="2231545"/>
                  <a:pt x="1806286" y="2234186"/>
                  <a:pt x="1816446" y="2234186"/>
                </a:cubicBezTo>
                <a:cubicBezTo>
                  <a:pt x="1837173" y="2234186"/>
                  <a:pt x="1869685" y="2221994"/>
                  <a:pt x="1913982" y="2197610"/>
                </a:cubicBezTo>
                <a:cubicBezTo>
                  <a:pt x="1915608" y="2196797"/>
                  <a:pt x="1917132" y="2196391"/>
                  <a:pt x="1918554" y="2196391"/>
                </a:cubicBezTo>
                <a:cubicBezTo>
                  <a:pt x="1919977" y="2196391"/>
                  <a:pt x="1920688" y="2196899"/>
                  <a:pt x="1920688" y="2197915"/>
                </a:cubicBezTo>
                <a:cubicBezTo>
                  <a:pt x="1920688" y="2198931"/>
                  <a:pt x="1920383" y="2200353"/>
                  <a:pt x="1919773" y="2202182"/>
                </a:cubicBezTo>
                <a:cubicBezTo>
                  <a:pt x="1919164" y="2204011"/>
                  <a:pt x="1920281" y="2204925"/>
                  <a:pt x="1923126" y="2204925"/>
                </a:cubicBezTo>
                <a:cubicBezTo>
                  <a:pt x="1925971" y="2204925"/>
                  <a:pt x="1931864" y="2203097"/>
                  <a:pt x="1940805" y="2199439"/>
                </a:cubicBezTo>
                <a:cubicBezTo>
                  <a:pt x="1992011" y="2178306"/>
                  <a:pt x="2038137" y="2165708"/>
                  <a:pt x="2079184" y="2161644"/>
                </a:cubicBezTo>
                <a:lnTo>
                  <a:pt x="2079184" y="2166521"/>
                </a:lnTo>
                <a:cubicBezTo>
                  <a:pt x="1983680" y="2189279"/>
                  <a:pt x="1935928" y="2206957"/>
                  <a:pt x="1935928" y="2219556"/>
                </a:cubicBezTo>
                <a:cubicBezTo>
                  <a:pt x="1935928" y="2226058"/>
                  <a:pt x="1947510" y="2229309"/>
                  <a:pt x="1970675" y="2229309"/>
                </a:cubicBezTo>
                <a:cubicBezTo>
                  <a:pt x="1975958" y="2229309"/>
                  <a:pt x="1980835" y="2229106"/>
                  <a:pt x="1985305" y="2228700"/>
                </a:cubicBezTo>
                <a:cubicBezTo>
                  <a:pt x="1985712" y="2229513"/>
                  <a:pt x="1985915" y="2230224"/>
                  <a:pt x="1985915" y="2230833"/>
                </a:cubicBezTo>
                <a:cubicBezTo>
                  <a:pt x="1985915" y="2231443"/>
                  <a:pt x="1985712" y="2231951"/>
                  <a:pt x="1985305" y="2232357"/>
                </a:cubicBezTo>
                <a:lnTo>
                  <a:pt x="1962750" y="2243940"/>
                </a:lnTo>
                <a:cubicBezTo>
                  <a:pt x="1957873" y="2246785"/>
                  <a:pt x="1955435" y="2249629"/>
                  <a:pt x="1955435" y="2252474"/>
                </a:cubicBezTo>
                <a:cubicBezTo>
                  <a:pt x="1955435" y="2258977"/>
                  <a:pt x="1964782" y="2266901"/>
                  <a:pt x="1983477" y="2276249"/>
                </a:cubicBezTo>
                <a:cubicBezTo>
                  <a:pt x="1966408" y="2286002"/>
                  <a:pt x="1955029" y="2292911"/>
                  <a:pt x="1949339" y="2296975"/>
                </a:cubicBezTo>
                <a:cubicBezTo>
                  <a:pt x="1946494" y="2292505"/>
                  <a:pt x="1945072" y="2286713"/>
                  <a:pt x="1945072" y="2279601"/>
                </a:cubicBezTo>
                <a:cubicBezTo>
                  <a:pt x="1945072" y="2272489"/>
                  <a:pt x="1945580" y="2264158"/>
                  <a:pt x="1946596" y="2254608"/>
                </a:cubicBezTo>
                <a:cubicBezTo>
                  <a:pt x="1947612" y="2245057"/>
                  <a:pt x="1943548" y="2236726"/>
                  <a:pt x="1934404" y="2229614"/>
                </a:cubicBezTo>
                <a:cubicBezTo>
                  <a:pt x="1925260" y="2222502"/>
                  <a:pt x="1917437" y="2218946"/>
                  <a:pt x="1910934" y="2218946"/>
                </a:cubicBezTo>
                <a:cubicBezTo>
                  <a:pt x="1904432" y="2218946"/>
                  <a:pt x="1901181" y="2222604"/>
                  <a:pt x="1901181" y="2229919"/>
                </a:cubicBezTo>
                <a:cubicBezTo>
                  <a:pt x="1901181" y="2235609"/>
                  <a:pt x="1904330" y="2251357"/>
                  <a:pt x="1910629" y="2277163"/>
                </a:cubicBezTo>
                <a:cubicBezTo>
                  <a:pt x="1916929" y="2302969"/>
                  <a:pt x="1922923" y="2318819"/>
                  <a:pt x="1928613" y="2324712"/>
                </a:cubicBezTo>
                <a:cubicBezTo>
                  <a:pt x="1934302" y="2330605"/>
                  <a:pt x="1938773" y="2333551"/>
                  <a:pt x="1942024" y="2333551"/>
                </a:cubicBezTo>
                <a:cubicBezTo>
                  <a:pt x="1945275" y="2333551"/>
                  <a:pt x="1947917" y="2330706"/>
                  <a:pt x="1949949" y="2325017"/>
                </a:cubicBezTo>
                <a:cubicBezTo>
                  <a:pt x="1955232" y="2327455"/>
                  <a:pt x="1958889" y="2331316"/>
                  <a:pt x="1960921" y="2336599"/>
                </a:cubicBezTo>
                <a:cubicBezTo>
                  <a:pt x="1944259" y="2344727"/>
                  <a:pt x="1935928" y="2350112"/>
                  <a:pt x="1935928" y="2352753"/>
                </a:cubicBezTo>
                <a:cubicBezTo>
                  <a:pt x="1935928" y="2355395"/>
                  <a:pt x="1937045" y="2356716"/>
                  <a:pt x="1939281" y="2356716"/>
                </a:cubicBezTo>
                <a:cubicBezTo>
                  <a:pt x="1941516" y="2356716"/>
                  <a:pt x="1943954" y="2356208"/>
                  <a:pt x="1946596" y="2355192"/>
                </a:cubicBezTo>
                <a:cubicBezTo>
                  <a:pt x="1949237" y="2354176"/>
                  <a:pt x="1956857" y="2351941"/>
                  <a:pt x="1969456" y="2348486"/>
                </a:cubicBezTo>
                <a:cubicBezTo>
                  <a:pt x="1982054" y="2345032"/>
                  <a:pt x="1992214" y="2342695"/>
                  <a:pt x="1999936" y="2341476"/>
                </a:cubicBezTo>
                <a:cubicBezTo>
                  <a:pt x="2001561" y="2345540"/>
                  <a:pt x="2002171" y="2349807"/>
                  <a:pt x="2001765" y="2354277"/>
                </a:cubicBezTo>
                <a:cubicBezTo>
                  <a:pt x="1977381" y="2357935"/>
                  <a:pt x="1954317" y="2362507"/>
                  <a:pt x="1932575" y="2367993"/>
                </a:cubicBezTo>
                <a:cubicBezTo>
                  <a:pt x="1910833" y="2373480"/>
                  <a:pt x="1895897" y="2378255"/>
                  <a:pt x="1887769" y="2382319"/>
                </a:cubicBezTo>
                <a:cubicBezTo>
                  <a:pt x="1879641" y="2386383"/>
                  <a:pt x="1872936" y="2388415"/>
                  <a:pt x="1867653" y="2388415"/>
                </a:cubicBezTo>
                <a:lnTo>
                  <a:pt x="1863385" y="2388415"/>
                </a:lnTo>
                <a:cubicBezTo>
                  <a:pt x="1860134" y="2388009"/>
                  <a:pt x="1857797" y="2389228"/>
                  <a:pt x="1856375" y="2392073"/>
                </a:cubicBezTo>
                <a:cubicBezTo>
                  <a:pt x="1854953" y="2394917"/>
                  <a:pt x="1854241" y="2397965"/>
                  <a:pt x="1854241" y="2401217"/>
                </a:cubicBezTo>
                <a:cubicBezTo>
                  <a:pt x="1854241" y="2417066"/>
                  <a:pt x="1862369" y="2424991"/>
                  <a:pt x="1878625" y="2424991"/>
                </a:cubicBezTo>
                <a:cubicBezTo>
                  <a:pt x="1882283" y="2424991"/>
                  <a:pt x="1892443" y="2422553"/>
                  <a:pt x="1909105" y="2417676"/>
                </a:cubicBezTo>
                <a:cubicBezTo>
                  <a:pt x="1925768" y="2412799"/>
                  <a:pt x="1940398" y="2407109"/>
                  <a:pt x="1952997" y="2400607"/>
                </a:cubicBezTo>
                <a:cubicBezTo>
                  <a:pt x="1965595" y="2394105"/>
                  <a:pt x="1981851" y="2389025"/>
                  <a:pt x="2001765" y="2385367"/>
                </a:cubicBezTo>
                <a:cubicBezTo>
                  <a:pt x="2001765" y="2410564"/>
                  <a:pt x="2002577" y="2444498"/>
                  <a:pt x="2004203" y="2487170"/>
                </a:cubicBezTo>
                <a:cubicBezTo>
                  <a:pt x="2005829" y="2529842"/>
                  <a:pt x="2007454" y="2552499"/>
                  <a:pt x="2009080" y="2555141"/>
                </a:cubicBezTo>
                <a:cubicBezTo>
                  <a:pt x="2010705" y="2557782"/>
                  <a:pt x="2012941" y="2559103"/>
                  <a:pt x="2015785" y="2559103"/>
                </a:cubicBezTo>
                <a:cubicBezTo>
                  <a:pt x="2018630" y="2559103"/>
                  <a:pt x="2021373" y="2557477"/>
                  <a:pt x="2024015" y="2554226"/>
                </a:cubicBezTo>
                <a:cubicBezTo>
                  <a:pt x="2026657" y="2550975"/>
                  <a:pt x="2028181" y="2546505"/>
                  <a:pt x="2028587" y="2540815"/>
                </a:cubicBezTo>
                <a:cubicBezTo>
                  <a:pt x="2030213" y="2516431"/>
                  <a:pt x="2032956" y="2498651"/>
                  <a:pt x="2036817" y="2487475"/>
                </a:cubicBezTo>
                <a:cubicBezTo>
                  <a:pt x="2040677" y="2476299"/>
                  <a:pt x="2044843" y="2439621"/>
                  <a:pt x="2049313" y="2377442"/>
                </a:cubicBezTo>
                <a:cubicBezTo>
                  <a:pt x="2061099" y="2377442"/>
                  <a:pt x="2076034" y="2379068"/>
                  <a:pt x="2094119" y="2382319"/>
                </a:cubicBezTo>
                <a:cubicBezTo>
                  <a:pt x="2112204" y="2385570"/>
                  <a:pt x="2127545" y="2389025"/>
                  <a:pt x="2140144" y="2392682"/>
                </a:cubicBezTo>
                <a:cubicBezTo>
                  <a:pt x="2142176" y="2393089"/>
                  <a:pt x="2144817" y="2393292"/>
                  <a:pt x="2148069" y="2393292"/>
                </a:cubicBezTo>
                <a:cubicBezTo>
                  <a:pt x="2151320" y="2393292"/>
                  <a:pt x="2154469" y="2391768"/>
                  <a:pt x="2157517" y="2388720"/>
                </a:cubicBezTo>
                <a:cubicBezTo>
                  <a:pt x="2160565" y="2385672"/>
                  <a:pt x="2162089" y="2381709"/>
                  <a:pt x="2162089" y="2376833"/>
                </a:cubicBezTo>
                <a:cubicBezTo>
                  <a:pt x="2162089" y="2367485"/>
                  <a:pt x="2156908" y="2359865"/>
                  <a:pt x="2146545" y="2353973"/>
                </a:cubicBezTo>
                <a:cubicBezTo>
                  <a:pt x="2136181" y="2348080"/>
                  <a:pt x="2126936" y="2345133"/>
                  <a:pt x="2118808" y="2345133"/>
                </a:cubicBezTo>
                <a:lnTo>
                  <a:pt x="2100520" y="2346353"/>
                </a:lnTo>
                <a:cubicBezTo>
                  <a:pt x="2093205" y="2347165"/>
                  <a:pt x="2076745" y="2347775"/>
                  <a:pt x="2051142" y="2348181"/>
                </a:cubicBezTo>
                <a:cubicBezTo>
                  <a:pt x="2051549" y="2343305"/>
                  <a:pt x="2052565" y="2337005"/>
                  <a:pt x="2054190" y="2329284"/>
                </a:cubicBezTo>
                <a:cubicBezTo>
                  <a:pt x="2063537" y="2328065"/>
                  <a:pt x="2071157" y="2325118"/>
                  <a:pt x="2077050" y="2320445"/>
                </a:cubicBezTo>
                <a:cubicBezTo>
                  <a:pt x="2082943" y="2315771"/>
                  <a:pt x="2091985" y="2304900"/>
                  <a:pt x="2104177" y="2287831"/>
                </a:cubicBezTo>
                <a:lnTo>
                  <a:pt x="2129171" y="2252474"/>
                </a:lnTo>
                <a:cubicBezTo>
                  <a:pt x="2133641" y="2245972"/>
                  <a:pt x="2135877" y="2238047"/>
                  <a:pt x="2135877" y="2228700"/>
                </a:cubicBezTo>
                <a:cubicBezTo>
                  <a:pt x="2135877" y="2219353"/>
                  <a:pt x="2131203" y="2209904"/>
                  <a:pt x="2121856" y="2200353"/>
                </a:cubicBezTo>
                <a:cubicBezTo>
                  <a:pt x="2112509" y="2190803"/>
                  <a:pt x="2099097" y="2183386"/>
                  <a:pt x="2081622" y="2178103"/>
                </a:cubicBezTo>
                <a:cubicBezTo>
                  <a:pt x="2082841" y="2176071"/>
                  <a:pt x="2085280" y="2175055"/>
                  <a:pt x="2088937" y="2175055"/>
                </a:cubicBezTo>
                <a:lnTo>
                  <a:pt x="2092595" y="2175055"/>
                </a:lnTo>
                <a:cubicBezTo>
                  <a:pt x="2096659" y="2175461"/>
                  <a:pt x="2098691" y="2174750"/>
                  <a:pt x="2098691" y="2172921"/>
                </a:cubicBezTo>
                <a:cubicBezTo>
                  <a:pt x="2098691" y="2171093"/>
                  <a:pt x="2096659" y="2168959"/>
                  <a:pt x="2092595" y="2166521"/>
                </a:cubicBezTo>
                <a:cubicBezTo>
                  <a:pt x="2091782" y="2164895"/>
                  <a:pt x="2091579" y="2163269"/>
                  <a:pt x="2091985" y="2161644"/>
                </a:cubicBezTo>
                <a:cubicBezTo>
                  <a:pt x="2131813" y="2154735"/>
                  <a:pt x="2167982" y="2150671"/>
                  <a:pt x="2200494" y="2149452"/>
                </a:cubicBezTo>
                <a:cubicBezTo>
                  <a:pt x="2213905" y="2149045"/>
                  <a:pt x="2220611" y="2145388"/>
                  <a:pt x="2220611" y="2138479"/>
                </a:cubicBezTo>
                <a:cubicBezTo>
                  <a:pt x="2220611" y="2134415"/>
                  <a:pt x="2217258" y="2129843"/>
                  <a:pt x="2210553" y="2124763"/>
                </a:cubicBezTo>
                <a:cubicBezTo>
                  <a:pt x="2203847" y="2119683"/>
                  <a:pt x="2191858" y="2117143"/>
                  <a:pt x="2174586" y="2117143"/>
                </a:cubicBezTo>
                <a:cubicBezTo>
                  <a:pt x="2157314" y="2117143"/>
                  <a:pt x="2130390" y="2118972"/>
                  <a:pt x="2093814" y="2122629"/>
                </a:cubicBezTo>
                <a:cubicBezTo>
                  <a:pt x="2106006" y="2112063"/>
                  <a:pt x="2112102" y="2099871"/>
                  <a:pt x="2112102" y="2086053"/>
                </a:cubicBezTo>
                <a:cubicBezTo>
                  <a:pt x="2112102" y="2076706"/>
                  <a:pt x="2108953" y="2068477"/>
                  <a:pt x="2102653" y="2061365"/>
                </a:cubicBezTo>
                <a:cubicBezTo>
                  <a:pt x="2096354" y="2054253"/>
                  <a:pt x="2087718" y="2050087"/>
                  <a:pt x="2076745" y="2048868"/>
                </a:cubicBezTo>
                <a:cubicBezTo>
                  <a:pt x="2075526" y="2048055"/>
                  <a:pt x="2075120" y="2046836"/>
                  <a:pt x="2075526" y="2045210"/>
                </a:cubicBezTo>
                <a:cubicBezTo>
                  <a:pt x="2078371" y="2041959"/>
                  <a:pt x="2090157" y="2037895"/>
                  <a:pt x="2110883" y="2033018"/>
                </a:cubicBezTo>
                <a:cubicBezTo>
                  <a:pt x="2116979" y="2031393"/>
                  <a:pt x="2120027" y="2027125"/>
                  <a:pt x="2120027" y="2020217"/>
                </a:cubicBezTo>
                <a:cubicBezTo>
                  <a:pt x="2120027" y="2013308"/>
                  <a:pt x="2116573" y="2006907"/>
                  <a:pt x="2109664" y="2001014"/>
                </a:cubicBezTo>
                <a:cubicBezTo>
                  <a:pt x="2102755" y="1995121"/>
                  <a:pt x="2096964" y="1992175"/>
                  <a:pt x="2092290" y="1992175"/>
                </a:cubicBezTo>
                <a:cubicBezTo>
                  <a:pt x="2087617" y="1992175"/>
                  <a:pt x="2084061" y="1992581"/>
                  <a:pt x="2081622" y="1993394"/>
                </a:cubicBezTo>
                <a:cubicBezTo>
                  <a:pt x="2075120" y="1990143"/>
                  <a:pt x="2069837" y="1985469"/>
                  <a:pt x="2065773" y="1979373"/>
                </a:cubicBezTo>
                <a:cubicBezTo>
                  <a:pt x="2061709" y="1973277"/>
                  <a:pt x="2056222" y="1968909"/>
                  <a:pt x="2049313" y="1966267"/>
                </a:cubicBezTo>
                <a:cubicBezTo>
                  <a:pt x="2042404" y="1963625"/>
                  <a:pt x="2032041" y="1960984"/>
                  <a:pt x="2018224" y="1958342"/>
                </a:cubicBezTo>
                <a:cubicBezTo>
                  <a:pt x="2004406" y="1955701"/>
                  <a:pt x="1995161" y="1954380"/>
                  <a:pt x="1990487" y="1954380"/>
                </a:cubicBezTo>
                <a:close/>
                <a:moveTo>
                  <a:pt x="2160261" y="1826745"/>
                </a:moveTo>
                <a:cubicBezTo>
                  <a:pt x="2135470" y="1826745"/>
                  <a:pt x="2081317" y="1834162"/>
                  <a:pt x="1997802" y="1848995"/>
                </a:cubicBezTo>
                <a:cubicBezTo>
                  <a:pt x="1914287" y="1863829"/>
                  <a:pt x="1855257" y="1877138"/>
                  <a:pt x="1820713" y="1888924"/>
                </a:cubicBezTo>
                <a:cubicBezTo>
                  <a:pt x="1812992" y="1891769"/>
                  <a:pt x="1807404" y="1893191"/>
                  <a:pt x="1803949" y="1893191"/>
                </a:cubicBezTo>
                <a:cubicBezTo>
                  <a:pt x="1800495" y="1893191"/>
                  <a:pt x="1797345" y="1892074"/>
                  <a:pt x="1794501" y="1889838"/>
                </a:cubicBezTo>
                <a:cubicBezTo>
                  <a:pt x="1791656" y="1887603"/>
                  <a:pt x="1789217" y="1886486"/>
                  <a:pt x="1787185" y="1886486"/>
                </a:cubicBezTo>
                <a:cubicBezTo>
                  <a:pt x="1782715" y="1886486"/>
                  <a:pt x="1780480" y="1889229"/>
                  <a:pt x="1780480" y="1894715"/>
                </a:cubicBezTo>
                <a:cubicBezTo>
                  <a:pt x="1780480" y="1900202"/>
                  <a:pt x="1786576" y="1910057"/>
                  <a:pt x="1798768" y="1924281"/>
                </a:cubicBezTo>
                <a:cubicBezTo>
                  <a:pt x="1810960" y="1938505"/>
                  <a:pt x="1824371" y="1945617"/>
                  <a:pt x="1839001" y="1945617"/>
                </a:cubicBezTo>
                <a:cubicBezTo>
                  <a:pt x="1861760" y="1945617"/>
                  <a:pt x="1883096" y="1939318"/>
                  <a:pt x="1903009" y="1926719"/>
                </a:cubicBezTo>
                <a:cubicBezTo>
                  <a:pt x="1918453" y="1916966"/>
                  <a:pt x="1938265" y="1909142"/>
                  <a:pt x="1962445" y="1903250"/>
                </a:cubicBezTo>
                <a:cubicBezTo>
                  <a:pt x="1986626" y="1897357"/>
                  <a:pt x="2016903" y="1892683"/>
                  <a:pt x="2053276" y="1889229"/>
                </a:cubicBezTo>
                <a:cubicBezTo>
                  <a:pt x="2089649" y="1885774"/>
                  <a:pt x="2112610" y="1884047"/>
                  <a:pt x="2122161" y="1884047"/>
                </a:cubicBezTo>
                <a:cubicBezTo>
                  <a:pt x="2131711" y="1884047"/>
                  <a:pt x="2157213" y="1890143"/>
                  <a:pt x="2198665" y="1902335"/>
                </a:cubicBezTo>
                <a:cubicBezTo>
                  <a:pt x="2201917" y="1903554"/>
                  <a:pt x="2206489" y="1904164"/>
                  <a:pt x="2212381" y="1904164"/>
                </a:cubicBezTo>
                <a:cubicBezTo>
                  <a:pt x="2218274" y="1904164"/>
                  <a:pt x="2224269" y="1902030"/>
                  <a:pt x="2230365" y="1897763"/>
                </a:cubicBezTo>
                <a:cubicBezTo>
                  <a:pt x="2236461" y="1893496"/>
                  <a:pt x="2239509" y="1888010"/>
                  <a:pt x="2239509" y="1881304"/>
                </a:cubicBezTo>
                <a:cubicBezTo>
                  <a:pt x="2239509" y="1874598"/>
                  <a:pt x="2232905" y="1863829"/>
                  <a:pt x="2219697" y="1848995"/>
                </a:cubicBezTo>
                <a:cubicBezTo>
                  <a:pt x="2206489" y="1834162"/>
                  <a:pt x="2186677" y="1826745"/>
                  <a:pt x="2160261" y="1826745"/>
                </a:cubicBezTo>
                <a:close/>
                <a:moveTo>
                  <a:pt x="2047789" y="1528041"/>
                </a:moveTo>
                <a:cubicBezTo>
                  <a:pt x="2030924" y="1528041"/>
                  <a:pt x="2017208" y="1531495"/>
                  <a:pt x="2006641" y="1538404"/>
                </a:cubicBezTo>
                <a:cubicBezTo>
                  <a:pt x="1992011" y="1548158"/>
                  <a:pt x="1975145" y="1553034"/>
                  <a:pt x="1956045" y="1553034"/>
                </a:cubicBezTo>
                <a:cubicBezTo>
                  <a:pt x="1947917" y="1553034"/>
                  <a:pt x="1941313" y="1552323"/>
                  <a:pt x="1936233" y="1550901"/>
                </a:cubicBezTo>
                <a:cubicBezTo>
                  <a:pt x="1931153" y="1549478"/>
                  <a:pt x="1927901" y="1548767"/>
                  <a:pt x="1926479" y="1548767"/>
                </a:cubicBezTo>
                <a:cubicBezTo>
                  <a:pt x="1925057" y="1548767"/>
                  <a:pt x="1924345" y="1549580"/>
                  <a:pt x="1924345" y="1551206"/>
                </a:cubicBezTo>
                <a:cubicBezTo>
                  <a:pt x="1924345" y="1552831"/>
                  <a:pt x="1932169" y="1562483"/>
                  <a:pt x="1947815" y="1580162"/>
                </a:cubicBezTo>
                <a:cubicBezTo>
                  <a:pt x="1963461" y="1597840"/>
                  <a:pt x="1972301" y="1607492"/>
                  <a:pt x="1974333" y="1609118"/>
                </a:cubicBezTo>
                <a:cubicBezTo>
                  <a:pt x="1981648" y="1613994"/>
                  <a:pt x="1985305" y="1617957"/>
                  <a:pt x="1985305" y="1621005"/>
                </a:cubicBezTo>
                <a:cubicBezTo>
                  <a:pt x="1985305" y="1624053"/>
                  <a:pt x="1980225" y="1630657"/>
                  <a:pt x="1970065" y="1640817"/>
                </a:cubicBezTo>
                <a:cubicBezTo>
                  <a:pt x="1944056" y="1666826"/>
                  <a:pt x="1927495" y="1684200"/>
                  <a:pt x="1920383" y="1692938"/>
                </a:cubicBezTo>
                <a:cubicBezTo>
                  <a:pt x="1913271" y="1701675"/>
                  <a:pt x="1909715" y="1710006"/>
                  <a:pt x="1909715" y="1717931"/>
                </a:cubicBezTo>
                <a:cubicBezTo>
                  <a:pt x="1909715" y="1725856"/>
                  <a:pt x="1912357" y="1735610"/>
                  <a:pt x="1917640" y="1747192"/>
                </a:cubicBezTo>
                <a:cubicBezTo>
                  <a:pt x="1922923" y="1758774"/>
                  <a:pt x="1937350" y="1769239"/>
                  <a:pt x="1960921" y="1778586"/>
                </a:cubicBezTo>
                <a:cubicBezTo>
                  <a:pt x="1964985" y="1780212"/>
                  <a:pt x="1967017" y="1781838"/>
                  <a:pt x="1967017" y="1783463"/>
                </a:cubicBezTo>
                <a:cubicBezTo>
                  <a:pt x="1967017" y="1785089"/>
                  <a:pt x="1966001" y="1786816"/>
                  <a:pt x="1963969" y="1788645"/>
                </a:cubicBezTo>
                <a:cubicBezTo>
                  <a:pt x="1961937" y="1790474"/>
                  <a:pt x="1952387" y="1797484"/>
                  <a:pt x="1935318" y="1809676"/>
                </a:cubicBezTo>
                <a:lnTo>
                  <a:pt x="1877406" y="1849910"/>
                </a:lnTo>
                <a:cubicBezTo>
                  <a:pt x="1875374" y="1851129"/>
                  <a:pt x="1874358" y="1852145"/>
                  <a:pt x="1874358" y="1852958"/>
                </a:cubicBezTo>
                <a:cubicBezTo>
                  <a:pt x="1874358" y="1853770"/>
                  <a:pt x="1874968" y="1854177"/>
                  <a:pt x="1876187" y="1854177"/>
                </a:cubicBezTo>
                <a:cubicBezTo>
                  <a:pt x="1877406" y="1854177"/>
                  <a:pt x="1879032" y="1853567"/>
                  <a:pt x="1881064" y="1852348"/>
                </a:cubicBezTo>
                <a:cubicBezTo>
                  <a:pt x="1906667" y="1838124"/>
                  <a:pt x="1937350" y="1821970"/>
                  <a:pt x="1973113" y="1803885"/>
                </a:cubicBezTo>
                <a:cubicBezTo>
                  <a:pt x="2008877" y="1785800"/>
                  <a:pt x="2033159" y="1774014"/>
                  <a:pt x="2045961" y="1768528"/>
                </a:cubicBezTo>
                <a:cubicBezTo>
                  <a:pt x="2058762" y="1763042"/>
                  <a:pt x="2068922" y="1760298"/>
                  <a:pt x="2076441" y="1760298"/>
                </a:cubicBezTo>
                <a:cubicBezTo>
                  <a:pt x="2083959" y="1760298"/>
                  <a:pt x="2089547" y="1759486"/>
                  <a:pt x="2093205" y="1757860"/>
                </a:cubicBezTo>
                <a:cubicBezTo>
                  <a:pt x="2096862" y="1756234"/>
                  <a:pt x="2099809" y="1753390"/>
                  <a:pt x="2102044" y="1749326"/>
                </a:cubicBezTo>
                <a:cubicBezTo>
                  <a:pt x="2104279" y="1745262"/>
                  <a:pt x="2105397" y="1740588"/>
                  <a:pt x="2105397" y="1735305"/>
                </a:cubicBezTo>
                <a:cubicBezTo>
                  <a:pt x="2105397" y="1720674"/>
                  <a:pt x="2097675" y="1708990"/>
                  <a:pt x="2082232" y="1700253"/>
                </a:cubicBezTo>
                <a:cubicBezTo>
                  <a:pt x="2066789" y="1691515"/>
                  <a:pt x="2052565" y="1687146"/>
                  <a:pt x="2039560" y="1687146"/>
                </a:cubicBezTo>
                <a:cubicBezTo>
                  <a:pt x="2035089" y="1687146"/>
                  <a:pt x="2031432" y="1687756"/>
                  <a:pt x="2028587" y="1688975"/>
                </a:cubicBezTo>
                <a:cubicBezTo>
                  <a:pt x="2013957" y="1694665"/>
                  <a:pt x="1998818" y="1699237"/>
                  <a:pt x="1983172" y="1702691"/>
                </a:cubicBezTo>
                <a:cubicBezTo>
                  <a:pt x="1967525" y="1706146"/>
                  <a:pt x="1954419" y="1707873"/>
                  <a:pt x="1943853" y="1707873"/>
                </a:cubicBezTo>
                <a:cubicBezTo>
                  <a:pt x="1933286" y="1707873"/>
                  <a:pt x="1928003" y="1705231"/>
                  <a:pt x="1928003" y="1699948"/>
                </a:cubicBezTo>
                <a:cubicBezTo>
                  <a:pt x="1928003" y="1692226"/>
                  <a:pt x="1940195" y="1680949"/>
                  <a:pt x="1964579" y="1666115"/>
                </a:cubicBezTo>
                <a:cubicBezTo>
                  <a:pt x="1988963" y="1651282"/>
                  <a:pt x="2007149" y="1642646"/>
                  <a:pt x="2019138" y="1640207"/>
                </a:cubicBezTo>
                <a:cubicBezTo>
                  <a:pt x="2031127" y="1637769"/>
                  <a:pt x="2039255" y="1635534"/>
                  <a:pt x="2043522" y="1633502"/>
                </a:cubicBezTo>
                <a:cubicBezTo>
                  <a:pt x="2047789" y="1631470"/>
                  <a:pt x="2053987" y="1627812"/>
                  <a:pt x="2062115" y="1622529"/>
                </a:cubicBezTo>
                <a:cubicBezTo>
                  <a:pt x="2070243" y="1617246"/>
                  <a:pt x="2083045" y="1611556"/>
                  <a:pt x="2100520" y="1605460"/>
                </a:cubicBezTo>
                <a:cubicBezTo>
                  <a:pt x="2104177" y="1604241"/>
                  <a:pt x="2107327" y="1600685"/>
                  <a:pt x="2109969" y="1594792"/>
                </a:cubicBezTo>
                <a:cubicBezTo>
                  <a:pt x="2112610" y="1588899"/>
                  <a:pt x="2113931" y="1582498"/>
                  <a:pt x="2113931" y="1575590"/>
                </a:cubicBezTo>
                <a:cubicBezTo>
                  <a:pt x="2113931" y="1558927"/>
                  <a:pt x="2107124" y="1546837"/>
                  <a:pt x="2093509" y="1539318"/>
                </a:cubicBezTo>
                <a:cubicBezTo>
                  <a:pt x="2079895" y="1531800"/>
                  <a:pt x="2064655" y="1528041"/>
                  <a:pt x="2047789" y="1528041"/>
                </a:cubicBezTo>
                <a:close/>
                <a:moveTo>
                  <a:pt x="2132219" y="1260807"/>
                </a:moveTo>
                <a:cubicBezTo>
                  <a:pt x="2154571" y="1260807"/>
                  <a:pt x="2165747" y="1267107"/>
                  <a:pt x="2165747" y="1279705"/>
                </a:cubicBezTo>
                <a:cubicBezTo>
                  <a:pt x="2165747" y="1284988"/>
                  <a:pt x="2163105" y="1294031"/>
                  <a:pt x="2157822" y="1306832"/>
                </a:cubicBezTo>
                <a:cubicBezTo>
                  <a:pt x="2152539" y="1319634"/>
                  <a:pt x="2147053" y="1327965"/>
                  <a:pt x="2141363" y="1331826"/>
                </a:cubicBezTo>
                <a:cubicBezTo>
                  <a:pt x="2135673" y="1335687"/>
                  <a:pt x="2124701" y="1337617"/>
                  <a:pt x="2108445" y="1337617"/>
                </a:cubicBezTo>
                <a:cubicBezTo>
                  <a:pt x="2086905" y="1337617"/>
                  <a:pt x="2068008" y="1330708"/>
                  <a:pt x="2051752" y="1316891"/>
                </a:cubicBezTo>
                <a:cubicBezTo>
                  <a:pt x="2052565" y="1312420"/>
                  <a:pt x="2052565" y="1307950"/>
                  <a:pt x="2051752" y="1303479"/>
                </a:cubicBezTo>
                <a:cubicBezTo>
                  <a:pt x="2065569" y="1291694"/>
                  <a:pt x="2076949" y="1279299"/>
                  <a:pt x="2085889" y="1266294"/>
                </a:cubicBezTo>
                <a:cubicBezTo>
                  <a:pt x="2104584" y="1262636"/>
                  <a:pt x="2120027" y="1260807"/>
                  <a:pt x="2132219" y="1260807"/>
                </a:cubicBezTo>
                <a:close/>
                <a:moveTo>
                  <a:pt x="2015785" y="1216307"/>
                </a:moveTo>
                <a:cubicBezTo>
                  <a:pt x="2016192" y="1219964"/>
                  <a:pt x="2015785" y="1230124"/>
                  <a:pt x="2014566" y="1246787"/>
                </a:cubicBezTo>
                <a:cubicBezTo>
                  <a:pt x="1988557" y="1250851"/>
                  <a:pt x="1958483" y="1257963"/>
                  <a:pt x="1924345" y="1268123"/>
                </a:cubicBezTo>
                <a:cubicBezTo>
                  <a:pt x="1925565" y="1266497"/>
                  <a:pt x="1927292" y="1262535"/>
                  <a:pt x="1929527" y="1256235"/>
                </a:cubicBezTo>
                <a:cubicBezTo>
                  <a:pt x="1931762" y="1249936"/>
                  <a:pt x="1933489" y="1245974"/>
                  <a:pt x="1934709" y="1244348"/>
                </a:cubicBezTo>
                <a:cubicBezTo>
                  <a:pt x="1944869" y="1243535"/>
                  <a:pt x="1953911" y="1240691"/>
                  <a:pt x="1961836" y="1235814"/>
                </a:cubicBezTo>
                <a:cubicBezTo>
                  <a:pt x="1969761" y="1230937"/>
                  <a:pt x="1987744" y="1224435"/>
                  <a:pt x="2015785" y="1216307"/>
                </a:cubicBezTo>
                <a:close/>
                <a:moveTo>
                  <a:pt x="2086499" y="1119990"/>
                </a:moveTo>
                <a:cubicBezTo>
                  <a:pt x="2088531" y="1122835"/>
                  <a:pt x="2089547" y="1125883"/>
                  <a:pt x="2089547" y="1129134"/>
                </a:cubicBezTo>
                <a:cubicBezTo>
                  <a:pt x="2089547" y="1140513"/>
                  <a:pt x="2078168" y="1153315"/>
                  <a:pt x="2055409" y="1167539"/>
                </a:cubicBezTo>
                <a:cubicBezTo>
                  <a:pt x="2061099" y="1155347"/>
                  <a:pt x="2063944" y="1146812"/>
                  <a:pt x="2063944" y="1141935"/>
                </a:cubicBezTo>
                <a:cubicBezTo>
                  <a:pt x="2063944" y="1137059"/>
                  <a:pt x="2062725" y="1132995"/>
                  <a:pt x="2060286" y="1129743"/>
                </a:cubicBezTo>
                <a:cubicBezTo>
                  <a:pt x="2066382" y="1122835"/>
                  <a:pt x="2075120" y="1119583"/>
                  <a:pt x="2086499" y="1119990"/>
                </a:cubicBezTo>
                <a:close/>
                <a:moveTo>
                  <a:pt x="2080403" y="910897"/>
                </a:moveTo>
                <a:cubicBezTo>
                  <a:pt x="2071869" y="910897"/>
                  <a:pt x="2067601" y="912827"/>
                  <a:pt x="2067601" y="916688"/>
                </a:cubicBezTo>
                <a:cubicBezTo>
                  <a:pt x="2067601" y="920549"/>
                  <a:pt x="2068922" y="924410"/>
                  <a:pt x="2071564" y="928271"/>
                </a:cubicBezTo>
                <a:cubicBezTo>
                  <a:pt x="2074205" y="932131"/>
                  <a:pt x="2075526" y="937008"/>
                  <a:pt x="2075526" y="942901"/>
                </a:cubicBezTo>
                <a:cubicBezTo>
                  <a:pt x="2075526" y="948794"/>
                  <a:pt x="2072986" y="956719"/>
                  <a:pt x="2067906" y="966675"/>
                </a:cubicBezTo>
                <a:cubicBezTo>
                  <a:pt x="2062826" y="976632"/>
                  <a:pt x="2057238" y="984659"/>
                  <a:pt x="2051142" y="990755"/>
                </a:cubicBezTo>
                <a:cubicBezTo>
                  <a:pt x="2045046" y="996851"/>
                  <a:pt x="2041287" y="1003251"/>
                  <a:pt x="2039865" y="1009957"/>
                </a:cubicBezTo>
                <a:cubicBezTo>
                  <a:pt x="2038442" y="1016663"/>
                  <a:pt x="2037731" y="1025502"/>
                  <a:pt x="2037731" y="1036475"/>
                </a:cubicBezTo>
                <a:cubicBezTo>
                  <a:pt x="2037731" y="1058014"/>
                  <a:pt x="2043421" y="1068783"/>
                  <a:pt x="2054800" y="1068783"/>
                </a:cubicBezTo>
                <a:cubicBezTo>
                  <a:pt x="2058457" y="1068783"/>
                  <a:pt x="2061709" y="1067564"/>
                  <a:pt x="2064553" y="1065126"/>
                </a:cubicBezTo>
                <a:cubicBezTo>
                  <a:pt x="2073901" y="1056998"/>
                  <a:pt x="2085889" y="1049073"/>
                  <a:pt x="2100520" y="1041351"/>
                </a:cubicBezTo>
                <a:cubicBezTo>
                  <a:pt x="2084264" y="1072644"/>
                  <a:pt x="2062725" y="1091745"/>
                  <a:pt x="2035902" y="1098654"/>
                </a:cubicBezTo>
                <a:cubicBezTo>
                  <a:pt x="2030619" y="1095403"/>
                  <a:pt x="2025336" y="1093777"/>
                  <a:pt x="2020053" y="1093777"/>
                </a:cubicBezTo>
                <a:cubicBezTo>
                  <a:pt x="2006641" y="1093777"/>
                  <a:pt x="1997904" y="1100076"/>
                  <a:pt x="1993840" y="1112675"/>
                </a:cubicBezTo>
                <a:lnTo>
                  <a:pt x="1987134" y="1114503"/>
                </a:lnTo>
                <a:cubicBezTo>
                  <a:pt x="2007454" y="1070206"/>
                  <a:pt x="2018630" y="1031191"/>
                  <a:pt x="2020662" y="997460"/>
                </a:cubicBezTo>
                <a:cubicBezTo>
                  <a:pt x="1990995" y="1041758"/>
                  <a:pt x="1971285" y="1063907"/>
                  <a:pt x="1961531" y="1063907"/>
                </a:cubicBezTo>
                <a:cubicBezTo>
                  <a:pt x="1959905" y="1063907"/>
                  <a:pt x="1958483" y="1063500"/>
                  <a:pt x="1957264" y="1062687"/>
                </a:cubicBezTo>
                <a:cubicBezTo>
                  <a:pt x="1971894" y="1050902"/>
                  <a:pt x="1979209" y="1041047"/>
                  <a:pt x="1979209" y="1033122"/>
                </a:cubicBezTo>
                <a:cubicBezTo>
                  <a:pt x="1979209" y="1025197"/>
                  <a:pt x="1975044" y="1015748"/>
                  <a:pt x="1966713" y="1004775"/>
                </a:cubicBezTo>
                <a:cubicBezTo>
                  <a:pt x="1958381" y="993803"/>
                  <a:pt x="1948425" y="985370"/>
                  <a:pt x="1936842" y="979477"/>
                </a:cubicBezTo>
                <a:cubicBezTo>
                  <a:pt x="1925260" y="973584"/>
                  <a:pt x="1917538" y="970638"/>
                  <a:pt x="1913677" y="970638"/>
                </a:cubicBezTo>
                <a:cubicBezTo>
                  <a:pt x="1909817" y="970638"/>
                  <a:pt x="1907886" y="971755"/>
                  <a:pt x="1907886" y="973991"/>
                </a:cubicBezTo>
                <a:cubicBezTo>
                  <a:pt x="1907886" y="976226"/>
                  <a:pt x="1909309" y="979071"/>
                  <a:pt x="1912153" y="982525"/>
                </a:cubicBezTo>
                <a:cubicBezTo>
                  <a:pt x="1914998" y="985979"/>
                  <a:pt x="1916421" y="989535"/>
                  <a:pt x="1916421" y="993193"/>
                </a:cubicBezTo>
                <a:cubicBezTo>
                  <a:pt x="1916421" y="1002134"/>
                  <a:pt x="1911849" y="1013716"/>
                  <a:pt x="1902705" y="1027940"/>
                </a:cubicBezTo>
                <a:cubicBezTo>
                  <a:pt x="1893561" y="1042164"/>
                  <a:pt x="1886753" y="1049886"/>
                  <a:pt x="1882283" y="1051105"/>
                </a:cubicBezTo>
                <a:cubicBezTo>
                  <a:pt x="1868465" y="1055575"/>
                  <a:pt x="1861557" y="1069799"/>
                  <a:pt x="1861557" y="1093777"/>
                </a:cubicBezTo>
                <a:cubicBezTo>
                  <a:pt x="1861557" y="1106782"/>
                  <a:pt x="1863385" y="1117653"/>
                  <a:pt x="1867043" y="1126391"/>
                </a:cubicBezTo>
                <a:cubicBezTo>
                  <a:pt x="1870701" y="1135128"/>
                  <a:pt x="1874866" y="1139497"/>
                  <a:pt x="1879540" y="1139497"/>
                </a:cubicBezTo>
                <a:cubicBezTo>
                  <a:pt x="1884213" y="1139497"/>
                  <a:pt x="1888277" y="1136855"/>
                  <a:pt x="1891732" y="1131572"/>
                </a:cubicBezTo>
                <a:cubicBezTo>
                  <a:pt x="1895186" y="1126289"/>
                  <a:pt x="1906870" y="1115519"/>
                  <a:pt x="1926784" y="1099263"/>
                </a:cubicBezTo>
                <a:cubicBezTo>
                  <a:pt x="1933286" y="1106172"/>
                  <a:pt x="1946697" y="1113081"/>
                  <a:pt x="1967017" y="1119990"/>
                </a:cubicBezTo>
                <a:cubicBezTo>
                  <a:pt x="1952387" y="1122022"/>
                  <a:pt x="1942735" y="1124155"/>
                  <a:pt x="1938061" y="1126391"/>
                </a:cubicBezTo>
                <a:cubicBezTo>
                  <a:pt x="1933388" y="1128626"/>
                  <a:pt x="1931051" y="1132283"/>
                  <a:pt x="1931051" y="1137363"/>
                </a:cubicBezTo>
                <a:cubicBezTo>
                  <a:pt x="1931051" y="1142443"/>
                  <a:pt x="1938874" y="1146711"/>
                  <a:pt x="1954521" y="1150165"/>
                </a:cubicBezTo>
                <a:cubicBezTo>
                  <a:pt x="1970167" y="1153619"/>
                  <a:pt x="1981749" y="1155347"/>
                  <a:pt x="1989268" y="1155347"/>
                </a:cubicBezTo>
                <a:cubicBezTo>
                  <a:pt x="1996786" y="1155347"/>
                  <a:pt x="2006438" y="1152705"/>
                  <a:pt x="2018224" y="1147422"/>
                </a:cubicBezTo>
                <a:lnTo>
                  <a:pt x="2018224" y="1179121"/>
                </a:lnTo>
                <a:cubicBezTo>
                  <a:pt x="1992214" y="1188468"/>
                  <a:pt x="1959702" y="1195377"/>
                  <a:pt x="1920688" y="1199847"/>
                </a:cubicBezTo>
                <a:cubicBezTo>
                  <a:pt x="1910934" y="1195377"/>
                  <a:pt x="1902400" y="1193142"/>
                  <a:pt x="1895085" y="1193142"/>
                </a:cubicBezTo>
                <a:cubicBezTo>
                  <a:pt x="1883299" y="1193142"/>
                  <a:pt x="1877406" y="1197815"/>
                  <a:pt x="1877406" y="1207163"/>
                </a:cubicBezTo>
                <a:cubicBezTo>
                  <a:pt x="1877406" y="1210414"/>
                  <a:pt x="1878625" y="1213868"/>
                  <a:pt x="1881064" y="1217526"/>
                </a:cubicBezTo>
                <a:cubicBezTo>
                  <a:pt x="1888379" y="1227279"/>
                  <a:pt x="1892037" y="1235306"/>
                  <a:pt x="1892037" y="1241605"/>
                </a:cubicBezTo>
                <a:cubicBezTo>
                  <a:pt x="1892037" y="1247904"/>
                  <a:pt x="1885331" y="1259588"/>
                  <a:pt x="1871920" y="1276657"/>
                </a:cubicBezTo>
                <a:cubicBezTo>
                  <a:pt x="1865011" y="1285598"/>
                  <a:pt x="1861557" y="1296774"/>
                  <a:pt x="1861557" y="1310185"/>
                </a:cubicBezTo>
                <a:cubicBezTo>
                  <a:pt x="1861557" y="1316281"/>
                  <a:pt x="1862674" y="1323393"/>
                  <a:pt x="1864909" y="1331521"/>
                </a:cubicBezTo>
                <a:cubicBezTo>
                  <a:pt x="1867145" y="1339649"/>
                  <a:pt x="1871005" y="1343713"/>
                  <a:pt x="1876492" y="1343713"/>
                </a:cubicBezTo>
                <a:cubicBezTo>
                  <a:pt x="1881978" y="1343713"/>
                  <a:pt x="1891224" y="1338735"/>
                  <a:pt x="1904229" y="1328778"/>
                </a:cubicBezTo>
                <a:cubicBezTo>
                  <a:pt x="1917233" y="1318821"/>
                  <a:pt x="1933997" y="1308966"/>
                  <a:pt x="1954521" y="1299212"/>
                </a:cubicBezTo>
                <a:cubicBezTo>
                  <a:pt x="1975044" y="1289459"/>
                  <a:pt x="1995059" y="1282550"/>
                  <a:pt x="2014566" y="1278486"/>
                </a:cubicBezTo>
                <a:cubicBezTo>
                  <a:pt x="2014160" y="1282143"/>
                  <a:pt x="2014160" y="1285191"/>
                  <a:pt x="2014566" y="1287630"/>
                </a:cubicBezTo>
                <a:cubicBezTo>
                  <a:pt x="1992214" y="1313639"/>
                  <a:pt x="1967017" y="1339141"/>
                  <a:pt x="1938976" y="1364135"/>
                </a:cubicBezTo>
                <a:cubicBezTo>
                  <a:pt x="1910934" y="1389128"/>
                  <a:pt x="1885331" y="1409347"/>
                  <a:pt x="1862166" y="1424790"/>
                </a:cubicBezTo>
                <a:cubicBezTo>
                  <a:pt x="1852006" y="1431699"/>
                  <a:pt x="1846926" y="1436372"/>
                  <a:pt x="1846926" y="1438811"/>
                </a:cubicBezTo>
                <a:cubicBezTo>
                  <a:pt x="1846926" y="1440030"/>
                  <a:pt x="1848552" y="1440639"/>
                  <a:pt x="1851803" y="1440639"/>
                </a:cubicBezTo>
                <a:cubicBezTo>
                  <a:pt x="1867653" y="1440639"/>
                  <a:pt x="1889801" y="1433426"/>
                  <a:pt x="1918249" y="1418999"/>
                </a:cubicBezTo>
                <a:cubicBezTo>
                  <a:pt x="1946697" y="1404571"/>
                  <a:pt x="1979413" y="1376631"/>
                  <a:pt x="2016395" y="1335179"/>
                </a:cubicBezTo>
                <a:cubicBezTo>
                  <a:pt x="2013957" y="1361595"/>
                  <a:pt x="2012737" y="1388925"/>
                  <a:pt x="2012737" y="1417170"/>
                </a:cubicBezTo>
                <a:cubicBezTo>
                  <a:pt x="2012737" y="1445415"/>
                  <a:pt x="2014871" y="1466141"/>
                  <a:pt x="2019138" y="1479349"/>
                </a:cubicBezTo>
                <a:cubicBezTo>
                  <a:pt x="2023405" y="1492557"/>
                  <a:pt x="2027673" y="1499161"/>
                  <a:pt x="2031940" y="1499161"/>
                </a:cubicBezTo>
                <a:cubicBezTo>
                  <a:pt x="2036207" y="1499161"/>
                  <a:pt x="2040576" y="1491846"/>
                  <a:pt x="2045046" y="1477215"/>
                </a:cubicBezTo>
                <a:cubicBezTo>
                  <a:pt x="2049517" y="1462585"/>
                  <a:pt x="2051752" y="1443484"/>
                  <a:pt x="2051752" y="1419913"/>
                </a:cubicBezTo>
                <a:cubicBezTo>
                  <a:pt x="2051752" y="1396342"/>
                  <a:pt x="2051345" y="1367691"/>
                  <a:pt x="2050533" y="1333959"/>
                </a:cubicBezTo>
                <a:cubicBezTo>
                  <a:pt x="2061099" y="1341275"/>
                  <a:pt x="2072885" y="1351231"/>
                  <a:pt x="2085889" y="1363830"/>
                </a:cubicBezTo>
                <a:cubicBezTo>
                  <a:pt x="2098894" y="1376428"/>
                  <a:pt x="2108241" y="1386182"/>
                  <a:pt x="2113931" y="1393091"/>
                </a:cubicBezTo>
                <a:cubicBezTo>
                  <a:pt x="2119621" y="1399999"/>
                  <a:pt x="2125107" y="1403454"/>
                  <a:pt x="2130390" y="1403454"/>
                </a:cubicBezTo>
                <a:cubicBezTo>
                  <a:pt x="2135673" y="1403454"/>
                  <a:pt x="2147764" y="1393802"/>
                  <a:pt x="2166661" y="1374498"/>
                </a:cubicBezTo>
                <a:cubicBezTo>
                  <a:pt x="2185559" y="1355194"/>
                  <a:pt x="2197243" y="1338836"/>
                  <a:pt x="2201713" y="1325425"/>
                </a:cubicBezTo>
                <a:cubicBezTo>
                  <a:pt x="2206184" y="1312014"/>
                  <a:pt x="2210045" y="1304089"/>
                  <a:pt x="2213296" y="1301651"/>
                </a:cubicBezTo>
                <a:cubicBezTo>
                  <a:pt x="2217360" y="1298806"/>
                  <a:pt x="2219392" y="1292405"/>
                  <a:pt x="2219392" y="1282448"/>
                </a:cubicBezTo>
                <a:cubicBezTo>
                  <a:pt x="2219392" y="1272491"/>
                  <a:pt x="2216242" y="1263957"/>
                  <a:pt x="2209943" y="1256845"/>
                </a:cubicBezTo>
                <a:cubicBezTo>
                  <a:pt x="2203644" y="1249733"/>
                  <a:pt x="2196837" y="1243231"/>
                  <a:pt x="2189521" y="1237338"/>
                </a:cubicBezTo>
                <a:cubicBezTo>
                  <a:pt x="2182206" y="1231445"/>
                  <a:pt x="2171132" y="1228499"/>
                  <a:pt x="2156298" y="1228499"/>
                </a:cubicBezTo>
                <a:cubicBezTo>
                  <a:pt x="2141465" y="1228499"/>
                  <a:pt x="2120230" y="1229921"/>
                  <a:pt x="2092595" y="1232766"/>
                </a:cubicBezTo>
                <a:cubicBezTo>
                  <a:pt x="2085686" y="1225044"/>
                  <a:pt x="2079997" y="1221183"/>
                  <a:pt x="2075526" y="1221183"/>
                </a:cubicBezTo>
                <a:cubicBezTo>
                  <a:pt x="2071056" y="1221183"/>
                  <a:pt x="2066382" y="1226670"/>
                  <a:pt x="2061505" y="1237643"/>
                </a:cubicBezTo>
                <a:cubicBezTo>
                  <a:pt x="2059473" y="1237643"/>
                  <a:pt x="2056019" y="1238455"/>
                  <a:pt x="2051142" y="1240081"/>
                </a:cubicBezTo>
                <a:cubicBezTo>
                  <a:pt x="2051549" y="1233985"/>
                  <a:pt x="2051752" y="1224638"/>
                  <a:pt x="2051752" y="1212039"/>
                </a:cubicBezTo>
                <a:cubicBezTo>
                  <a:pt x="2055816" y="1212852"/>
                  <a:pt x="2061404" y="1213259"/>
                  <a:pt x="2068516" y="1213259"/>
                </a:cubicBezTo>
                <a:cubicBezTo>
                  <a:pt x="2075628" y="1213259"/>
                  <a:pt x="2084670" y="1210007"/>
                  <a:pt x="2095643" y="1203505"/>
                </a:cubicBezTo>
                <a:cubicBezTo>
                  <a:pt x="2100926" y="1200660"/>
                  <a:pt x="2107429" y="1199238"/>
                  <a:pt x="2115150" y="1199238"/>
                </a:cubicBezTo>
                <a:cubicBezTo>
                  <a:pt x="2126529" y="1199238"/>
                  <a:pt x="2132219" y="1193142"/>
                  <a:pt x="2132219" y="1180950"/>
                </a:cubicBezTo>
                <a:cubicBezTo>
                  <a:pt x="2132219" y="1177699"/>
                  <a:pt x="2131813" y="1173838"/>
                  <a:pt x="2131000" y="1169367"/>
                </a:cubicBezTo>
                <a:cubicBezTo>
                  <a:pt x="2138721" y="1164084"/>
                  <a:pt x="2144919" y="1159309"/>
                  <a:pt x="2149593" y="1155042"/>
                </a:cubicBezTo>
                <a:cubicBezTo>
                  <a:pt x="2154266" y="1150775"/>
                  <a:pt x="2156603" y="1146406"/>
                  <a:pt x="2156603" y="1141935"/>
                </a:cubicBezTo>
                <a:cubicBezTo>
                  <a:pt x="2156603" y="1130150"/>
                  <a:pt x="2146443" y="1114503"/>
                  <a:pt x="2126123" y="1094996"/>
                </a:cubicBezTo>
                <a:cubicBezTo>
                  <a:pt x="2128155" y="1094590"/>
                  <a:pt x="2131914" y="1091542"/>
                  <a:pt x="2137401" y="1085852"/>
                </a:cubicBezTo>
                <a:cubicBezTo>
                  <a:pt x="2142887" y="1080163"/>
                  <a:pt x="2145630" y="1073660"/>
                  <a:pt x="2145630" y="1066345"/>
                </a:cubicBezTo>
                <a:cubicBezTo>
                  <a:pt x="2145630" y="1059030"/>
                  <a:pt x="2139331" y="1046635"/>
                  <a:pt x="2126733" y="1029159"/>
                </a:cubicBezTo>
                <a:cubicBezTo>
                  <a:pt x="2135267" y="1025095"/>
                  <a:pt x="2143192" y="1023063"/>
                  <a:pt x="2150507" y="1023063"/>
                </a:cubicBezTo>
                <a:cubicBezTo>
                  <a:pt x="2157822" y="1023063"/>
                  <a:pt x="2164731" y="1023470"/>
                  <a:pt x="2171233" y="1024283"/>
                </a:cubicBezTo>
                <a:cubicBezTo>
                  <a:pt x="2177736" y="1025095"/>
                  <a:pt x="2183933" y="1023775"/>
                  <a:pt x="2189826" y="1020320"/>
                </a:cubicBezTo>
                <a:cubicBezTo>
                  <a:pt x="2195719" y="1016866"/>
                  <a:pt x="2198665" y="1012192"/>
                  <a:pt x="2198665" y="1006299"/>
                </a:cubicBezTo>
                <a:cubicBezTo>
                  <a:pt x="2198665" y="1000407"/>
                  <a:pt x="2197040" y="995936"/>
                  <a:pt x="2193789" y="992888"/>
                </a:cubicBezTo>
                <a:cubicBezTo>
                  <a:pt x="2190537" y="989840"/>
                  <a:pt x="2183933" y="987199"/>
                  <a:pt x="2173977" y="984963"/>
                </a:cubicBezTo>
                <a:cubicBezTo>
                  <a:pt x="2164020" y="982728"/>
                  <a:pt x="2155181" y="981611"/>
                  <a:pt x="2147459" y="981611"/>
                </a:cubicBezTo>
                <a:cubicBezTo>
                  <a:pt x="2139737" y="981611"/>
                  <a:pt x="2132829" y="981814"/>
                  <a:pt x="2126733" y="982220"/>
                </a:cubicBezTo>
                <a:cubicBezTo>
                  <a:pt x="2129577" y="976124"/>
                  <a:pt x="2131000" y="969622"/>
                  <a:pt x="2131000" y="962713"/>
                </a:cubicBezTo>
                <a:cubicBezTo>
                  <a:pt x="2131000" y="949302"/>
                  <a:pt x="2126021" y="937313"/>
                  <a:pt x="2116065" y="926747"/>
                </a:cubicBezTo>
                <a:cubicBezTo>
                  <a:pt x="2106108" y="916180"/>
                  <a:pt x="2094221" y="910897"/>
                  <a:pt x="2080403" y="910897"/>
                </a:cubicBezTo>
                <a:close/>
                <a:moveTo>
                  <a:pt x="0" y="0"/>
                </a:moveTo>
                <a:lnTo>
                  <a:pt x="3949705" y="0"/>
                </a:lnTo>
                <a:lnTo>
                  <a:pt x="3949705" y="3949705"/>
                </a:lnTo>
                <a:lnTo>
                  <a:pt x="0" y="3949705"/>
                </a:lnTo>
                <a:close/>
              </a:path>
            </a:pathLst>
          </a:custGeom>
        </p:spPr>
      </p:pic>
      <p:sp>
        <p:nvSpPr>
          <p:cNvPr id="4" name="文本框 3"/>
          <p:cNvSpPr txBox="1"/>
          <p:nvPr/>
        </p:nvSpPr>
        <p:spPr>
          <a:xfrm>
            <a:off x="2484120" y="2348865"/>
            <a:ext cx="6045200" cy="922020"/>
          </a:xfrm>
          <a:prstGeom prst="rect">
            <a:avLst/>
          </a:prstGeom>
          <a:noFill/>
        </p:spPr>
        <p:txBody>
          <a:bodyPr wrap="square" rtlCol="0">
            <a:spAutoFit/>
          </a:bodyPr>
          <a:lstStyle/>
          <a:p>
            <a:r>
              <a:rPr lang="zh-CN" altLang="en-US" sz="5400" dirty="0">
                <a:solidFill>
                  <a:srgbClr val="C00000"/>
                </a:solidFill>
                <a:latin typeface="庞门正道标题体" panose="02010600030101010101" pitchFamily="2" charset="-122"/>
                <a:ea typeface="庞门正道标题体" panose="02010600030101010101" pitchFamily="2" charset="-122"/>
              </a:rPr>
              <a:t>南方谈话的意义</a:t>
            </a:r>
            <a:endParaRPr lang="zh-CN" altLang="en-US" sz="5400" dirty="0">
              <a:solidFill>
                <a:srgbClr val="C00000"/>
              </a:solidFill>
              <a:latin typeface="庞门正道标题体" panose="02010600030101010101" pitchFamily="2" charset="-122"/>
              <a:ea typeface="庞门正道标题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7" name="Picture 5"/>
          <p:cNvPicPr>
            <a:picLocks noChangeAspect="1"/>
          </p:cNvPicPr>
          <p:nvPr/>
        </p:nvPicPr>
        <p:blipFill>
          <a:blip r:embed="rId1"/>
          <a:stretch>
            <a:fillRect/>
          </a:stretch>
        </p:blipFill>
        <p:spPr>
          <a:xfrm>
            <a:off x="1066800" y="228600"/>
            <a:ext cx="1447800" cy="1295400"/>
          </a:xfrm>
          <a:prstGeom prst="rect">
            <a:avLst/>
          </a:prstGeom>
          <a:noFill/>
          <a:ln w="9525">
            <a:noFill/>
          </a:ln>
        </p:spPr>
      </p:pic>
      <p:pic>
        <p:nvPicPr>
          <p:cNvPr id="2148" name="Picture 6"/>
          <p:cNvPicPr>
            <a:picLocks noChangeAspect="1"/>
          </p:cNvPicPr>
          <p:nvPr/>
        </p:nvPicPr>
        <p:blipFill>
          <a:blip r:embed="rId2"/>
          <a:stretch>
            <a:fillRect/>
          </a:stretch>
        </p:blipFill>
        <p:spPr>
          <a:xfrm>
            <a:off x="2514600" y="228600"/>
            <a:ext cx="1416050" cy="1295400"/>
          </a:xfrm>
          <a:prstGeom prst="rect">
            <a:avLst/>
          </a:prstGeom>
          <a:noFill/>
          <a:ln w="9525">
            <a:noFill/>
          </a:ln>
        </p:spPr>
      </p:pic>
      <p:pic>
        <p:nvPicPr>
          <p:cNvPr id="2149" name="Picture 7"/>
          <p:cNvPicPr>
            <a:picLocks noChangeAspect="1"/>
          </p:cNvPicPr>
          <p:nvPr/>
        </p:nvPicPr>
        <p:blipFill>
          <a:blip r:embed="rId3"/>
          <a:stretch>
            <a:fillRect/>
          </a:stretch>
        </p:blipFill>
        <p:spPr>
          <a:xfrm>
            <a:off x="3886200" y="228600"/>
            <a:ext cx="1309688" cy="1295400"/>
          </a:xfrm>
          <a:prstGeom prst="rect">
            <a:avLst/>
          </a:prstGeom>
          <a:noFill/>
          <a:ln w="9525">
            <a:noFill/>
          </a:ln>
        </p:spPr>
      </p:pic>
      <p:pic>
        <p:nvPicPr>
          <p:cNvPr id="2150" name="Picture 8"/>
          <p:cNvPicPr>
            <a:picLocks noChangeAspect="1"/>
          </p:cNvPicPr>
          <p:nvPr/>
        </p:nvPicPr>
        <p:blipFill>
          <a:blip r:embed="rId4"/>
          <a:stretch>
            <a:fillRect/>
          </a:stretch>
        </p:blipFill>
        <p:spPr>
          <a:xfrm>
            <a:off x="5181600" y="228600"/>
            <a:ext cx="1371600" cy="1295400"/>
          </a:xfrm>
          <a:prstGeom prst="rect">
            <a:avLst/>
          </a:prstGeom>
          <a:noFill/>
          <a:ln w="9525">
            <a:noFill/>
          </a:ln>
        </p:spPr>
      </p:pic>
      <p:pic>
        <p:nvPicPr>
          <p:cNvPr id="2151" name="Picture 9"/>
          <p:cNvPicPr>
            <a:picLocks noChangeAspect="1"/>
          </p:cNvPicPr>
          <p:nvPr/>
        </p:nvPicPr>
        <p:blipFill>
          <a:blip r:embed="rId5"/>
          <a:stretch>
            <a:fillRect/>
          </a:stretch>
        </p:blipFill>
        <p:spPr>
          <a:xfrm>
            <a:off x="6553200" y="228600"/>
            <a:ext cx="1524000" cy="1301750"/>
          </a:xfrm>
          <a:prstGeom prst="rect">
            <a:avLst/>
          </a:prstGeom>
          <a:noFill/>
          <a:ln w="9525">
            <a:noFill/>
          </a:ln>
        </p:spPr>
      </p:pic>
      <p:sp>
        <p:nvSpPr>
          <p:cNvPr id="2183" name="Text Box 3"/>
          <p:cNvSpPr/>
          <p:nvPr/>
        </p:nvSpPr>
        <p:spPr>
          <a:xfrm>
            <a:off x="467995" y="1700530"/>
            <a:ext cx="7961313" cy="822325"/>
          </a:xfrm>
          <a:prstGeom prst="rect">
            <a:avLst/>
          </a:prstGeom>
          <a:noFill/>
          <a:ln w="9525">
            <a:noFill/>
          </a:ln>
        </p:spPr>
        <p:txBody>
          <a:bodyPr>
            <a:spAutoFit/>
          </a:bodyPr>
          <a:lstStyle/>
          <a:p>
            <a:pPr eaLnBrk="0" hangingPunct="0"/>
            <a:r>
              <a:rPr lang="en-US" altLang="en-US" sz="2400" u="sng">
                <a:latin typeface="宋体" panose="02010600030101010101" pitchFamily="2" charset="-122"/>
                <a:sym typeface="宋体" panose="02010600030101010101" pitchFamily="2" charset="-122"/>
              </a:rPr>
              <a:t>1.</a:t>
            </a:r>
            <a:r>
              <a:rPr lang="zh-CN" altLang="en-US" sz="2400" u="sng">
                <a:latin typeface="宋体" panose="02010600030101010101" pitchFamily="2" charset="-122"/>
                <a:sym typeface="宋体" panose="02010600030101010101" pitchFamily="2" charset="-122"/>
              </a:rPr>
              <a:t>邓小平南巡谈话的发表，标志着邓小平理论的形成和成熟。</a:t>
            </a:r>
            <a:endParaRPr lang="zh-CN" altLang="en-US" sz="2400" u="sng">
              <a:latin typeface="宋体" panose="02010600030101010101" pitchFamily="2" charset="-122"/>
              <a:sym typeface="宋体" panose="02010600030101010101" pitchFamily="2" charset="-122"/>
            </a:endParaRPr>
          </a:p>
        </p:txBody>
      </p:sp>
      <p:sp>
        <p:nvSpPr>
          <p:cNvPr id="2185" name="Rectangle 5"/>
          <p:cNvSpPr/>
          <p:nvPr/>
        </p:nvSpPr>
        <p:spPr>
          <a:xfrm>
            <a:off x="467678" y="2693035"/>
            <a:ext cx="7920037" cy="1917700"/>
          </a:xfrm>
          <a:prstGeom prst="rect">
            <a:avLst/>
          </a:prstGeom>
          <a:noFill/>
          <a:ln w="9525">
            <a:noFill/>
          </a:ln>
        </p:spPr>
        <p:txBody>
          <a:bodyPr>
            <a:spAutoFit/>
          </a:bodyPr>
          <a:lstStyle/>
          <a:p>
            <a:pPr eaLnBrk="0" hangingPunct="0"/>
            <a:r>
              <a:rPr lang="en-US" altLang="en-US" sz="2400" u="sng">
                <a:latin typeface="宋体" panose="02010600030101010101" pitchFamily="2" charset="-122"/>
                <a:sym typeface="宋体" panose="02010600030101010101" pitchFamily="2" charset="-122"/>
              </a:rPr>
              <a:t>2.“</a:t>
            </a:r>
            <a:r>
              <a:rPr lang="zh-CN" altLang="en-US" sz="2400" u="sng">
                <a:latin typeface="宋体" panose="02010600030101010101" pitchFamily="2" charset="-122"/>
                <a:sym typeface="宋体" panose="02010600030101010101" pitchFamily="2" charset="-122"/>
              </a:rPr>
              <a:t>南方谈话</a:t>
            </a:r>
            <a:r>
              <a:rPr lang="zh-CN" altLang="en-US" sz="2400" u="sng">
                <a:sym typeface="宋体" panose="02010600030101010101" pitchFamily="2" charset="-122"/>
              </a:rPr>
              <a:t>”</a:t>
            </a:r>
            <a:r>
              <a:rPr lang="zh-CN" altLang="en-US" sz="2400" u="sng">
                <a:latin typeface="宋体" panose="02010600030101010101" pitchFamily="2" charset="-122"/>
                <a:sym typeface="宋体" panose="02010600030101010101" pitchFamily="2" charset="-122"/>
              </a:rPr>
              <a:t>及时深刻地回答了我国改革开放中</a:t>
            </a:r>
            <a:r>
              <a:rPr lang="zh-CN" altLang="en-US" sz="2400" u="sng">
                <a:sym typeface="宋体" panose="02010600030101010101" pitchFamily="2" charset="-122"/>
              </a:rPr>
              <a:t>“</a:t>
            </a:r>
            <a:r>
              <a:rPr lang="zh-CN" altLang="en-US" sz="2400" u="sng">
                <a:latin typeface="宋体" panose="02010600030101010101" pitchFamily="2" charset="-122"/>
                <a:sym typeface="宋体" panose="02010600030101010101" pitchFamily="2" charset="-122"/>
              </a:rPr>
              <a:t>什么是社会主义，怎样建设社会主义</a:t>
            </a:r>
            <a:r>
              <a:rPr lang="zh-CN" altLang="en-US" sz="2400" u="sng">
                <a:sym typeface="宋体" panose="02010600030101010101" pitchFamily="2" charset="-122"/>
              </a:rPr>
              <a:t>”</a:t>
            </a:r>
            <a:r>
              <a:rPr lang="zh-CN" altLang="en-US" sz="2400" u="sng">
                <a:latin typeface="宋体" panose="02010600030101010101" pitchFamily="2" charset="-122"/>
                <a:sym typeface="宋体" panose="02010600030101010101" pitchFamily="2" charset="-122"/>
              </a:rPr>
              <a:t>的重大问题，极大地解放了人们的思想和坚定了人们的社会主义信念，极大地推动了我国改革开放的进程，是建设有中国特色的社会主义道路上的又一座里程碑。</a:t>
            </a:r>
            <a:endParaRPr lang="zh-CN" altLang="en-US" sz="2400" u="sng">
              <a:latin typeface="宋体" panose="02010600030101010101" pitchFamily="2" charset="-122"/>
              <a:sym typeface="宋体" panose="02010600030101010101" pitchFamily="2" charset="-122"/>
            </a:endParaRPr>
          </a:p>
        </p:txBody>
      </p:sp>
      <p:sp>
        <p:nvSpPr>
          <p:cNvPr id="2186" name="Rectangle 6"/>
          <p:cNvSpPr/>
          <p:nvPr/>
        </p:nvSpPr>
        <p:spPr>
          <a:xfrm>
            <a:off x="394653" y="4796473"/>
            <a:ext cx="7993062" cy="1187450"/>
          </a:xfrm>
          <a:prstGeom prst="rect">
            <a:avLst/>
          </a:prstGeom>
          <a:noFill/>
          <a:ln w="9525">
            <a:noFill/>
          </a:ln>
        </p:spPr>
        <p:txBody>
          <a:bodyPr>
            <a:spAutoFit/>
          </a:bodyPr>
          <a:lstStyle/>
          <a:p>
            <a:pPr eaLnBrk="0" hangingPunct="0"/>
            <a:r>
              <a:rPr lang="en-US" altLang="en-US" sz="2400" u="sng">
                <a:latin typeface="宋体" panose="02010600030101010101" pitchFamily="2" charset="-122"/>
                <a:sym typeface="宋体" panose="02010600030101010101" pitchFamily="2" charset="-122"/>
              </a:rPr>
              <a:t>3.</a:t>
            </a:r>
            <a:r>
              <a:rPr lang="zh-CN" altLang="en-US" sz="2400" u="sng">
                <a:latin typeface="宋体" panose="02010600030101010101" pitchFamily="2" charset="-122"/>
                <a:sym typeface="宋体" panose="02010600030101010101" pitchFamily="2" charset="-122"/>
              </a:rPr>
              <a:t>成为继十一届三中全会以来的第二份宣言书，指引了中华民族沿着中国特色社会主义道路前进的正确航向。从此</a:t>
            </a:r>
            <a:r>
              <a:rPr lang="en-US" altLang="en-US" sz="2400" u="sng">
                <a:latin typeface="宋体" panose="02010600030101010101" pitchFamily="2" charset="-122"/>
                <a:sym typeface="宋体" panose="02010600030101010101" pitchFamily="2" charset="-122"/>
              </a:rPr>
              <a:t>,</a:t>
            </a:r>
            <a:r>
              <a:rPr lang="zh-CN" altLang="en-US" sz="2400" u="sng">
                <a:latin typeface="宋体" panose="02010600030101010101" pitchFamily="2" charset="-122"/>
                <a:sym typeface="宋体" panose="02010600030101010101" pitchFamily="2" charset="-122"/>
              </a:rPr>
              <a:t>一个快速发展的中国屹立于世界的东方。</a:t>
            </a:r>
            <a:r>
              <a:rPr lang="zh-CN" altLang="en-US" sz="2400" u="sng">
                <a:solidFill>
                  <a:srgbClr val="007A77"/>
                </a:solidFill>
                <a:latin typeface="宋体" panose="02010600030101010101" pitchFamily="2" charset="-122"/>
                <a:sym typeface="宋体" panose="02010600030101010101" pitchFamily="2" charset="-122"/>
              </a:rPr>
              <a:t> </a:t>
            </a:r>
            <a:endParaRPr lang="zh-CN" altLang="en-US" sz="2400" u="sng">
              <a:solidFill>
                <a:srgbClr val="007A77"/>
              </a:solidFill>
              <a:latin typeface="宋体" panose="02010600030101010101" pitchFamily="2" charset="-122"/>
              <a:sym typeface="宋体" panose="02010600030101010101"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childTnLst>
                                    <p:set>
                                      <p:cBhvr additive="base">
                                        <p:cTn id="6" dur="1" fill="hold">
                                          <p:stCondLst>
                                            <p:cond delay="0"/>
                                          </p:stCondLst>
                                        </p:cTn>
                                        <p:tgtEl>
                                          <p:spTgt spid="2183"/>
                                        </p:tgtEl>
                                        <p:attrNameLst>
                                          <p:attrName>style.visibility</p:attrName>
                                        </p:attrNameLst>
                                      </p:cBhvr>
                                      <p:to>
                                        <p:strVal val="visible"/>
                                      </p:to>
                                    </p:set>
                                    <p:anim calcmode="lin" valueType="num">
                                      <p:cBhvr additive="base">
                                        <p:cTn id="7" dur="500" fill="hold"/>
                                        <p:tgtEl>
                                          <p:spTgt spid="2183"/>
                                        </p:tgtEl>
                                        <p:attrNameLst>
                                          <p:attrName>ppt_x</p:attrName>
                                        </p:attrNameLst>
                                      </p:cBhvr>
                                      <p:tavLst>
                                        <p:tav tm="0">
                                          <p:val>
                                            <p:strVal val="#ppt_x"/>
                                          </p:val>
                                        </p:tav>
                                        <p:tav tm="50000">
                                          <p:val>
                                            <p:strVal val="#ppt_x+.1"/>
                                          </p:val>
                                        </p:tav>
                                        <p:tav tm="100000">
                                          <p:val>
                                            <p:strVal val="#ppt_x"/>
                                          </p:val>
                                        </p:tav>
                                      </p:tavLst>
                                    </p:anim>
                                    <p:anim calcmode="lin" valueType="num">
                                      <p:cBhvr additive="base">
                                        <p:cTn id="8" dur="500" fill="hold"/>
                                        <p:tgtEl>
                                          <p:spTgt spid="2183"/>
                                        </p:tgtEl>
                                        <p:attrNameLst>
                                          <p:attrName>ppt_y</p:attrName>
                                        </p:attrNameLst>
                                      </p:cBhvr>
                                      <p:tavLst>
                                        <p:tav tm="0">
                                          <p:val>
                                            <p:strVal val="#ppt_y"/>
                                          </p:val>
                                        </p:tav>
                                        <p:tav tm="100000">
                                          <p:val>
                                            <p:strVal val="#ppt_y"/>
                                          </p:val>
                                        </p:tav>
                                      </p:tavLst>
                                    </p:anim>
                                    <p:anim calcmode="lin" valueType="num">
                                      <p:cBhvr additive="base">
                                        <p:cTn id="9" dur="500" fill="hold"/>
                                        <p:tgtEl>
                                          <p:spTgt spid="2183"/>
                                        </p:tgtEl>
                                        <p:attrNameLst>
                                          <p:attrName>ppt_h</p:attrName>
                                        </p:attrNameLst>
                                      </p:cBhvr>
                                      <p:tavLst>
                                        <p:tav tm="0">
                                          <p:val>
                                            <p:strVal val="#ppt_h/10"/>
                                          </p:val>
                                        </p:tav>
                                        <p:tav tm="50000">
                                          <p:val>
                                            <p:strVal val="#ppt_h+.01"/>
                                          </p:val>
                                        </p:tav>
                                        <p:tav tm="100000">
                                          <p:val>
                                            <p:strVal val="#ppt_h"/>
                                          </p:val>
                                        </p:tav>
                                      </p:tavLst>
                                    </p:anim>
                                    <p:anim calcmode="lin" valueType="num">
                                      <p:cBhvr additive="base">
                                        <p:cTn id="10" dur="500" fill="hold"/>
                                        <p:tgtEl>
                                          <p:spTgt spid="2183"/>
                                        </p:tgtEl>
                                        <p:attrNameLst>
                                          <p:attrName>ppt_w</p:attrName>
                                        </p:attrNameLst>
                                      </p:cBhvr>
                                      <p:tavLst>
                                        <p:tav tm="0">
                                          <p:val>
                                            <p:strVal val="#ppt_w/10"/>
                                          </p:val>
                                        </p:tav>
                                        <p:tav tm="50000">
                                          <p:val>
                                            <p:strVal val="#ppt_w+.01"/>
                                          </p:val>
                                        </p:tav>
                                        <p:tav tm="100000">
                                          <p:val>
                                            <p:strVal val="#ppt_w"/>
                                          </p:val>
                                        </p:tav>
                                      </p:tavLst>
                                    </p:anim>
                                    <p:animEffect>
                                      <p:cBhvr additive="base">
                                        <p:cTn id="11" dur="500" fill="hold"/>
                                        <p:tgtEl>
                                          <p:spTgt spid="2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47664" y="1484784"/>
            <a:ext cx="6408712" cy="1845310"/>
          </a:xfrm>
          <a:prstGeom prst="rect">
            <a:avLst/>
          </a:prstGeom>
          <a:noFill/>
        </p:spPr>
        <p:txBody>
          <a:bodyPr wrap="square" rtlCol="0">
            <a:spAutoFit/>
          </a:bodyPr>
          <a:lstStyle/>
          <a:p>
            <a:r>
              <a:rPr lang="zh-CN" altLang="en-US" b="1" dirty="0"/>
              <a:t>                                      </a:t>
            </a:r>
            <a:r>
              <a:rPr lang="zh-CN" altLang="en-US" sz="2400" b="1" dirty="0"/>
              <a:t>人员分配</a:t>
            </a:r>
            <a:endParaRPr lang="en-US" altLang="zh-CN" sz="2400" b="1" dirty="0"/>
          </a:p>
          <a:p>
            <a:r>
              <a:rPr lang="zh-CN" altLang="en-US" dirty="0"/>
              <a:t>文稿制作：尹梦涵</a:t>
            </a:r>
            <a:r>
              <a:rPr lang="en-US" altLang="zh-CN" dirty="0"/>
              <a:t>21202135</a:t>
            </a:r>
            <a:r>
              <a:rPr lang="zh-CN" altLang="en-US" dirty="0"/>
              <a:t> 沈阳</a:t>
            </a:r>
            <a:r>
              <a:rPr lang="en-US" altLang="zh-CN" dirty="0"/>
              <a:t>21202131</a:t>
            </a:r>
            <a:endParaRPr lang="en-US" altLang="zh-CN" dirty="0"/>
          </a:p>
          <a:p>
            <a:r>
              <a:rPr lang="en-US" altLang="zh-CN" dirty="0"/>
              <a:t>PPT</a:t>
            </a:r>
            <a:r>
              <a:rPr lang="zh-CN" altLang="en-US" dirty="0"/>
              <a:t>制作：黄秋绮</a:t>
            </a:r>
            <a:r>
              <a:rPr lang="en-US" altLang="zh-CN" dirty="0"/>
              <a:t>20202106</a:t>
            </a:r>
            <a:r>
              <a:rPr lang="zh-CN" altLang="en-US" dirty="0"/>
              <a:t> 桂宇阳</a:t>
            </a:r>
            <a:r>
              <a:rPr lang="en-US" altLang="zh-CN" dirty="0"/>
              <a:t>21202126</a:t>
            </a:r>
            <a:endParaRPr lang="en-US" altLang="zh-CN" dirty="0"/>
          </a:p>
          <a:p>
            <a:r>
              <a:rPr lang="zh-CN" altLang="en-US" dirty="0"/>
              <a:t>文稿朗读：尹梦涵</a:t>
            </a:r>
            <a:r>
              <a:rPr lang="en-US" altLang="zh-CN" dirty="0"/>
              <a:t>221202135</a:t>
            </a:r>
            <a:endParaRPr lang="en-US" altLang="zh-CN" dirty="0"/>
          </a:p>
          <a:p>
            <a:r>
              <a:rPr lang="zh-CN" altLang="en-US" dirty="0"/>
              <a:t>统筹审核：邢琦</a:t>
            </a:r>
            <a:r>
              <a:rPr lang="en-US" altLang="zh-CN" dirty="0"/>
              <a:t>21202134 </a:t>
            </a:r>
            <a:r>
              <a:rPr lang="zh-CN" altLang="en-US" dirty="0"/>
              <a:t>金忠伟</a:t>
            </a:r>
            <a:r>
              <a:rPr lang="en-US" altLang="zh-CN" dirty="0"/>
              <a:t>21202127</a:t>
            </a:r>
            <a:endParaRPr lang="en-US" altLang="zh-CN" dirty="0"/>
          </a:p>
          <a:p>
            <a:r>
              <a:rPr lang="zh-CN" altLang="en-US" dirty="0"/>
              <a:t>录课参与：以上全体</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9293225" cy="6985635"/>
          </a:xfrm>
          <a:prstGeom prst="rect">
            <a:avLst/>
          </a:prstGeom>
          <a:noFill/>
        </p:spPr>
        <p:txBody>
          <a:bodyPr wrap="square" rtlCol="0">
            <a:spAutoFit/>
          </a:bodyPr>
          <a:lstStyle/>
          <a:p>
            <a:r>
              <a:rPr lang="zh-CN" altLang="en-US" sz="2800">
                <a:latin typeface="华文新魏" panose="02010800040101010101" pitchFamily="2" charset="-122"/>
                <a:ea typeface="华文新魏" panose="02010800040101010101" pitchFamily="2" charset="-122"/>
                <a:cs typeface="华文新魏" panose="02010800040101010101" pitchFamily="2" charset="-122"/>
              </a:rPr>
              <a:t>一</a:t>
            </a:r>
            <a:r>
              <a:rPr lang="en-US" altLang="zh-CN" sz="280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a:latin typeface="华文新魏" panose="02010800040101010101" pitchFamily="2" charset="-122"/>
                <a:ea typeface="华文新魏" panose="02010800040101010101" pitchFamily="2" charset="-122"/>
                <a:cs typeface="华文新魏" panose="02010800040101010101" pitchFamily="2" charset="-122"/>
              </a:rPr>
              <a:t>明确目标抓重点：坚持解放思想，深化改革，发展自己</a:t>
            </a:r>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2800">
                <a:latin typeface="华文新魏" panose="02010800040101010101" pitchFamily="2" charset="-122"/>
                <a:ea typeface="华文新魏" panose="02010800040101010101" pitchFamily="2" charset="-122"/>
                <a:cs typeface="华文新魏" panose="02010800040101010101" pitchFamily="2" charset="-122"/>
              </a:rPr>
              <a:t>二</a:t>
            </a:r>
            <a:r>
              <a:rPr lang="en-US" altLang="zh-CN" sz="280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a:latin typeface="华文新魏" panose="02010800040101010101" pitchFamily="2" charset="-122"/>
                <a:ea typeface="华文新魏" panose="02010800040101010101" pitchFamily="2" charset="-122"/>
                <a:cs typeface="华文新魏" panose="02010800040101010101" pitchFamily="2" charset="-122"/>
              </a:rPr>
              <a:t>把握大局抓机遇：努力把挑战化为机遇</a:t>
            </a:r>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2800">
                <a:latin typeface="华文新魏" panose="02010800040101010101" pitchFamily="2" charset="-122"/>
                <a:ea typeface="华文新魏" panose="02010800040101010101" pitchFamily="2" charset="-122"/>
                <a:cs typeface="华文新魏" panose="02010800040101010101" pitchFamily="2" charset="-122"/>
              </a:rPr>
              <a:t>三</a:t>
            </a:r>
            <a:r>
              <a:rPr lang="en-US" altLang="zh-CN" sz="280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a:latin typeface="华文新魏" panose="02010800040101010101" pitchFamily="2" charset="-122"/>
                <a:ea typeface="华文新魏" panose="02010800040101010101" pitchFamily="2" charset="-122"/>
                <a:cs typeface="华文新魏" panose="02010800040101010101" pitchFamily="2" charset="-122"/>
              </a:rPr>
              <a:t>保持清醒抓全面：完成我们肩负的历史使命</a:t>
            </a:r>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2800">
                <a:latin typeface="华文新魏" panose="02010800040101010101" pitchFamily="2" charset="-122"/>
                <a:ea typeface="华文新魏" panose="02010800040101010101" pitchFamily="2" charset="-122"/>
                <a:cs typeface="华文新魏" panose="02010800040101010101" pitchFamily="2" charset="-122"/>
              </a:rPr>
              <a:t>四</a:t>
            </a:r>
            <a:r>
              <a:rPr lang="en-US" altLang="zh-CN" sz="280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a:latin typeface="华文新魏" panose="02010800040101010101" pitchFamily="2" charset="-122"/>
                <a:ea typeface="华文新魏" panose="02010800040101010101" pitchFamily="2" charset="-122"/>
                <a:cs typeface="华文新魏" panose="02010800040101010101" pitchFamily="2" charset="-122"/>
              </a:rPr>
              <a:t>南方谈话精辟地分析了国内外形势，科学地总结了十</a:t>
            </a:r>
            <a:r>
              <a:rPr lang="en-US" altLang="zh-CN" sz="280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a:latin typeface="华文新魏" panose="02010800040101010101" pitchFamily="2" charset="-122"/>
                <a:ea typeface="华文新魏" panose="02010800040101010101" pitchFamily="2" charset="-122"/>
                <a:cs typeface="华文新魏" panose="02010800040101010101" pitchFamily="2" charset="-122"/>
              </a:rPr>
              <a:t>一届三中全会以来党的基本理论和基本经验</a:t>
            </a:r>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2800">
                <a:latin typeface="华文新魏" panose="02010800040101010101" pitchFamily="2" charset="-122"/>
                <a:ea typeface="华文新魏" panose="02010800040101010101" pitchFamily="2" charset="-122"/>
                <a:cs typeface="华文新魏" panose="02010800040101010101" pitchFamily="2" charset="-122"/>
              </a:rPr>
              <a:t>五</a:t>
            </a:r>
            <a:r>
              <a:rPr lang="en-US" altLang="zh-CN" sz="280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a:latin typeface="华文新魏" panose="02010800040101010101" pitchFamily="2" charset="-122"/>
                <a:ea typeface="华文新魏" panose="02010800040101010101" pitchFamily="2" charset="-122"/>
                <a:cs typeface="华文新魏" panose="02010800040101010101" pitchFamily="2" charset="-122"/>
              </a:rPr>
              <a:t>使中国特色社会主义理论更加系统，形成了科学体系</a:t>
            </a:r>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2800">
                <a:latin typeface="华文新魏" panose="02010800040101010101" pitchFamily="2" charset="-122"/>
                <a:ea typeface="华文新魏" panose="02010800040101010101" pitchFamily="2" charset="-122"/>
                <a:cs typeface="华文新魏" panose="02010800040101010101" pitchFamily="2" charset="-122"/>
              </a:rPr>
              <a:t>六</a:t>
            </a:r>
            <a:r>
              <a:rPr lang="en-US" altLang="zh-CN" sz="280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a:latin typeface="华文新魏" panose="02010800040101010101" pitchFamily="2" charset="-122"/>
                <a:ea typeface="华文新魏" panose="02010800040101010101" pitchFamily="2" charset="-122"/>
                <a:cs typeface="华文新魏" panose="02010800040101010101" pitchFamily="2" charset="-122"/>
              </a:rPr>
              <a:t>南方谈话具有纲领性的意义，标志着邓小平理论进入了新境界</a:t>
            </a:r>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endParaRPr lang="zh-CN" altLang="en-US" sz="280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2800">
                <a:latin typeface="华文新魏" panose="02010800040101010101" pitchFamily="2" charset="-122"/>
                <a:ea typeface="华文新魏" panose="02010800040101010101" pitchFamily="2" charset="-122"/>
                <a:cs typeface="华文新魏" panose="02010800040101010101" pitchFamily="2" charset="-122"/>
              </a:rPr>
              <a:t>七</a:t>
            </a:r>
            <a:r>
              <a:rPr lang="en-US" altLang="zh-CN" sz="280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a:latin typeface="华文新魏" panose="02010800040101010101" pitchFamily="2" charset="-122"/>
                <a:ea typeface="华文新魏" panose="02010800040101010101" pitchFamily="2" charset="-122"/>
                <a:cs typeface="华文新魏" panose="02010800040101010101" pitchFamily="2" charset="-122"/>
              </a:rPr>
              <a:t>南方谈话清醒地点出了中国改革面临的主要阻力，</a:t>
            </a:r>
            <a:r>
              <a:rPr lang="en-US" altLang="zh-CN" sz="2800">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a:latin typeface="华文新魏" panose="02010800040101010101" pitchFamily="2" charset="-122"/>
                <a:ea typeface="华文新魏" panose="02010800040101010101" pitchFamily="2" charset="-122"/>
                <a:cs typeface="华文新魏" panose="02010800040101010101" pitchFamily="2" charset="-122"/>
              </a:rPr>
              <a:t>要警惕右，但主要是防止左</a:t>
            </a:r>
            <a:r>
              <a:rPr lang="en-US" altLang="zh-CN" sz="2800">
                <a:latin typeface="华文新魏" panose="02010800040101010101" pitchFamily="2" charset="-122"/>
                <a:ea typeface="华文新魏" panose="02010800040101010101" pitchFamily="2" charset="-122"/>
                <a:cs typeface="华文新魏" panose="02010800040101010101" pitchFamily="2" charset="-122"/>
              </a:rPr>
              <a:t>”</a:t>
            </a:r>
            <a:endParaRPr lang="en-US" altLang="zh-CN" sz="2800">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468312" y="1556239"/>
            <a:ext cx="2962279" cy="2962279"/>
          </a:xfrm>
          <a:custGeom>
            <a:avLst/>
            <a:gdLst/>
            <a:ahLst/>
            <a:cxnLst/>
            <a:rect l="l" t="t" r="r" b="b"/>
            <a:pathLst>
              <a:path w="3949705" h="3949705">
                <a:moveTo>
                  <a:pt x="2049103" y="2198829"/>
                </a:moveTo>
                <a:cubicBezTo>
                  <a:pt x="2056418" y="2204113"/>
                  <a:pt x="2060075" y="2209802"/>
                  <a:pt x="2060075" y="2215898"/>
                </a:cubicBezTo>
                <a:cubicBezTo>
                  <a:pt x="2060075" y="2221994"/>
                  <a:pt x="2058043" y="2229106"/>
                  <a:pt x="2053979" y="2237234"/>
                </a:cubicBezTo>
                <a:cubicBezTo>
                  <a:pt x="2042600" y="2260399"/>
                  <a:pt x="2035691" y="2276452"/>
                  <a:pt x="2033253" y="2285393"/>
                </a:cubicBezTo>
                <a:cubicBezTo>
                  <a:pt x="2028783" y="2283767"/>
                  <a:pt x="2024211" y="2282954"/>
                  <a:pt x="2019537" y="2282954"/>
                </a:cubicBezTo>
                <a:cubicBezTo>
                  <a:pt x="2014863" y="2282954"/>
                  <a:pt x="2009275" y="2283564"/>
                  <a:pt x="2002773" y="2284783"/>
                </a:cubicBezTo>
                <a:cubicBezTo>
                  <a:pt x="2002773" y="2282345"/>
                  <a:pt x="2003179" y="2280313"/>
                  <a:pt x="2003992" y="2278687"/>
                </a:cubicBezTo>
                <a:cubicBezTo>
                  <a:pt x="2013746" y="2272185"/>
                  <a:pt x="2019639" y="2265885"/>
                  <a:pt x="2021671" y="2259789"/>
                </a:cubicBezTo>
                <a:cubicBezTo>
                  <a:pt x="2032643" y="2254913"/>
                  <a:pt x="2038130" y="2248410"/>
                  <a:pt x="2038130" y="2240282"/>
                </a:cubicBezTo>
                <a:cubicBezTo>
                  <a:pt x="2038130" y="2232154"/>
                  <a:pt x="2031627" y="2222197"/>
                  <a:pt x="2018623" y="2210412"/>
                </a:cubicBezTo>
                <a:cubicBezTo>
                  <a:pt x="2023093" y="2207567"/>
                  <a:pt x="2028579" y="2204925"/>
                  <a:pt x="2035082" y="2202487"/>
                </a:cubicBezTo>
                <a:cubicBezTo>
                  <a:pt x="2041584" y="2200049"/>
                  <a:pt x="2046258" y="2198829"/>
                  <a:pt x="2049103" y="2198829"/>
                </a:cubicBezTo>
                <a:close/>
                <a:moveTo>
                  <a:pt x="2036301" y="2075690"/>
                </a:moveTo>
                <a:cubicBezTo>
                  <a:pt x="2042397" y="2076503"/>
                  <a:pt x="2045445" y="2079348"/>
                  <a:pt x="2045445" y="2084225"/>
                </a:cubicBezTo>
                <a:cubicBezTo>
                  <a:pt x="2045445" y="2089101"/>
                  <a:pt x="2040263" y="2097534"/>
                  <a:pt x="2029900" y="2109523"/>
                </a:cubicBezTo>
                <a:cubicBezTo>
                  <a:pt x="2019537" y="2121512"/>
                  <a:pt x="2007243" y="2130961"/>
                  <a:pt x="1993019" y="2137869"/>
                </a:cubicBezTo>
                <a:cubicBezTo>
                  <a:pt x="1985298" y="2139089"/>
                  <a:pt x="1972496" y="2142137"/>
                  <a:pt x="1954615" y="2147013"/>
                </a:cubicBezTo>
                <a:cubicBezTo>
                  <a:pt x="1955834" y="2138885"/>
                  <a:pt x="1963759" y="2131367"/>
                  <a:pt x="1978389" y="2124458"/>
                </a:cubicBezTo>
                <a:cubicBezTo>
                  <a:pt x="1985704" y="2121207"/>
                  <a:pt x="1996067" y="2114095"/>
                  <a:pt x="2009479" y="2103122"/>
                </a:cubicBezTo>
                <a:cubicBezTo>
                  <a:pt x="2022890" y="2092149"/>
                  <a:pt x="2031831" y="2083005"/>
                  <a:pt x="2036301" y="2075690"/>
                </a:cubicBezTo>
                <a:close/>
                <a:moveTo>
                  <a:pt x="1973817" y="1954380"/>
                </a:moveTo>
                <a:cubicBezTo>
                  <a:pt x="1969143" y="1954380"/>
                  <a:pt x="1966807" y="1956615"/>
                  <a:pt x="1966807" y="1961085"/>
                </a:cubicBezTo>
                <a:cubicBezTo>
                  <a:pt x="1966807" y="1963930"/>
                  <a:pt x="1968635" y="1967994"/>
                  <a:pt x="1972293" y="1973277"/>
                </a:cubicBezTo>
                <a:cubicBezTo>
                  <a:pt x="1982453" y="1987908"/>
                  <a:pt x="1988752" y="2001522"/>
                  <a:pt x="1991191" y="2014121"/>
                </a:cubicBezTo>
                <a:cubicBezTo>
                  <a:pt x="1965994" y="2021029"/>
                  <a:pt x="1942016" y="2024484"/>
                  <a:pt x="1919258" y="2024484"/>
                </a:cubicBezTo>
                <a:cubicBezTo>
                  <a:pt x="1912349" y="2024484"/>
                  <a:pt x="1906964" y="2024179"/>
                  <a:pt x="1903103" y="2023569"/>
                </a:cubicBezTo>
                <a:cubicBezTo>
                  <a:pt x="1899243" y="2022960"/>
                  <a:pt x="1896195" y="2022655"/>
                  <a:pt x="1893959" y="2022655"/>
                </a:cubicBezTo>
                <a:cubicBezTo>
                  <a:pt x="1891724" y="2022655"/>
                  <a:pt x="1890607" y="2023874"/>
                  <a:pt x="1890607" y="2026313"/>
                </a:cubicBezTo>
                <a:cubicBezTo>
                  <a:pt x="1890607" y="2028751"/>
                  <a:pt x="1894772" y="2034847"/>
                  <a:pt x="1903103" y="2044601"/>
                </a:cubicBezTo>
                <a:cubicBezTo>
                  <a:pt x="1911435" y="2054354"/>
                  <a:pt x="1923525" y="2064311"/>
                  <a:pt x="1939375" y="2074471"/>
                </a:cubicBezTo>
                <a:cubicBezTo>
                  <a:pt x="1940594" y="2078941"/>
                  <a:pt x="1939375" y="2081989"/>
                  <a:pt x="1935717" y="2083615"/>
                </a:cubicBezTo>
                <a:cubicBezTo>
                  <a:pt x="1927589" y="2088085"/>
                  <a:pt x="1921087" y="2094893"/>
                  <a:pt x="1916210" y="2104037"/>
                </a:cubicBezTo>
                <a:cubicBezTo>
                  <a:pt x="1911333" y="2113181"/>
                  <a:pt x="1908895" y="2122629"/>
                  <a:pt x="1908895" y="2132383"/>
                </a:cubicBezTo>
                <a:cubicBezTo>
                  <a:pt x="1908895" y="2142137"/>
                  <a:pt x="1911333" y="2150468"/>
                  <a:pt x="1916210" y="2157377"/>
                </a:cubicBezTo>
                <a:cubicBezTo>
                  <a:pt x="1830866" y="2183793"/>
                  <a:pt x="1784130" y="2197001"/>
                  <a:pt x="1776002" y="2197001"/>
                </a:cubicBezTo>
                <a:cubicBezTo>
                  <a:pt x="1767874" y="2197001"/>
                  <a:pt x="1763810" y="2200557"/>
                  <a:pt x="1763810" y="2207669"/>
                </a:cubicBezTo>
                <a:cubicBezTo>
                  <a:pt x="1763810" y="2214781"/>
                  <a:pt x="1767264" y="2220978"/>
                  <a:pt x="1774173" y="2226261"/>
                </a:cubicBezTo>
                <a:cubicBezTo>
                  <a:pt x="1781082" y="2231545"/>
                  <a:pt x="1789616" y="2234186"/>
                  <a:pt x="1799776" y="2234186"/>
                </a:cubicBezTo>
                <a:cubicBezTo>
                  <a:pt x="1820503" y="2234186"/>
                  <a:pt x="1853015" y="2221994"/>
                  <a:pt x="1897312" y="2197610"/>
                </a:cubicBezTo>
                <a:cubicBezTo>
                  <a:pt x="1898938" y="2196797"/>
                  <a:pt x="1900462" y="2196391"/>
                  <a:pt x="1901884" y="2196391"/>
                </a:cubicBezTo>
                <a:cubicBezTo>
                  <a:pt x="1903307" y="2196391"/>
                  <a:pt x="1904018" y="2196899"/>
                  <a:pt x="1904018" y="2197915"/>
                </a:cubicBezTo>
                <a:cubicBezTo>
                  <a:pt x="1904018" y="2198931"/>
                  <a:pt x="1903713" y="2200353"/>
                  <a:pt x="1903103" y="2202182"/>
                </a:cubicBezTo>
                <a:cubicBezTo>
                  <a:pt x="1902494" y="2204011"/>
                  <a:pt x="1903611" y="2204925"/>
                  <a:pt x="1906456" y="2204925"/>
                </a:cubicBezTo>
                <a:cubicBezTo>
                  <a:pt x="1909301" y="2204925"/>
                  <a:pt x="1915194" y="2203097"/>
                  <a:pt x="1924135" y="2199439"/>
                </a:cubicBezTo>
                <a:cubicBezTo>
                  <a:pt x="1975341" y="2178306"/>
                  <a:pt x="2021467" y="2165708"/>
                  <a:pt x="2062514" y="2161644"/>
                </a:cubicBezTo>
                <a:lnTo>
                  <a:pt x="2062514" y="2166521"/>
                </a:lnTo>
                <a:cubicBezTo>
                  <a:pt x="1967010" y="2189279"/>
                  <a:pt x="1919258" y="2206957"/>
                  <a:pt x="1919258" y="2219556"/>
                </a:cubicBezTo>
                <a:cubicBezTo>
                  <a:pt x="1919258" y="2226058"/>
                  <a:pt x="1930840" y="2229309"/>
                  <a:pt x="1954005" y="2229309"/>
                </a:cubicBezTo>
                <a:cubicBezTo>
                  <a:pt x="1959288" y="2229309"/>
                  <a:pt x="1964165" y="2229106"/>
                  <a:pt x="1968635" y="2228700"/>
                </a:cubicBezTo>
                <a:cubicBezTo>
                  <a:pt x="1969042" y="2229513"/>
                  <a:pt x="1969245" y="2230224"/>
                  <a:pt x="1969245" y="2230833"/>
                </a:cubicBezTo>
                <a:cubicBezTo>
                  <a:pt x="1969245" y="2231443"/>
                  <a:pt x="1969042" y="2231951"/>
                  <a:pt x="1968635" y="2232357"/>
                </a:cubicBezTo>
                <a:lnTo>
                  <a:pt x="1946080" y="2243940"/>
                </a:lnTo>
                <a:cubicBezTo>
                  <a:pt x="1941203" y="2246785"/>
                  <a:pt x="1938765" y="2249629"/>
                  <a:pt x="1938765" y="2252474"/>
                </a:cubicBezTo>
                <a:cubicBezTo>
                  <a:pt x="1938765" y="2258977"/>
                  <a:pt x="1948112" y="2266901"/>
                  <a:pt x="1966807" y="2276249"/>
                </a:cubicBezTo>
                <a:cubicBezTo>
                  <a:pt x="1949738" y="2286002"/>
                  <a:pt x="1938359" y="2292911"/>
                  <a:pt x="1932669" y="2296975"/>
                </a:cubicBezTo>
                <a:cubicBezTo>
                  <a:pt x="1929824" y="2292505"/>
                  <a:pt x="1928402" y="2286713"/>
                  <a:pt x="1928402" y="2279601"/>
                </a:cubicBezTo>
                <a:cubicBezTo>
                  <a:pt x="1928402" y="2272489"/>
                  <a:pt x="1928910" y="2264158"/>
                  <a:pt x="1929926" y="2254608"/>
                </a:cubicBezTo>
                <a:cubicBezTo>
                  <a:pt x="1930942" y="2245057"/>
                  <a:pt x="1926878" y="2236726"/>
                  <a:pt x="1917734" y="2229614"/>
                </a:cubicBezTo>
                <a:cubicBezTo>
                  <a:pt x="1908590" y="2222502"/>
                  <a:pt x="1900767" y="2218946"/>
                  <a:pt x="1894264" y="2218946"/>
                </a:cubicBezTo>
                <a:cubicBezTo>
                  <a:pt x="1887762" y="2218946"/>
                  <a:pt x="1884511" y="2222604"/>
                  <a:pt x="1884511" y="2229919"/>
                </a:cubicBezTo>
                <a:cubicBezTo>
                  <a:pt x="1884511" y="2235609"/>
                  <a:pt x="1887660" y="2251357"/>
                  <a:pt x="1893959" y="2277163"/>
                </a:cubicBezTo>
                <a:cubicBezTo>
                  <a:pt x="1900259" y="2302969"/>
                  <a:pt x="1906253" y="2318819"/>
                  <a:pt x="1911943" y="2324712"/>
                </a:cubicBezTo>
                <a:cubicBezTo>
                  <a:pt x="1917632" y="2330605"/>
                  <a:pt x="1922103" y="2333551"/>
                  <a:pt x="1925354" y="2333551"/>
                </a:cubicBezTo>
                <a:cubicBezTo>
                  <a:pt x="1928605" y="2333551"/>
                  <a:pt x="1931247" y="2330706"/>
                  <a:pt x="1933279" y="2325017"/>
                </a:cubicBezTo>
                <a:cubicBezTo>
                  <a:pt x="1938562" y="2327455"/>
                  <a:pt x="1942219" y="2331316"/>
                  <a:pt x="1944251" y="2336599"/>
                </a:cubicBezTo>
                <a:cubicBezTo>
                  <a:pt x="1927589" y="2344727"/>
                  <a:pt x="1919258" y="2350112"/>
                  <a:pt x="1919258" y="2352753"/>
                </a:cubicBezTo>
                <a:cubicBezTo>
                  <a:pt x="1919258" y="2355395"/>
                  <a:pt x="1920375" y="2356716"/>
                  <a:pt x="1922611" y="2356716"/>
                </a:cubicBezTo>
                <a:cubicBezTo>
                  <a:pt x="1924846" y="2356716"/>
                  <a:pt x="1927284" y="2356208"/>
                  <a:pt x="1929926" y="2355192"/>
                </a:cubicBezTo>
                <a:cubicBezTo>
                  <a:pt x="1932567" y="2354176"/>
                  <a:pt x="1940187" y="2351941"/>
                  <a:pt x="1952786" y="2348486"/>
                </a:cubicBezTo>
                <a:cubicBezTo>
                  <a:pt x="1965384" y="2345032"/>
                  <a:pt x="1975544" y="2342695"/>
                  <a:pt x="1983266" y="2341476"/>
                </a:cubicBezTo>
                <a:cubicBezTo>
                  <a:pt x="1984891" y="2345540"/>
                  <a:pt x="1985501" y="2349807"/>
                  <a:pt x="1985095" y="2354277"/>
                </a:cubicBezTo>
                <a:cubicBezTo>
                  <a:pt x="1960711" y="2357935"/>
                  <a:pt x="1937647" y="2362507"/>
                  <a:pt x="1915905" y="2367993"/>
                </a:cubicBezTo>
                <a:cubicBezTo>
                  <a:pt x="1894163" y="2373480"/>
                  <a:pt x="1879227" y="2378255"/>
                  <a:pt x="1871099" y="2382319"/>
                </a:cubicBezTo>
                <a:cubicBezTo>
                  <a:pt x="1862971" y="2386383"/>
                  <a:pt x="1856266" y="2388415"/>
                  <a:pt x="1850983" y="2388415"/>
                </a:cubicBezTo>
                <a:lnTo>
                  <a:pt x="1846715" y="2388415"/>
                </a:lnTo>
                <a:cubicBezTo>
                  <a:pt x="1843464" y="2388009"/>
                  <a:pt x="1841127" y="2389228"/>
                  <a:pt x="1839705" y="2392073"/>
                </a:cubicBezTo>
                <a:cubicBezTo>
                  <a:pt x="1838283" y="2394917"/>
                  <a:pt x="1837571" y="2397965"/>
                  <a:pt x="1837571" y="2401217"/>
                </a:cubicBezTo>
                <a:cubicBezTo>
                  <a:pt x="1837571" y="2417066"/>
                  <a:pt x="1845699" y="2424991"/>
                  <a:pt x="1861955" y="2424991"/>
                </a:cubicBezTo>
                <a:cubicBezTo>
                  <a:pt x="1865613" y="2424991"/>
                  <a:pt x="1875773" y="2422553"/>
                  <a:pt x="1892435" y="2417676"/>
                </a:cubicBezTo>
                <a:cubicBezTo>
                  <a:pt x="1909098" y="2412799"/>
                  <a:pt x="1923728" y="2407109"/>
                  <a:pt x="1936327" y="2400607"/>
                </a:cubicBezTo>
                <a:cubicBezTo>
                  <a:pt x="1948925" y="2394105"/>
                  <a:pt x="1965181" y="2389025"/>
                  <a:pt x="1985095" y="2385367"/>
                </a:cubicBezTo>
                <a:cubicBezTo>
                  <a:pt x="1985095" y="2410564"/>
                  <a:pt x="1985907" y="2444498"/>
                  <a:pt x="1987533" y="2487170"/>
                </a:cubicBezTo>
                <a:cubicBezTo>
                  <a:pt x="1989159" y="2529842"/>
                  <a:pt x="1990784" y="2552499"/>
                  <a:pt x="1992410" y="2555141"/>
                </a:cubicBezTo>
                <a:cubicBezTo>
                  <a:pt x="1994035" y="2557782"/>
                  <a:pt x="1996271" y="2559103"/>
                  <a:pt x="1999115" y="2559103"/>
                </a:cubicBezTo>
                <a:cubicBezTo>
                  <a:pt x="2001960" y="2559103"/>
                  <a:pt x="2004703" y="2557477"/>
                  <a:pt x="2007345" y="2554226"/>
                </a:cubicBezTo>
                <a:cubicBezTo>
                  <a:pt x="2009987" y="2550975"/>
                  <a:pt x="2011511" y="2546505"/>
                  <a:pt x="2011917" y="2540815"/>
                </a:cubicBezTo>
                <a:cubicBezTo>
                  <a:pt x="2013543" y="2516431"/>
                  <a:pt x="2016286" y="2498651"/>
                  <a:pt x="2020147" y="2487475"/>
                </a:cubicBezTo>
                <a:cubicBezTo>
                  <a:pt x="2024007" y="2476299"/>
                  <a:pt x="2028173" y="2439621"/>
                  <a:pt x="2032643" y="2377442"/>
                </a:cubicBezTo>
                <a:cubicBezTo>
                  <a:pt x="2044429" y="2377442"/>
                  <a:pt x="2059364" y="2379068"/>
                  <a:pt x="2077449" y="2382319"/>
                </a:cubicBezTo>
                <a:cubicBezTo>
                  <a:pt x="2095534" y="2385570"/>
                  <a:pt x="2110875" y="2389025"/>
                  <a:pt x="2123474" y="2392682"/>
                </a:cubicBezTo>
                <a:cubicBezTo>
                  <a:pt x="2125506" y="2393089"/>
                  <a:pt x="2128147" y="2393292"/>
                  <a:pt x="2131399" y="2393292"/>
                </a:cubicBezTo>
                <a:cubicBezTo>
                  <a:pt x="2134650" y="2393292"/>
                  <a:pt x="2137799" y="2391768"/>
                  <a:pt x="2140847" y="2388720"/>
                </a:cubicBezTo>
                <a:cubicBezTo>
                  <a:pt x="2143895" y="2385672"/>
                  <a:pt x="2145419" y="2381709"/>
                  <a:pt x="2145419" y="2376833"/>
                </a:cubicBezTo>
                <a:cubicBezTo>
                  <a:pt x="2145419" y="2367485"/>
                  <a:pt x="2140238" y="2359865"/>
                  <a:pt x="2129875" y="2353973"/>
                </a:cubicBezTo>
                <a:cubicBezTo>
                  <a:pt x="2119511" y="2348080"/>
                  <a:pt x="2110266" y="2345133"/>
                  <a:pt x="2102138" y="2345133"/>
                </a:cubicBezTo>
                <a:lnTo>
                  <a:pt x="2083850" y="2346353"/>
                </a:lnTo>
                <a:cubicBezTo>
                  <a:pt x="2076535" y="2347165"/>
                  <a:pt x="2060075" y="2347775"/>
                  <a:pt x="2034472" y="2348181"/>
                </a:cubicBezTo>
                <a:cubicBezTo>
                  <a:pt x="2034879" y="2343305"/>
                  <a:pt x="2035895" y="2337005"/>
                  <a:pt x="2037520" y="2329284"/>
                </a:cubicBezTo>
                <a:cubicBezTo>
                  <a:pt x="2046867" y="2328065"/>
                  <a:pt x="2054487" y="2325118"/>
                  <a:pt x="2060380" y="2320445"/>
                </a:cubicBezTo>
                <a:cubicBezTo>
                  <a:pt x="2066273" y="2315771"/>
                  <a:pt x="2075315" y="2304900"/>
                  <a:pt x="2087507" y="2287831"/>
                </a:cubicBezTo>
                <a:lnTo>
                  <a:pt x="2112501" y="2252474"/>
                </a:lnTo>
                <a:cubicBezTo>
                  <a:pt x="2116971" y="2245972"/>
                  <a:pt x="2119207" y="2238047"/>
                  <a:pt x="2119207" y="2228700"/>
                </a:cubicBezTo>
                <a:cubicBezTo>
                  <a:pt x="2119207" y="2219353"/>
                  <a:pt x="2114533" y="2209904"/>
                  <a:pt x="2105186" y="2200353"/>
                </a:cubicBezTo>
                <a:cubicBezTo>
                  <a:pt x="2095839" y="2190803"/>
                  <a:pt x="2082427" y="2183386"/>
                  <a:pt x="2064952" y="2178103"/>
                </a:cubicBezTo>
                <a:cubicBezTo>
                  <a:pt x="2066171" y="2176071"/>
                  <a:pt x="2068610" y="2175055"/>
                  <a:pt x="2072267" y="2175055"/>
                </a:cubicBezTo>
                <a:lnTo>
                  <a:pt x="2075925" y="2175055"/>
                </a:lnTo>
                <a:cubicBezTo>
                  <a:pt x="2079989" y="2175461"/>
                  <a:pt x="2082021" y="2174750"/>
                  <a:pt x="2082021" y="2172921"/>
                </a:cubicBezTo>
                <a:cubicBezTo>
                  <a:pt x="2082021" y="2171093"/>
                  <a:pt x="2079989" y="2168959"/>
                  <a:pt x="2075925" y="2166521"/>
                </a:cubicBezTo>
                <a:cubicBezTo>
                  <a:pt x="2075112" y="2164895"/>
                  <a:pt x="2074909" y="2163269"/>
                  <a:pt x="2075315" y="2161644"/>
                </a:cubicBezTo>
                <a:cubicBezTo>
                  <a:pt x="2115143" y="2154735"/>
                  <a:pt x="2151312" y="2150671"/>
                  <a:pt x="2183824" y="2149452"/>
                </a:cubicBezTo>
                <a:cubicBezTo>
                  <a:pt x="2197235" y="2149045"/>
                  <a:pt x="2203941" y="2145388"/>
                  <a:pt x="2203941" y="2138479"/>
                </a:cubicBezTo>
                <a:cubicBezTo>
                  <a:pt x="2203941" y="2134415"/>
                  <a:pt x="2200588" y="2129843"/>
                  <a:pt x="2193883" y="2124763"/>
                </a:cubicBezTo>
                <a:cubicBezTo>
                  <a:pt x="2187177" y="2119683"/>
                  <a:pt x="2175188" y="2117143"/>
                  <a:pt x="2157916" y="2117143"/>
                </a:cubicBezTo>
                <a:cubicBezTo>
                  <a:pt x="2140644" y="2117143"/>
                  <a:pt x="2113720" y="2118972"/>
                  <a:pt x="2077144" y="2122629"/>
                </a:cubicBezTo>
                <a:cubicBezTo>
                  <a:pt x="2089336" y="2112063"/>
                  <a:pt x="2095432" y="2099871"/>
                  <a:pt x="2095432" y="2086053"/>
                </a:cubicBezTo>
                <a:cubicBezTo>
                  <a:pt x="2095432" y="2076706"/>
                  <a:pt x="2092283" y="2068477"/>
                  <a:pt x="2085983" y="2061365"/>
                </a:cubicBezTo>
                <a:cubicBezTo>
                  <a:pt x="2079684" y="2054253"/>
                  <a:pt x="2071048" y="2050087"/>
                  <a:pt x="2060075" y="2048868"/>
                </a:cubicBezTo>
                <a:cubicBezTo>
                  <a:pt x="2058856" y="2048055"/>
                  <a:pt x="2058450" y="2046836"/>
                  <a:pt x="2058856" y="2045210"/>
                </a:cubicBezTo>
                <a:cubicBezTo>
                  <a:pt x="2061701" y="2041959"/>
                  <a:pt x="2073487" y="2037895"/>
                  <a:pt x="2094213" y="2033018"/>
                </a:cubicBezTo>
                <a:cubicBezTo>
                  <a:pt x="2100309" y="2031393"/>
                  <a:pt x="2103357" y="2027125"/>
                  <a:pt x="2103357" y="2020217"/>
                </a:cubicBezTo>
                <a:cubicBezTo>
                  <a:pt x="2103357" y="2013308"/>
                  <a:pt x="2099903" y="2006907"/>
                  <a:pt x="2092994" y="2001014"/>
                </a:cubicBezTo>
                <a:cubicBezTo>
                  <a:pt x="2086085" y="1995121"/>
                  <a:pt x="2080294" y="1992175"/>
                  <a:pt x="2075620" y="1992175"/>
                </a:cubicBezTo>
                <a:cubicBezTo>
                  <a:pt x="2070947" y="1992175"/>
                  <a:pt x="2067391" y="1992581"/>
                  <a:pt x="2064952" y="1993394"/>
                </a:cubicBezTo>
                <a:cubicBezTo>
                  <a:pt x="2058450" y="1990143"/>
                  <a:pt x="2053167" y="1985469"/>
                  <a:pt x="2049103" y="1979373"/>
                </a:cubicBezTo>
                <a:cubicBezTo>
                  <a:pt x="2045039" y="1973277"/>
                  <a:pt x="2039552" y="1968909"/>
                  <a:pt x="2032643" y="1966267"/>
                </a:cubicBezTo>
                <a:cubicBezTo>
                  <a:pt x="2025735" y="1963625"/>
                  <a:pt x="2015371" y="1960984"/>
                  <a:pt x="2001554" y="1958342"/>
                </a:cubicBezTo>
                <a:cubicBezTo>
                  <a:pt x="1987736" y="1955701"/>
                  <a:pt x="1978491" y="1954380"/>
                  <a:pt x="1973817" y="1954380"/>
                </a:cubicBezTo>
                <a:close/>
                <a:moveTo>
                  <a:pt x="2098785" y="1638378"/>
                </a:moveTo>
                <a:cubicBezTo>
                  <a:pt x="2112399" y="1638378"/>
                  <a:pt x="2121848" y="1639801"/>
                  <a:pt x="2127131" y="1642646"/>
                </a:cubicBezTo>
                <a:cubicBezTo>
                  <a:pt x="2132415" y="1645490"/>
                  <a:pt x="2137799" y="1648538"/>
                  <a:pt x="2143286" y="1651790"/>
                </a:cubicBezTo>
                <a:cubicBezTo>
                  <a:pt x="2148772" y="1655041"/>
                  <a:pt x="2151515" y="1660222"/>
                  <a:pt x="2151515" y="1667334"/>
                </a:cubicBezTo>
                <a:cubicBezTo>
                  <a:pt x="2151515" y="1674446"/>
                  <a:pt x="2148569" y="1689280"/>
                  <a:pt x="2142676" y="1711835"/>
                </a:cubicBezTo>
                <a:cubicBezTo>
                  <a:pt x="2136783" y="1734390"/>
                  <a:pt x="2130484" y="1753999"/>
                  <a:pt x="2123779" y="1770662"/>
                </a:cubicBezTo>
                <a:cubicBezTo>
                  <a:pt x="2117073" y="1787324"/>
                  <a:pt x="2111587" y="1797078"/>
                  <a:pt x="2107319" y="1799922"/>
                </a:cubicBezTo>
                <a:cubicBezTo>
                  <a:pt x="2103052" y="1802767"/>
                  <a:pt x="2097667" y="1804190"/>
                  <a:pt x="2091165" y="1804190"/>
                </a:cubicBezTo>
                <a:cubicBezTo>
                  <a:pt x="2078567" y="1804190"/>
                  <a:pt x="2068203" y="1801142"/>
                  <a:pt x="2060075" y="1795046"/>
                </a:cubicBezTo>
                <a:cubicBezTo>
                  <a:pt x="2056824" y="1792607"/>
                  <a:pt x="2047883" y="1791388"/>
                  <a:pt x="2033253" y="1791388"/>
                </a:cubicBezTo>
                <a:cubicBezTo>
                  <a:pt x="2018623" y="1791388"/>
                  <a:pt x="1987939" y="1796874"/>
                  <a:pt x="1941203" y="1807847"/>
                </a:cubicBezTo>
                <a:cubicBezTo>
                  <a:pt x="1915194" y="1813943"/>
                  <a:pt x="1899039" y="1816991"/>
                  <a:pt x="1892740" y="1816991"/>
                </a:cubicBezTo>
                <a:cubicBezTo>
                  <a:pt x="1886441" y="1816991"/>
                  <a:pt x="1882275" y="1815467"/>
                  <a:pt x="1880243" y="1812419"/>
                </a:cubicBezTo>
                <a:cubicBezTo>
                  <a:pt x="1878211" y="1809371"/>
                  <a:pt x="1876078" y="1800735"/>
                  <a:pt x="1873843" y="1786511"/>
                </a:cubicBezTo>
                <a:cubicBezTo>
                  <a:pt x="1871607" y="1772287"/>
                  <a:pt x="1870490" y="1755117"/>
                  <a:pt x="1870490" y="1735000"/>
                </a:cubicBezTo>
                <a:cubicBezTo>
                  <a:pt x="1870490" y="1714883"/>
                  <a:pt x="1874249" y="1700659"/>
                  <a:pt x="1881767" y="1692328"/>
                </a:cubicBezTo>
                <a:cubicBezTo>
                  <a:pt x="1889286" y="1683997"/>
                  <a:pt x="1901376" y="1680238"/>
                  <a:pt x="1918039" y="1681050"/>
                </a:cubicBezTo>
                <a:cubicBezTo>
                  <a:pt x="1921696" y="1690398"/>
                  <a:pt x="1924846" y="1696290"/>
                  <a:pt x="1927487" y="1698729"/>
                </a:cubicBezTo>
                <a:cubicBezTo>
                  <a:pt x="1930129" y="1701167"/>
                  <a:pt x="1931450" y="1705333"/>
                  <a:pt x="1931450" y="1711226"/>
                </a:cubicBezTo>
                <a:cubicBezTo>
                  <a:pt x="1931450" y="1717118"/>
                  <a:pt x="1929011" y="1724129"/>
                  <a:pt x="1924135" y="1732257"/>
                </a:cubicBezTo>
                <a:cubicBezTo>
                  <a:pt x="1919258" y="1740385"/>
                  <a:pt x="1912451" y="1747497"/>
                  <a:pt x="1903713" y="1753593"/>
                </a:cubicBezTo>
                <a:cubicBezTo>
                  <a:pt x="1894975" y="1759689"/>
                  <a:pt x="1890607" y="1767817"/>
                  <a:pt x="1890607" y="1777977"/>
                </a:cubicBezTo>
                <a:cubicBezTo>
                  <a:pt x="1890607" y="1782447"/>
                  <a:pt x="1891826" y="1786206"/>
                  <a:pt x="1894264" y="1789254"/>
                </a:cubicBezTo>
                <a:cubicBezTo>
                  <a:pt x="1896703" y="1792302"/>
                  <a:pt x="1899954" y="1793826"/>
                  <a:pt x="1904018" y="1793826"/>
                </a:cubicBezTo>
                <a:cubicBezTo>
                  <a:pt x="1908082" y="1793826"/>
                  <a:pt x="1914381" y="1791185"/>
                  <a:pt x="1922915" y="1785902"/>
                </a:cubicBezTo>
                <a:cubicBezTo>
                  <a:pt x="1931450" y="1780618"/>
                  <a:pt x="1942829" y="1771474"/>
                  <a:pt x="1957053" y="1758470"/>
                </a:cubicBezTo>
                <a:cubicBezTo>
                  <a:pt x="1971277" y="1745465"/>
                  <a:pt x="1979811" y="1736727"/>
                  <a:pt x="1982656" y="1732257"/>
                </a:cubicBezTo>
                <a:cubicBezTo>
                  <a:pt x="1985501" y="1727786"/>
                  <a:pt x="1986923" y="1722503"/>
                  <a:pt x="1986923" y="1716407"/>
                </a:cubicBezTo>
                <a:cubicBezTo>
                  <a:pt x="1986923" y="1710311"/>
                  <a:pt x="1984383" y="1702793"/>
                  <a:pt x="1979303" y="1693852"/>
                </a:cubicBezTo>
                <a:cubicBezTo>
                  <a:pt x="1974223" y="1684911"/>
                  <a:pt x="1970871" y="1676986"/>
                  <a:pt x="1969245" y="1670078"/>
                </a:cubicBezTo>
                <a:cubicBezTo>
                  <a:pt x="1983063" y="1662356"/>
                  <a:pt x="1996880" y="1657479"/>
                  <a:pt x="2010698" y="1655447"/>
                </a:cubicBezTo>
                <a:cubicBezTo>
                  <a:pt x="2012323" y="1657886"/>
                  <a:pt x="2013136" y="1660730"/>
                  <a:pt x="2013136" y="1663982"/>
                </a:cubicBezTo>
                <a:cubicBezTo>
                  <a:pt x="2013136" y="1667233"/>
                  <a:pt x="2012831" y="1670992"/>
                  <a:pt x="2012222" y="1675259"/>
                </a:cubicBezTo>
                <a:cubicBezTo>
                  <a:pt x="2011612" y="1679526"/>
                  <a:pt x="2011307" y="1683286"/>
                  <a:pt x="2011307" y="1686537"/>
                </a:cubicBezTo>
                <a:cubicBezTo>
                  <a:pt x="2011307" y="1702793"/>
                  <a:pt x="2017810" y="1720878"/>
                  <a:pt x="2030815" y="1740791"/>
                </a:cubicBezTo>
                <a:cubicBezTo>
                  <a:pt x="2027970" y="1744855"/>
                  <a:pt x="2024414" y="1748106"/>
                  <a:pt x="2020147" y="1750545"/>
                </a:cubicBezTo>
                <a:cubicBezTo>
                  <a:pt x="2015879" y="1752983"/>
                  <a:pt x="2013746" y="1755015"/>
                  <a:pt x="2013746" y="1756641"/>
                </a:cubicBezTo>
                <a:cubicBezTo>
                  <a:pt x="2013746" y="1757860"/>
                  <a:pt x="2014863" y="1759079"/>
                  <a:pt x="2017099" y="1760298"/>
                </a:cubicBezTo>
                <a:cubicBezTo>
                  <a:pt x="2019334" y="1761518"/>
                  <a:pt x="2021874" y="1762127"/>
                  <a:pt x="2024719" y="1762127"/>
                </a:cubicBezTo>
                <a:cubicBezTo>
                  <a:pt x="2027563" y="1762127"/>
                  <a:pt x="2030205" y="1761721"/>
                  <a:pt x="2032643" y="1760908"/>
                </a:cubicBezTo>
                <a:cubicBezTo>
                  <a:pt x="2035082" y="1760095"/>
                  <a:pt x="2037825" y="1759689"/>
                  <a:pt x="2040873" y="1759689"/>
                </a:cubicBezTo>
                <a:cubicBezTo>
                  <a:pt x="2043921" y="1759689"/>
                  <a:pt x="2046766" y="1760400"/>
                  <a:pt x="2049407" y="1761822"/>
                </a:cubicBezTo>
                <a:cubicBezTo>
                  <a:pt x="2052049" y="1763245"/>
                  <a:pt x="2055402" y="1763956"/>
                  <a:pt x="2059466" y="1763956"/>
                </a:cubicBezTo>
                <a:cubicBezTo>
                  <a:pt x="2063530" y="1763956"/>
                  <a:pt x="2067492" y="1762026"/>
                  <a:pt x="2071353" y="1758165"/>
                </a:cubicBezTo>
                <a:cubicBezTo>
                  <a:pt x="2075214" y="1754304"/>
                  <a:pt x="2082326" y="1751662"/>
                  <a:pt x="2092689" y="1750240"/>
                </a:cubicBezTo>
                <a:cubicBezTo>
                  <a:pt x="2103052" y="1748818"/>
                  <a:pt x="2108234" y="1744144"/>
                  <a:pt x="2108234" y="1736219"/>
                </a:cubicBezTo>
                <a:cubicBezTo>
                  <a:pt x="2108234" y="1728294"/>
                  <a:pt x="2107523" y="1721182"/>
                  <a:pt x="2106100" y="1714883"/>
                </a:cubicBezTo>
                <a:cubicBezTo>
                  <a:pt x="2104678" y="1708584"/>
                  <a:pt x="2102646" y="1704520"/>
                  <a:pt x="2100004" y="1702691"/>
                </a:cubicBezTo>
                <a:cubicBezTo>
                  <a:pt x="2097363" y="1700862"/>
                  <a:pt x="2092486" y="1699440"/>
                  <a:pt x="2085374" y="1698424"/>
                </a:cubicBezTo>
                <a:cubicBezTo>
                  <a:pt x="2078262" y="1697408"/>
                  <a:pt x="2073487" y="1696189"/>
                  <a:pt x="2071048" y="1694766"/>
                </a:cubicBezTo>
                <a:cubicBezTo>
                  <a:pt x="2068610" y="1693344"/>
                  <a:pt x="2067391" y="1688772"/>
                  <a:pt x="2067391" y="1681050"/>
                </a:cubicBezTo>
                <a:cubicBezTo>
                  <a:pt x="2067391" y="1673329"/>
                  <a:pt x="2066984" y="1667334"/>
                  <a:pt x="2066171" y="1663067"/>
                </a:cubicBezTo>
                <a:cubicBezTo>
                  <a:pt x="2065359" y="1658800"/>
                  <a:pt x="2062920" y="1652196"/>
                  <a:pt x="2058856" y="1643255"/>
                </a:cubicBezTo>
                <a:cubicBezTo>
                  <a:pt x="2071861" y="1640004"/>
                  <a:pt x="2085171" y="1638378"/>
                  <a:pt x="2098785" y="1638378"/>
                </a:cubicBezTo>
                <a:close/>
                <a:moveTo>
                  <a:pt x="2127741" y="1604850"/>
                </a:moveTo>
                <a:cubicBezTo>
                  <a:pt x="2110672" y="1604850"/>
                  <a:pt x="2074807" y="1607797"/>
                  <a:pt x="2020147" y="1613690"/>
                </a:cubicBezTo>
                <a:cubicBezTo>
                  <a:pt x="1965486" y="1619582"/>
                  <a:pt x="1932974" y="1623646"/>
                  <a:pt x="1922611" y="1625882"/>
                </a:cubicBezTo>
                <a:cubicBezTo>
                  <a:pt x="1912247" y="1628117"/>
                  <a:pt x="1902494" y="1632790"/>
                  <a:pt x="1893350" y="1639902"/>
                </a:cubicBezTo>
                <a:cubicBezTo>
                  <a:pt x="1884206" y="1647014"/>
                  <a:pt x="1871709" y="1661340"/>
                  <a:pt x="1855859" y="1682879"/>
                </a:cubicBezTo>
                <a:cubicBezTo>
                  <a:pt x="1848544" y="1673126"/>
                  <a:pt x="1836657" y="1663575"/>
                  <a:pt x="1820198" y="1654228"/>
                </a:cubicBezTo>
                <a:cubicBezTo>
                  <a:pt x="1803739" y="1644881"/>
                  <a:pt x="1793680" y="1640207"/>
                  <a:pt x="1790023" y="1640207"/>
                </a:cubicBezTo>
                <a:cubicBezTo>
                  <a:pt x="1787584" y="1640207"/>
                  <a:pt x="1786365" y="1641934"/>
                  <a:pt x="1786365" y="1645389"/>
                </a:cubicBezTo>
                <a:cubicBezTo>
                  <a:pt x="1786365" y="1648843"/>
                  <a:pt x="1789921" y="1656565"/>
                  <a:pt x="1797033" y="1668554"/>
                </a:cubicBezTo>
                <a:cubicBezTo>
                  <a:pt x="1804145" y="1680542"/>
                  <a:pt x="1808920" y="1691922"/>
                  <a:pt x="1811359" y="1702691"/>
                </a:cubicBezTo>
                <a:cubicBezTo>
                  <a:pt x="1813797" y="1713461"/>
                  <a:pt x="1815829" y="1733070"/>
                  <a:pt x="1817455" y="1761518"/>
                </a:cubicBezTo>
                <a:cubicBezTo>
                  <a:pt x="1819080" y="1789966"/>
                  <a:pt x="1827107" y="1814248"/>
                  <a:pt x="1841534" y="1834365"/>
                </a:cubicBezTo>
                <a:cubicBezTo>
                  <a:pt x="1855961" y="1854482"/>
                  <a:pt x="1870083" y="1864540"/>
                  <a:pt x="1883901" y="1864540"/>
                </a:cubicBezTo>
                <a:cubicBezTo>
                  <a:pt x="1890810" y="1864540"/>
                  <a:pt x="1899446" y="1861898"/>
                  <a:pt x="1909809" y="1856615"/>
                </a:cubicBezTo>
                <a:cubicBezTo>
                  <a:pt x="1920172" y="1851332"/>
                  <a:pt x="1942118" y="1844830"/>
                  <a:pt x="1975646" y="1837108"/>
                </a:cubicBezTo>
                <a:cubicBezTo>
                  <a:pt x="2009174" y="1829386"/>
                  <a:pt x="2034675" y="1825526"/>
                  <a:pt x="2052151" y="1825526"/>
                </a:cubicBezTo>
                <a:cubicBezTo>
                  <a:pt x="2057027" y="1825526"/>
                  <a:pt x="2060888" y="1825932"/>
                  <a:pt x="2063733" y="1826745"/>
                </a:cubicBezTo>
                <a:cubicBezTo>
                  <a:pt x="2067797" y="1838124"/>
                  <a:pt x="2073283" y="1846354"/>
                  <a:pt x="2080192" y="1851434"/>
                </a:cubicBezTo>
                <a:cubicBezTo>
                  <a:pt x="2087101" y="1856514"/>
                  <a:pt x="2091876" y="1863219"/>
                  <a:pt x="2094518" y="1871550"/>
                </a:cubicBezTo>
                <a:cubicBezTo>
                  <a:pt x="2097159" y="1879882"/>
                  <a:pt x="2101325" y="1884047"/>
                  <a:pt x="2107015" y="1884047"/>
                </a:cubicBezTo>
                <a:cubicBezTo>
                  <a:pt x="2117175" y="1884047"/>
                  <a:pt x="2131399" y="1871754"/>
                  <a:pt x="2149687" y="1847166"/>
                </a:cubicBezTo>
                <a:cubicBezTo>
                  <a:pt x="2167975" y="1822579"/>
                  <a:pt x="2179963" y="1797078"/>
                  <a:pt x="2185653" y="1770662"/>
                </a:cubicBezTo>
                <a:cubicBezTo>
                  <a:pt x="2189311" y="1753999"/>
                  <a:pt x="2194594" y="1737032"/>
                  <a:pt x="2201503" y="1719760"/>
                </a:cubicBezTo>
                <a:cubicBezTo>
                  <a:pt x="2208411" y="1702488"/>
                  <a:pt x="2214406" y="1690702"/>
                  <a:pt x="2219486" y="1684403"/>
                </a:cubicBezTo>
                <a:cubicBezTo>
                  <a:pt x="2224566" y="1678104"/>
                  <a:pt x="2227106" y="1672516"/>
                  <a:pt x="2227106" y="1667639"/>
                </a:cubicBezTo>
                <a:cubicBezTo>
                  <a:pt x="2227106" y="1657073"/>
                  <a:pt x="2218775" y="1643966"/>
                  <a:pt x="2202112" y="1628320"/>
                </a:cubicBezTo>
                <a:cubicBezTo>
                  <a:pt x="2185450" y="1612674"/>
                  <a:pt x="2160659" y="1604850"/>
                  <a:pt x="2127741" y="1604850"/>
                </a:cubicBezTo>
                <a:close/>
                <a:moveTo>
                  <a:pt x="2115549" y="1260807"/>
                </a:moveTo>
                <a:cubicBezTo>
                  <a:pt x="2137901" y="1260807"/>
                  <a:pt x="2149077" y="1267107"/>
                  <a:pt x="2149077" y="1279705"/>
                </a:cubicBezTo>
                <a:cubicBezTo>
                  <a:pt x="2149077" y="1284988"/>
                  <a:pt x="2146435" y="1294031"/>
                  <a:pt x="2141152" y="1306832"/>
                </a:cubicBezTo>
                <a:cubicBezTo>
                  <a:pt x="2135869" y="1319634"/>
                  <a:pt x="2130383" y="1327965"/>
                  <a:pt x="2124693" y="1331826"/>
                </a:cubicBezTo>
                <a:cubicBezTo>
                  <a:pt x="2119003" y="1335687"/>
                  <a:pt x="2108031" y="1337617"/>
                  <a:pt x="2091775" y="1337617"/>
                </a:cubicBezTo>
                <a:cubicBezTo>
                  <a:pt x="2070235" y="1337617"/>
                  <a:pt x="2051338" y="1330708"/>
                  <a:pt x="2035082" y="1316891"/>
                </a:cubicBezTo>
                <a:cubicBezTo>
                  <a:pt x="2035895" y="1312420"/>
                  <a:pt x="2035895" y="1307950"/>
                  <a:pt x="2035082" y="1303479"/>
                </a:cubicBezTo>
                <a:cubicBezTo>
                  <a:pt x="2048899" y="1291694"/>
                  <a:pt x="2060279" y="1279299"/>
                  <a:pt x="2069219" y="1266294"/>
                </a:cubicBezTo>
                <a:cubicBezTo>
                  <a:pt x="2087914" y="1262636"/>
                  <a:pt x="2103357" y="1260807"/>
                  <a:pt x="2115549" y="1260807"/>
                </a:cubicBezTo>
                <a:close/>
                <a:moveTo>
                  <a:pt x="1999115" y="1216307"/>
                </a:moveTo>
                <a:cubicBezTo>
                  <a:pt x="1999522" y="1219964"/>
                  <a:pt x="1999115" y="1230124"/>
                  <a:pt x="1997896" y="1246787"/>
                </a:cubicBezTo>
                <a:cubicBezTo>
                  <a:pt x="1971887" y="1250851"/>
                  <a:pt x="1941813" y="1257963"/>
                  <a:pt x="1907675" y="1268123"/>
                </a:cubicBezTo>
                <a:cubicBezTo>
                  <a:pt x="1908895" y="1266497"/>
                  <a:pt x="1910622" y="1262535"/>
                  <a:pt x="1912857" y="1256235"/>
                </a:cubicBezTo>
                <a:cubicBezTo>
                  <a:pt x="1915092" y="1249936"/>
                  <a:pt x="1916819" y="1245974"/>
                  <a:pt x="1918039" y="1244348"/>
                </a:cubicBezTo>
                <a:cubicBezTo>
                  <a:pt x="1928199" y="1243535"/>
                  <a:pt x="1937241" y="1240691"/>
                  <a:pt x="1945166" y="1235814"/>
                </a:cubicBezTo>
                <a:cubicBezTo>
                  <a:pt x="1953091" y="1230937"/>
                  <a:pt x="1971074" y="1224435"/>
                  <a:pt x="1999115" y="1216307"/>
                </a:cubicBezTo>
                <a:close/>
                <a:moveTo>
                  <a:pt x="2069829" y="1119990"/>
                </a:moveTo>
                <a:cubicBezTo>
                  <a:pt x="2071861" y="1122835"/>
                  <a:pt x="2072877" y="1125883"/>
                  <a:pt x="2072877" y="1129134"/>
                </a:cubicBezTo>
                <a:cubicBezTo>
                  <a:pt x="2072877" y="1140513"/>
                  <a:pt x="2061498" y="1153315"/>
                  <a:pt x="2038739" y="1167539"/>
                </a:cubicBezTo>
                <a:cubicBezTo>
                  <a:pt x="2044429" y="1155347"/>
                  <a:pt x="2047274" y="1146812"/>
                  <a:pt x="2047274" y="1141935"/>
                </a:cubicBezTo>
                <a:cubicBezTo>
                  <a:pt x="2047274" y="1137059"/>
                  <a:pt x="2046055" y="1132995"/>
                  <a:pt x="2043616" y="1129743"/>
                </a:cubicBezTo>
                <a:cubicBezTo>
                  <a:pt x="2049712" y="1122835"/>
                  <a:pt x="2058450" y="1119583"/>
                  <a:pt x="2069829" y="1119990"/>
                </a:cubicBezTo>
                <a:close/>
                <a:moveTo>
                  <a:pt x="2063733" y="910897"/>
                </a:moveTo>
                <a:cubicBezTo>
                  <a:pt x="2055199" y="910897"/>
                  <a:pt x="2050931" y="912827"/>
                  <a:pt x="2050931" y="916688"/>
                </a:cubicBezTo>
                <a:cubicBezTo>
                  <a:pt x="2050931" y="920549"/>
                  <a:pt x="2052252" y="924410"/>
                  <a:pt x="2054894" y="928271"/>
                </a:cubicBezTo>
                <a:cubicBezTo>
                  <a:pt x="2057535" y="932131"/>
                  <a:pt x="2058856" y="937008"/>
                  <a:pt x="2058856" y="942901"/>
                </a:cubicBezTo>
                <a:cubicBezTo>
                  <a:pt x="2058856" y="948794"/>
                  <a:pt x="2056316" y="956719"/>
                  <a:pt x="2051236" y="966675"/>
                </a:cubicBezTo>
                <a:cubicBezTo>
                  <a:pt x="2046156" y="976632"/>
                  <a:pt x="2040568" y="984659"/>
                  <a:pt x="2034472" y="990755"/>
                </a:cubicBezTo>
                <a:cubicBezTo>
                  <a:pt x="2028376" y="996851"/>
                  <a:pt x="2024617" y="1003251"/>
                  <a:pt x="2023195" y="1009957"/>
                </a:cubicBezTo>
                <a:cubicBezTo>
                  <a:pt x="2021772" y="1016663"/>
                  <a:pt x="2021061" y="1025502"/>
                  <a:pt x="2021061" y="1036475"/>
                </a:cubicBezTo>
                <a:cubicBezTo>
                  <a:pt x="2021061" y="1058014"/>
                  <a:pt x="2026751" y="1068783"/>
                  <a:pt x="2038130" y="1068783"/>
                </a:cubicBezTo>
                <a:cubicBezTo>
                  <a:pt x="2041787" y="1068783"/>
                  <a:pt x="2045039" y="1067564"/>
                  <a:pt x="2047883" y="1065126"/>
                </a:cubicBezTo>
                <a:cubicBezTo>
                  <a:pt x="2057231" y="1056998"/>
                  <a:pt x="2069219" y="1049073"/>
                  <a:pt x="2083850" y="1041351"/>
                </a:cubicBezTo>
                <a:cubicBezTo>
                  <a:pt x="2067594" y="1072644"/>
                  <a:pt x="2046055" y="1091745"/>
                  <a:pt x="2019232" y="1098654"/>
                </a:cubicBezTo>
                <a:cubicBezTo>
                  <a:pt x="2013949" y="1095403"/>
                  <a:pt x="2008666" y="1093777"/>
                  <a:pt x="2003383" y="1093777"/>
                </a:cubicBezTo>
                <a:cubicBezTo>
                  <a:pt x="1989971" y="1093777"/>
                  <a:pt x="1981234" y="1100076"/>
                  <a:pt x="1977170" y="1112675"/>
                </a:cubicBezTo>
                <a:lnTo>
                  <a:pt x="1970464" y="1114503"/>
                </a:lnTo>
                <a:cubicBezTo>
                  <a:pt x="1990784" y="1070206"/>
                  <a:pt x="2001960" y="1031191"/>
                  <a:pt x="2003992" y="997460"/>
                </a:cubicBezTo>
                <a:cubicBezTo>
                  <a:pt x="1974325" y="1041758"/>
                  <a:pt x="1954615" y="1063907"/>
                  <a:pt x="1944861" y="1063907"/>
                </a:cubicBezTo>
                <a:cubicBezTo>
                  <a:pt x="1943235" y="1063907"/>
                  <a:pt x="1941813" y="1063500"/>
                  <a:pt x="1940594" y="1062687"/>
                </a:cubicBezTo>
                <a:cubicBezTo>
                  <a:pt x="1955224" y="1050902"/>
                  <a:pt x="1962539" y="1041047"/>
                  <a:pt x="1962539" y="1033122"/>
                </a:cubicBezTo>
                <a:cubicBezTo>
                  <a:pt x="1962539" y="1025197"/>
                  <a:pt x="1958374" y="1015748"/>
                  <a:pt x="1950043" y="1004775"/>
                </a:cubicBezTo>
                <a:cubicBezTo>
                  <a:pt x="1941711" y="993803"/>
                  <a:pt x="1931755" y="985370"/>
                  <a:pt x="1920172" y="979477"/>
                </a:cubicBezTo>
                <a:cubicBezTo>
                  <a:pt x="1908590" y="973584"/>
                  <a:pt x="1900868" y="970638"/>
                  <a:pt x="1897007" y="970638"/>
                </a:cubicBezTo>
                <a:cubicBezTo>
                  <a:pt x="1893147" y="970638"/>
                  <a:pt x="1891216" y="971755"/>
                  <a:pt x="1891216" y="973991"/>
                </a:cubicBezTo>
                <a:cubicBezTo>
                  <a:pt x="1891216" y="976226"/>
                  <a:pt x="1892639" y="979071"/>
                  <a:pt x="1895483" y="982525"/>
                </a:cubicBezTo>
                <a:cubicBezTo>
                  <a:pt x="1898328" y="985979"/>
                  <a:pt x="1899751" y="989535"/>
                  <a:pt x="1899751" y="993193"/>
                </a:cubicBezTo>
                <a:cubicBezTo>
                  <a:pt x="1899751" y="1002134"/>
                  <a:pt x="1895179" y="1013716"/>
                  <a:pt x="1886035" y="1027940"/>
                </a:cubicBezTo>
                <a:cubicBezTo>
                  <a:pt x="1876891" y="1042164"/>
                  <a:pt x="1870083" y="1049886"/>
                  <a:pt x="1865613" y="1051105"/>
                </a:cubicBezTo>
                <a:cubicBezTo>
                  <a:pt x="1851795" y="1055575"/>
                  <a:pt x="1844887" y="1069799"/>
                  <a:pt x="1844887" y="1093777"/>
                </a:cubicBezTo>
                <a:cubicBezTo>
                  <a:pt x="1844887" y="1106782"/>
                  <a:pt x="1846715" y="1117653"/>
                  <a:pt x="1850373" y="1126391"/>
                </a:cubicBezTo>
                <a:cubicBezTo>
                  <a:pt x="1854031" y="1135128"/>
                  <a:pt x="1858196" y="1139497"/>
                  <a:pt x="1862870" y="1139497"/>
                </a:cubicBezTo>
                <a:cubicBezTo>
                  <a:pt x="1867543" y="1139497"/>
                  <a:pt x="1871607" y="1136855"/>
                  <a:pt x="1875062" y="1131572"/>
                </a:cubicBezTo>
                <a:cubicBezTo>
                  <a:pt x="1878516" y="1126289"/>
                  <a:pt x="1890200" y="1115519"/>
                  <a:pt x="1910114" y="1099263"/>
                </a:cubicBezTo>
                <a:cubicBezTo>
                  <a:pt x="1916616" y="1106172"/>
                  <a:pt x="1930027" y="1113081"/>
                  <a:pt x="1950347" y="1119990"/>
                </a:cubicBezTo>
                <a:cubicBezTo>
                  <a:pt x="1935717" y="1122022"/>
                  <a:pt x="1926065" y="1124155"/>
                  <a:pt x="1921391" y="1126391"/>
                </a:cubicBezTo>
                <a:cubicBezTo>
                  <a:pt x="1916718" y="1128626"/>
                  <a:pt x="1914381" y="1132283"/>
                  <a:pt x="1914381" y="1137363"/>
                </a:cubicBezTo>
                <a:cubicBezTo>
                  <a:pt x="1914381" y="1142443"/>
                  <a:pt x="1922204" y="1146711"/>
                  <a:pt x="1937851" y="1150165"/>
                </a:cubicBezTo>
                <a:cubicBezTo>
                  <a:pt x="1953497" y="1153619"/>
                  <a:pt x="1965079" y="1155347"/>
                  <a:pt x="1972598" y="1155347"/>
                </a:cubicBezTo>
                <a:cubicBezTo>
                  <a:pt x="1980116" y="1155347"/>
                  <a:pt x="1989768" y="1152705"/>
                  <a:pt x="2001554" y="1147422"/>
                </a:cubicBezTo>
                <a:lnTo>
                  <a:pt x="2001554" y="1179121"/>
                </a:lnTo>
                <a:cubicBezTo>
                  <a:pt x="1975544" y="1188468"/>
                  <a:pt x="1943032" y="1195377"/>
                  <a:pt x="1904018" y="1199847"/>
                </a:cubicBezTo>
                <a:cubicBezTo>
                  <a:pt x="1894264" y="1195377"/>
                  <a:pt x="1885730" y="1193142"/>
                  <a:pt x="1878415" y="1193142"/>
                </a:cubicBezTo>
                <a:cubicBezTo>
                  <a:pt x="1866629" y="1193142"/>
                  <a:pt x="1860736" y="1197815"/>
                  <a:pt x="1860736" y="1207163"/>
                </a:cubicBezTo>
                <a:cubicBezTo>
                  <a:pt x="1860736" y="1210414"/>
                  <a:pt x="1861955" y="1213868"/>
                  <a:pt x="1864394" y="1217526"/>
                </a:cubicBezTo>
                <a:cubicBezTo>
                  <a:pt x="1871709" y="1227279"/>
                  <a:pt x="1875367" y="1235306"/>
                  <a:pt x="1875367" y="1241605"/>
                </a:cubicBezTo>
                <a:cubicBezTo>
                  <a:pt x="1875367" y="1247904"/>
                  <a:pt x="1868661" y="1259588"/>
                  <a:pt x="1855250" y="1276657"/>
                </a:cubicBezTo>
                <a:cubicBezTo>
                  <a:pt x="1848341" y="1285598"/>
                  <a:pt x="1844887" y="1296774"/>
                  <a:pt x="1844887" y="1310185"/>
                </a:cubicBezTo>
                <a:cubicBezTo>
                  <a:pt x="1844887" y="1316281"/>
                  <a:pt x="1846004" y="1323393"/>
                  <a:pt x="1848239" y="1331521"/>
                </a:cubicBezTo>
                <a:cubicBezTo>
                  <a:pt x="1850475" y="1339649"/>
                  <a:pt x="1854335" y="1343713"/>
                  <a:pt x="1859822" y="1343713"/>
                </a:cubicBezTo>
                <a:cubicBezTo>
                  <a:pt x="1865308" y="1343713"/>
                  <a:pt x="1874554" y="1338735"/>
                  <a:pt x="1887559" y="1328778"/>
                </a:cubicBezTo>
                <a:cubicBezTo>
                  <a:pt x="1900563" y="1318821"/>
                  <a:pt x="1917327" y="1308966"/>
                  <a:pt x="1937851" y="1299212"/>
                </a:cubicBezTo>
                <a:cubicBezTo>
                  <a:pt x="1958374" y="1289459"/>
                  <a:pt x="1978389" y="1282550"/>
                  <a:pt x="1997896" y="1278486"/>
                </a:cubicBezTo>
                <a:cubicBezTo>
                  <a:pt x="1997490" y="1282143"/>
                  <a:pt x="1997490" y="1285191"/>
                  <a:pt x="1997896" y="1287630"/>
                </a:cubicBezTo>
                <a:cubicBezTo>
                  <a:pt x="1975544" y="1313639"/>
                  <a:pt x="1950347" y="1339141"/>
                  <a:pt x="1922306" y="1364135"/>
                </a:cubicBezTo>
                <a:cubicBezTo>
                  <a:pt x="1894264" y="1389128"/>
                  <a:pt x="1868661" y="1409347"/>
                  <a:pt x="1845496" y="1424790"/>
                </a:cubicBezTo>
                <a:cubicBezTo>
                  <a:pt x="1835336" y="1431699"/>
                  <a:pt x="1830256" y="1436372"/>
                  <a:pt x="1830256" y="1438811"/>
                </a:cubicBezTo>
                <a:cubicBezTo>
                  <a:pt x="1830256" y="1440030"/>
                  <a:pt x="1831882" y="1440639"/>
                  <a:pt x="1835133" y="1440639"/>
                </a:cubicBezTo>
                <a:cubicBezTo>
                  <a:pt x="1850983" y="1440639"/>
                  <a:pt x="1873131" y="1433426"/>
                  <a:pt x="1901579" y="1418999"/>
                </a:cubicBezTo>
                <a:cubicBezTo>
                  <a:pt x="1930027" y="1404571"/>
                  <a:pt x="1962743" y="1376631"/>
                  <a:pt x="1999725" y="1335179"/>
                </a:cubicBezTo>
                <a:cubicBezTo>
                  <a:pt x="1997287" y="1361595"/>
                  <a:pt x="1996067" y="1388925"/>
                  <a:pt x="1996067" y="1417170"/>
                </a:cubicBezTo>
                <a:cubicBezTo>
                  <a:pt x="1996067" y="1445415"/>
                  <a:pt x="1998201" y="1466141"/>
                  <a:pt x="2002468" y="1479349"/>
                </a:cubicBezTo>
                <a:cubicBezTo>
                  <a:pt x="2006735" y="1492557"/>
                  <a:pt x="2011003" y="1499161"/>
                  <a:pt x="2015270" y="1499161"/>
                </a:cubicBezTo>
                <a:cubicBezTo>
                  <a:pt x="2019537" y="1499161"/>
                  <a:pt x="2023906" y="1491846"/>
                  <a:pt x="2028376" y="1477215"/>
                </a:cubicBezTo>
                <a:cubicBezTo>
                  <a:pt x="2032847" y="1462585"/>
                  <a:pt x="2035082" y="1443484"/>
                  <a:pt x="2035082" y="1419913"/>
                </a:cubicBezTo>
                <a:cubicBezTo>
                  <a:pt x="2035082" y="1396342"/>
                  <a:pt x="2034675" y="1367691"/>
                  <a:pt x="2033863" y="1333959"/>
                </a:cubicBezTo>
                <a:cubicBezTo>
                  <a:pt x="2044429" y="1341275"/>
                  <a:pt x="2056215" y="1351231"/>
                  <a:pt x="2069219" y="1363830"/>
                </a:cubicBezTo>
                <a:cubicBezTo>
                  <a:pt x="2082224" y="1376428"/>
                  <a:pt x="2091571" y="1386182"/>
                  <a:pt x="2097261" y="1393091"/>
                </a:cubicBezTo>
                <a:cubicBezTo>
                  <a:pt x="2102951" y="1399999"/>
                  <a:pt x="2108437" y="1403454"/>
                  <a:pt x="2113720" y="1403454"/>
                </a:cubicBezTo>
                <a:cubicBezTo>
                  <a:pt x="2119003" y="1403454"/>
                  <a:pt x="2131094" y="1393802"/>
                  <a:pt x="2149991" y="1374498"/>
                </a:cubicBezTo>
                <a:cubicBezTo>
                  <a:pt x="2168889" y="1355194"/>
                  <a:pt x="2180573" y="1338836"/>
                  <a:pt x="2185043" y="1325425"/>
                </a:cubicBezTo>
                <a:cubicBezTo>
                  <a:pt x="2189514" y="1312014"/>
                  <a:pt x="2193375" y="1304089"/>
                  <a:pt x="2196626" y="1301651"/>
                </a:cubicBezTo>
                <a:cubicBezTo>
                  <a:pt x="2200690" y="1298806"/>
                  <a:pt x="2202722" y="1292405"/>
                  <a:pt x="2202722" y="1282448"/>
                </a:cubicBezTo>
                <a:cubicBezTo>
                  <a:pt x="2202722" y="1272491"/>
                  <a:pt x="2199572" y="1263957"/>
                  <a:pt x="2193273" y="1256845"/>
                </a:cubicBezTo>
                <a:cubicBezTo>
                  <a:pt x="2186974" y="1249733"/>
                  <a:pt x="2180167" y="1243231"/>
                  <a:pt x="2172851" y="1237338"/>
                </a:cubicBezTo>
                <a:cubicBezTo>
                  <a:pt x="2165536" y="1231445"/>
                  <a:pt x="2154462" y="1228499"/>
                  <a:pt x="2139628" y="1228499"/>
                </a:cubicBezTo>
                <a:cubicBezTo>
                  <a:pt x="2124795" y="1228499"/>
                  <a:pt x="2103560" y="1229921"/>
                  <a:pt x="2075925" y="1232766"/>
                </a:cubicBezTo>
                <a:cubicBezTo>
                  <a:pt x="2069016" y="1225044"/>
                  <a:pt x="2063327" y="1221183"/>
                  <a:pt x="2058856" y="1221183"/>
                </a:cubicBezTo>
                <a:cubicBezTo>
                  <a:pt x="2054386" y="1221183"/>
                  <a:pt x="2049712" y="1226670"/>
                  <a:pt x="2044835" y="1237643"/>
                </a:cubicBezTo>
                <a:cubicBezTo>
                  <a:pt x="2042803" y="1237643"/>
                  <a:pt x="2039349" y="1238455"/>
                  <a:pt x="2034472" y="1240081"/>
                </a:cubicBezTo>
                <a:cubicBezTo>
                  <a:pt x="2034879" y="1233985"/>
                  <a:pt x="2035082" y="1224638"/>
                  <a:pt x="2035082" y="1212039"/>
                </a:cubicBezTo>
                <a:cubicBezTo>
                  <a:pt x="2039146" y="1212852"/>
                  <a:pt x="2044734" y="1213259"/>
                  <a:pt x="2051846" y="1213259"/>
                </a:cubicBezTo>
                <a:cubicBezTo>
                  <a:pt x="2058958" y="1213259"/>
                  <a:pt x="2068000" y="1210007"/>
                  <a:pt x="2078973" y="1203505"/>
                </a:cubicBezTo>
                <a:cubicBezTo>
                  <a:pt x="2084256" y="1200660"/>
                  <a:pt x="2090759" y="1199238"/>
                  <a:pt x="2098480" y="1199238"/>
                </a:cubicBezTo>
                <a:cubicBezTo>
                  <a:pt x="2109859" y="1199238"/>
                  <a:pt x="2115549" y="1193142"/>
                  <a:pt x="2115549" y="1180950"/>
                </a:cubicBezTo>
                <a:cubicBezTo>
                  <a:pt x="2115549" y="1177699"/>
                  <a:pt x="2115143" y="1173838"/>
                  <a:pt x="2114330" y="1169367"/>
                </a:cubicBezTo>
                <a:cubicBezTo>
                  <a:pt x="2122051" y="1164084"/>
                  <a:pt x="2128249" y="1159309"/>
                  <a:pt x="2132923" y="1155042"/>
                </a:cubicBezTo>
                <a:cubicBezTo>
                  <a:pt x="2137596" y="1150775"/>
                  <a:pt x="2139933" y="1146406"/>
                  <a:pt x="2139933" y="1141935"/>
                </a:cubicBezTo>
                <a:cubicBezTo>
                  <a:pt x="2139933" y="1130150"/>
                  <a:pt x="2129773" y="1114503"/>
                  <a:pt x="2109453" y="1094996"/>
                </a:cubicBezTo>
                <a:cubicBezTo>
                  <a:pt x="2111485" y="1094590"/>
                  <a:pt x="2115244" y="1091542"/>
                  <a:pt x="2120731" y="1085852"/>
                </a:cubicBezTo>
                <a:cubicBezTo>
                  <a:pt x="2126217" y="1080163"/>
                  <a:pt x="2128960" y="1073660"/>
                  <a:pt x="2128960" y="1066345"/>
                </a:cubicBezTo>
                <a:cubicBezTo>
                  <a:pt x="2128960" y="1059030"/>
                  <a:pt x="2122661" y="1046635"/>
                  <a:pt x="2110063" y="1029159"/>
                </a:cubicBezTo>
                <a:cubicBezTo>
                  <a:pt x="2118597" y="1025095"/>
                  <a:pt x="2126522" y="1023063"/>
                  <a:pt x="2133837" y="1023063"/>
                </a:cubicBezTo>
                <a:cubicBezTo>
                  <a:pt x="2141152" y="1023063"/>
                  <a:pt x="2148061" y="1023470"/>
                  <a:pt x="2154563" y="1024283"/>
                </a:cubicBezTo>
                <a:cubicBezTo>
                  <a:pt x="2161066" y="1025095"/>
                  <a:pt x="2167263" y="1023775"/>
                  <a:pt x="2173156" y="1020320"/>
                </a:cubicBezTo>
                <a:cubicBezTo>
                  <a:pt x="2179049" y="1016866"/>
                  <a:pt x="2181995" y="1012192"/>
                  <a:pt x="2181995" y="1006299"/>
                </a:cubicBezTo>
                <a:cubicBezTo>
                  <a:pt x="2181995" y="1000407"/>
                  <a:pt x="2180370" y="995936"/>
                  <a:pt x="2177119" y="992888"/>
                </a:cubicBezTo>
                <a:cubicBezTo>
                  <a:pt x="2173867" y="989840"/>
                  <a:pt x="2167263" y="987199"/>
                  <a:pt x="2157307" y="984963"/>
                </a:cubicBezTo>
                <a:cubicBezTo>
                  <a:pt x="2147350" y="982728"/>
                  <a:pt x="2138511" y="981611"/>
                  <a:pt x="2130789" y="981611"/>
                </a:cubicBezTo>
                <a:cubicBezTo>
                  <a:pt x="2123067" y="981611"/>
                  <a:pt x="2116159" y="981814"/>
                  <a:pt x="2110063" y="982220"/>
                </a:cubicBezTo>
                <a:cubicBezTo>
                  <a:pt x="2112907" y="976124"/>
                  <a:pt x="2114330" y="969622"/>
                  <a:pt x="2114330" y="962713"/>
                </a:cubicBezTo>
                <a:cubicBezTo>
                  <a:pt x="2114330" y="949302"/>
                  <a:pt x="2109351" y="937313"/>
                  <a:pt x="2099395" y="926747"/>
                </a:cubicBezTo>
                <a:cubicBezTo>
                  <a:pt x="2089438" y="916180"/>
                  <a:pt x="2077551" y="910897"/>
                  <a:pt x="2063733" y="910897"/>
                </a:cubicBezTo>
                <a:close/>
                <a:moveTo>
                  <a:pt x="0" y="0"/>
                </a:moveTo>
                <a:lnTo>
                  <a:pt x="3949705" y="0"/>
                </a:lnTo>
                <a:lnTo>
                  <a:pt x="3949705" y="3949705"/>
                </a:lnTo>
                <a:lnTo>
                  <a:pt x="0" y="3949705"/>
                </a:lnTo>
                <a:close/>
              </a:path>
            </a:pathLst>
          </a:custGeom>
        </p:spPr>
      </p:pic>
      <p:sp>
        <p:nvSpPr>
          <p:cNvPr id="4" name="文本框 3"/>
          <p:cNvSpPr txBox="1"/>
          <p:nvPr/>
        </p:nvSpPr>
        <p:spPr>
          <a:xfrm>
            <a:off x="2844165" y="2348865"/>
            <a:ext cx="6045200" cy="922020"/>
          </a:xfrm>
          <a:prstGeom prst="rect">
            <a:avLst/>
          </a:prstGeom>
          <a:noFill/>
        </p:spPr>
        <p:txBody>
          <a:bodyPr wrap="square" rtlCol="0">
            <a:spAutoFit/>
          </a:bodyPr>
          <a:lstStyle/>
          <a:p>
            <a:r>
              <a:rPr lang="zh-CN" altLang="en-US" sz="5400" dirty="0">
                <a:solidFill>
                  <a:srgbClr val="C00000"/>
                </a:solidFill>
                <a:latin typeface="庞门正道标题体" panose="02010600030101010101" pitchFamily="2" charset="-122"/>
                <a:ea typeface="庞门正道标题体" panose="02010600030101010101" pitchFamily="2" charset="-122"/>
              </a:rPr>
              <a:t>南方谈话的启示</a:t>
            </a:r>
            <a:endParaRPr lang="zh-CN" altLang="en-US" sz="5400" dirty="0">
              <a:solidFill>
                <a:srgbClr val="C00000"/>
              </a:solidFill>
              <a:latin typeface="庞门正道标题体" panose="02010600030101010101" pitchFamily="2" charset="-122"/>
              <a:ea typeface="庞门正道标题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 name="Rectangle 3"/>
          <p:cNvSpPr>
            <a:spLocks noGrp="1"/>
          </p:cNvSpPr>
          <p:nvPr>
            <p:ph type="body"/>
          </p:nvPr>
        </p:nvSpPr>
        <p:spPr>
          <a:xfrm>
            <a:off x="251460" y="1411923"/>
            <a:ext cx="8540750" cy="3695700"/>
          </a:xfrm>
        </p:spPr>
        <p:txBody>
          <a:bodyPr wrap="square" anchor="t" anchorCtr="0"/>
          <a:lstStyle/>
          <a:p>
            <a:pPr eaLnBrk="1" hangingPunct="1">
              <a:buClr>
                <a:schemeClr val="hlink"/>
              </a:buClr>
              <a:buNone/>
            </a:pPr>
            <a:r>
              <a:rPr lang="en-US" altLang="en-US" sz="2800">
                <a:solidFill>
                  <a:srgbClr val="00FF00"/>
                </a:solidFill>
                <a:latin typeface="华文新魏" panose="02010800040101010101" pitchFamily="2" charset="-122"/>
                <a:ea typeface="华文新魏" panose="02010800040101010101" pitchFamily="2" charset="-122"/>
                <a:sym typeface="华文新魏" panose="02010800040101010101" pitchFamily="2" charset="-122"/>
              </a:rPr>
              <a:t>    </a:t>
            </a:r>
            <a:r>
              <a:rPr lang="en-US" altLang="en-US" sz="2800">
                <a:solidFill>
                  <a:schemeClr val="accent1">
                    <a:lumMod val="10000"/>
                  </a:schemeClr>
                </a:solidFill>
                <a:latin typeface="华文新魏" panose="02010800040101010101" pitchFamily="2" charset="-122"/>
                <a:ea typeface="华文新魏" panose="02010800040101010101" pitchFamily="2" charset="-122"/>
                <a:sym typeface="华文新魏" panose="02010800040101010101" pitchFamily="2" charset="-122"/>
              </a:rPr>
              <a:t>小平同志的重要讲话精神，在现今看来仍然具有重大的意义。改革开放40多年来，中国取得了举世瞩目的成就，综合国力不断增强，人民生活水平日益提高。但也存在一些问题，如收入分配不均，改革开放进入深水区，前进的过程中有很多可以预见和不可以预见的挑战。特别是现在，中国的贫富差距越来越大，富的越来越富，贫的依旧只够解决温饱问题，这样的结果不是小平同志的初衷。</a:t>
            </a:r>
            <a:r>
              <a:rPr lang="en-US" altLang="en-US" sz="2800">
                <a:solidFill>
                  <a:schemeClr val="accent1">
                    <a:lumMod val="10000"/>
                  </a:schemeClr>
                </a:solidFill>
              </a:rPr>
              <a:t> </a:t>
            </a:r>
            <a:endParaRPr lang="en-US" altLang="en-US" sz="2800">
              <a:solidFill>
                <a:schemeClr val="accent1">
                  <a:lumMod val="10000"/>
                </a:schemeClr>
              </a:solidFill>
            </a:endParaRPr>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Rectangle 2"/>
          <p:cNvSpPr>
            <a:spLocks noGrp="1"/>
          </p:cNvSpPr>
          <p:nvPr>
            <p:ph type="title"/>
          </p:nvPr>
        </p:nvSpPr>
        <p:spPr>
          <a:xfrm>
            <a:off x="457200" y="764540"/>
            <a:ext cx="8229600" cy="1143000"/>
          </a:xfrm>
        </p:spPr>
        <p:txBody>
          <a:bodyPr wrap="square" anchor="ctr" anchorCtr="0">
            <a:scene3d>
              <a:camera prst="orthographicFront"/>
              <a:lightRig rig="threePt" dir="t"/>
            </a:scene3d>
          </a:bodyPr>
          <a:lstStyle/>
          <a:p>
            <a:pPr eaLnBrk="1" hangingPunct="1"/>
            <a:r>
              <a:rPr lang="zh-CN" altLang="en-US">
                <a:solidFill>
                  <a:schemeClr val="accent1">
                    <a:lumMod val="10000"/>
                  </a:schemeClr>
                </a:solidFill>
                <a:effectLst>
                  <a:reflection blurRad="6350" stA="53000" endA="300" endPos="35500" dir="5400000" sy="-90000" algn="bl" rotWithShape="0"/>
                </a:effectLst>
                <a:latin typeface="华文琥珀" panose="02010800040101010101" charset="-122"/>
                <a:ea typeface="华文琥珀" panose="02010800040101010101" charset="-122"/>
                <a:sym typeface="华文琥珀" panose="02010800040101010101" charset="-122"/>
              </a:rPr>
              <a:t>何以解忧 唯有改革</a:t>
            </a:r>
            <a:r>
              <a:rPr lang="zh-CN" altLang="en-US">
                <a:solidFill>
                  <a:schemeClr val="accent1">
                    <a:lumMod val="10000"/>
                  </a:schemeClr>
                </a:solidFill>
                <a:effectLst>
                  <a:reflection blurRad="6350" stA="53000" endA="300" endPos="35500" dir="5400000" sy="-90000" algn="bl" rotWithShape="0"/>
                </a:effectLst>
              </a:rPr>
              <a:t> </a:t>
            </a:r>
            <a:endParaRPr lang="zh-CN" altLang="en-US">
              <a:solidFill>
                <a:schemeClr val="accent1">
                  <a:lumMod val="10000"/>
                </a:schemeClr>
              </a:solidFill>
              <a:effectLst>
                <a:reflection blurRad="6350" stA="53000" endA="300" endPos="35500" dir="5400000" sy="-90000" algn="bl" rotWithShape="0"/>
              </a:effectLst>
            </a:endParaRPr>
          </a:p>
        </p:txBody>
      </p:sp>
      <p:sp>
        <p:nvSpPr>
          <p:cNvPr id="2159" name="Rectangle 3"/>
          <p:cNvSpPr>
            <a:spLocks noGrp="1"/>
          </p:cNvSpPr>
          <p:nvPr>
            <p:ph type="body"/>
          </p:nvPr>
        </p:nvSpPr>
        <p:spPr>
          <a:xfrm>
            <a:off x="394970" y="2132330"/>
            <a:ext cx="8229600" cy="3048000"/>
          </a:xfrm>
        </p:spPr>
        <p:txBody>
          <a:bodyPr wrap="square" anchor="t" anchorCtr="0"/>
          <a:lstStyle/>
          <a:p>
            <a:pPr eaLnBrk="1" hangingPunct="1">
              <a:lnSpc>
                <a:spcPct val="80000"/>
              </a:lnSpc>
              <a:buClr>
                <a:schemeClr val="hlink"/>
              </a:buClr>
              <a:buNone/>
            </a:pPr>
            <a:r>
              <a:rPr lang="en-US" altLang="en-US" sz="2800" b="1">
                <a:solidFill>
                  <a:schemeClr val="bg2"/>
                </a:solidFill>
                <a:latin typeface="华文仿宋" panose="02010600040101010101" pitchFamily="2" charset="-122"/>
                <a:ea typeface="华文仿宋" panose="02010600040101010101" pitchFamily="2" charset="-122"/>
                <a:sym typeface="华文仿宋" panose="02010600040101010101" pitchFamily="2" charset="-122"/>
              </a:rPr>
              <a:t>    </a:t>
            </a:r>
            <a:r>
              <a:rPr lang="en-US" altLang="en-US" sz="2800" b="1">
                <a:solidFill>
                  <a:schemeClr val="accent1">
                    <a:lumMod val="10000"/>
                  </a:schemeClr>
                </a:solidFill>
                <a:latin typeface="华文仿宋" panose="02010600040101010101" pitchFamily="2" charset="-122"/>
                <a:ea typeface="华文仿宋" panose="02010600040101010101" pitchFamily="2" charset="-122"/>
                <a:sym typeface="华文仿宋" panose="02010600040101010101" pitchFamily="2" charset="-122"/>
              </a:rPr>
              <a:t>小平同志用“发展才是硬道理”这样简明生动的语言，激励人们“把握时机，发展自己，关键是发展经济”。“对于我们这样发展中的大国来说，经济要发展得快一点，不可能总是那么平平静静、稳稳当当。要注意经济稳定、协调地发展，但稳定和协调也是相对的，不是绝对的。”现在同样要以“又好、又快、经济可持续”发展为方针进行改革。</a:t>
            </a:r>
            <a:endParaRPr lang="en-US" altLang="en-US" sz="2800" b="1">
              <a:solidFill>
                <a:schemeClr val="accent1">
                  <a:lumMod val="10000"/>
                </a:schemeClr>
              </a:solidFill>
              <a:latin typeface="华文仿宋" panose="02010600040101010101" pitchFamily="2" charset="-122"/>
              <a:ea typeface="华文仿宋" panose="02010600040101010101" pitchFamily="2" charset="-122"/>
              <a:sym typeface="华文仿宋" panose="02010600040101010101" pitchFamily="2" charset="-122"/>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childTnLst>
                                    <p:set>
                                      <p:cBhvr additive="base">
                                        <p:cTn id="6" dur="indefinite" fill="hold">
                                          <p:stCondLst>
                                            <p:cond delay="0"/>
                                          </p:stCondLst>
                                        </p:cTn>
                                        <p:tgtEl>
                                          <p:spTgt spid="2158"/>
                                        </p:tgtEl>
                                        <p:attrNameLst>
                                          <p:attrName>style.visibility</p:attrName>
                                        </p:attrNameLst>
                                      </p:cBhvr>
                                      <p:to>
                                        <p:strVal val="visible"/>
                                      </p:to>
                                    </p:set>
                                    <p:anim calcmode="lin" valueType="num">
                                      <p:cBhvr additive="base">
                                        <p:cTn id="7" dur="500" fill="hold"/>
                                        <p:tgtEl>
                                          <p:spTgt spid="2158"/>
                                        </p:tgtEl>
                                        <p:attrNameLst>
                                          <p:attrName>ppt_w</p:attrName>
                                        </p:attrNameLst>
                                      </p:cBhvr>
                                      <p:tavLst>
                                        <p:tav tm="0">
                                          <p:val>
                                            <p:fltVal val="0"/>
                                          </p:val>
                                        </p:tav>
                                        <p:tav tm="100000">
                                          <p:val>
                                            <p:strVal val="#ppt_w"/>
                                          </p:val>
                                        </p:tav>
                                      </p:tavLst>
                                    </p:anim>
                                    <p:anim calcmode="lin" valueType="num">
                                      <p:cBhvr additive="base">
                                        <p:cTn id="8" dur="500" fill="hold"/>
                                        <p:tgtEl>
                                          <p:spTgt spid="2158"/>
                                        </p:tgtEl>
                                        <p:attrNameLst>
                                          <p:attrName>ppt_h</p:attrName>
                                        </p:attrNameLst>
                                      </p:cBhvr>
                                      <p:tavLst>
                                        <p:tav tm="0">
                                          <p:val>
                                            <p:fltVal val="0"/>
                                          </p:val>
                                        </p:tav>
                                        <p:tav tm="100000">
                                          <p:val>
                                            <p:strVal val="#ppt_h"/>
                                          </p:val>
                                        </p:tav>
                                      </p:tavLst>
                                    </p:anim>
                                    <p:anim calcmode="lin" valueType="num">
                                      <p:cBhvr additive="base">
                                        <p:cTn id="9" dur="500" fill="hold"/>
                                        <p:tgtEl>
                                          <p:spTgt spid="2158"/>
                                        </p:tgtEl>
                                        <p:attrNameLst>
                                          <p:attrName>style.rotation</p:attrName>
                                        </p:attrNameLst>
                                      </p:cBhvr>
                                      <p:tavLst>
                                        <p:tav tm="0">
                                          <p:val>
                                            <p:fltVal val="360"/>
                                          </p:val>
                                        </p:tav>
                                        <p:tav tm="100000">
                                          <p:val>
                                            <p:fltVal val="0"/>
                                          </p:val>
                                        </p:tav>
                                      </p:tavLst>
                                    </p:anim>
                                    <p:animEffect>
                                      <p:cBhvr additive="base">
                                        <p:cTn id="10" dur="500" fill="hold"/>
                                        <p:tgtEl>
                                          <p:spTgt spid="215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1" nodeType="clickEffect">
                                  <p:childTnLst>
                                    <p:set>
                                      <p:cBhvr additive="base">
                                        <p:cTn id="14" dur="indefinite" fill="hold">
                                          <p:stCondLst>
                                            <p:cond delay="0"/>
                                          </p:stCondLst>
                                        </p:cTn>
                                        <p:tgtEl>
                                          <p:spTgt spid="2159"/>
                                        </p:tgtEl>
                                        <p:attrNameLst>
                                          <p:attrName>style.visibility</p:attrName>
                                        </p:attrNameLst>
                                      </p:cBhvr>
                                      <p:to>
                                        <p:strVal val="visible"/>
                                      </p:to>
                                    </p:set>
                                    <p:anim calcmode="lin" valueType="num">
                                      <p:cBhvr additive="base">
                                        <p:cTn id="15" dur="500" fill="hold"/>
                                        <p:tgtEl>
                                          <p:spTgt spid="2159"/>
                                        </p:tgtEl>
                                        <p:attrNameLst>
                                          <p:attrName>ppt_w</p:attrName>
                                        </p:attrNameLst>
                                      </p:cBhvr>
                                      <p:tavLst>
                                        <p:tav tm="0">
                                          <p:val>
                                            <p:fltVal val="0"/>
                                          </p:val>
                                        </p:tav>
                                        <p:tav tm="100000">
                                          <p:val>
                                            <p:strVal val="#ppt_w"/>
                                          </p:val>
                                        </p:tav>
                                      </p:tavLst>
                                    </p:anim>
                                    <p:anim calcmode="lin" valueType="num">
                                      <p:cBhvr additive="base">
                                        <p:cTn id="16" dur="500" fill="hold"/>
                                        <p:tgtEl>
                                          <p:spTgt spid="2159"/>
                                        </p:tgtEl>
                                        <p:attrNameLst>
                                          <p:attrName>ppt_h</p:attrName>
                                        </p:attrNameLst>
                                      </p:cBhvr>
                                      <p:tavLst>
                                        <p:tav tm="0">
                                          <p:val>
                                            <p:fltVal val="0"/>
                                          </p:val>
                                        </p:tav>
                                        <p:tav tm="100000">
                                          <p:val>
                                            <p:strVal val="#ppt_h"/>
                                          </p:val>
                                        </p:tav>
                                      </p:tavLst>
                                    </p:anim>
                                    <p:anim calcmode="lin" valueType="num">
                                      <p:cBhvr additive="base">
                                        <p:cTn id="17" dur="500" fill="hold"/>
                                        <p:tgtEl>
                                          <p:spTgt spid="2159"/>
                                        </p:tgtEl>
                                        <p:attrNameLst>
                                          <p:attrName>style.rotation</p:attrName>
                                        </p:attrNameLst>
                                      </p:cBhvr>
                                      <p:tavLst>
                                        <p:tav tm="0">
                                          <p:val>
                                            <p:fltVal val="360"/>
                                          </p:val>
                                        </p:tav>
                                        <p:tav tm="100000">
                                          <p:val>
                                            <p:fltVal val="0"/>
                                          </p:val>
                                        </p:tav>
                                      </p:tavLst>
                                    </p:anim>
                                    <p:animEffect>
                                      <p:cBhvr additive="base">
                                        <p:cTn id="18" dur="500" fill="hold"/>
                                        <p:tgtEl>
                                          <p:spTgt spid="2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animBg="1"/>
      <p:bldP spid="215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 name="Rectangle 3"/>
          <p:cNvSpPr>
            <a:spLocks noGrp="1"/>
          </p:cNvSpPr>
          <p:nvPr>
            <p:ph sz="half" idx="1"/>
          </p:nvPr>
        </p:nvSpPr>
        <p:spPr>
          <a:xfrm>
            <a:off x="-317" y="260350"/>
            <a:ext cx="8302625" cy="3270250"/>
          </a:xfrm>
        </p:spPr>
        <p:txBody>
          <a:bodyPr wrap="square" anchor="t" anchorCtr="0"/>
          <a:lstStyle>
            <a:lvl1pPr marL="342900" lvl="0" indent="-342900" algn="l" defTabSz="0" eaLnBrk="0" fontAlgn="base" latinLnBrk="0" hangingPunct="0">
              <a:lnSpc>
                <a:spcPct val="100000"/>
              </a:lnSpc>
              <a:spcBef>
                <a:spcPct val="20000"/>
              </a:spcBef>
              <a:spcAft>
                <a:spcPct val="0"/>
              </a:spcAft>
              <a:buClr>
                <a:schemeClr val="hlink"/>
              </a:buClr>
              <a:buSzPct val="75000"/>
              <a:buFont typeface="Wingdings" panose="05000000000000000000" pitchFamily="2" charset="2"/>
              <a:defRPr sz="2800" b="0" i="0" u="none">
                <a:solidFill>
                  <a:schemeClr val="tx1"/>
                </a:solidFill>
                <a:latin typeface="Arial" panose="020B0604020202020204"/>
                <a:ea typeface="宋体" panose="02010600030101010101" pitchFamily="2" charset="-122"/>
                <a:sym typeface="Arial" panose="020B0604020202020204"/>
              </a:defRPr>
            </a:lvl1pPr>
            <a:lvl2pPr marL="742950" lvl="1" indent="-285750" algn="l" defTabSz="0" eaLnBrk="0" fontAlgn="base" latinLnBrk="0" hangingPunct="0">
              <a:lnSpc>
                <a:spcPct val="100000"/>
              </a:lnSpc>
              <a:spcBef>
                <a:spcPct val="20000"/>
              </a:spcBef>
              <a:spcAft>
                <a:spcPct val="0"/>
              </a:spcAft>
              <a:buClr>
                <a:schemeClr val="accent2"/>
              </a:buClr>
              <a:buSzPct val="85000"/>
              <a:buFont typeface="Wingdings" panose="05000000000000000000" pitchFamily="2" charset="2"/>
              <a:defRPr sz="2400" b="0" i="0" u="none">
                <a:solidFill>
                  <a:schemeClr val="tx1"/>
                </a:solidFill>
                <a:latin typeface="Arial" panose="020B0604020202020204"/>
                <a:ea typeface="宋体" panose="02010600030101010101" pitchFamily="2" charset="-122"/>
                <a:sym typeface="Arial" panose="020B0604020202020204"/>
              </a:defRPr>
            </a:lvl2pPr>
            <a:lvl3pPr marL="1143000" lvl="2"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defRPr sz="2000" b="0" i="0" u="none">
                <a:solidFill>
                  <a:schemeClr val="tx1"/>
                </a:solidFill>
                <a:latin typeface="Arial" panose="020B0604020202020204"/>
                <a:ea typeface="宋体" panose="02010600030101010101" pitchFamily="2" charset="-122"/>
                <a:sym typeface="Arial" panose="020B0604020202020204"/>
              </a:defRPr>
            </a:lvl3pPr>
            <a:lvl4pPr marL="1600200" lvl="3" indent="-228600" algn="l" defTabSz="0" eaLnBrk="0" fontAlgn="base" latinLnBrk="0" hangingPunct="0">
              <a:lnSpc>
                <a:spcPct val="100000"/>
              </a:lnSpc>
              <a:spcBef>
                <a:spcPct val="20000"/>
              </a:spcBef>
              <a:spcAft>
                <a:spcPct val="0"/>
              </a:spcAft>
              <a:buClr>
                <a:schemeClr val="accent2"/>
              </a:buClr>
              <a:buSzPct val="90000"/>
              <a:buFont typeface="Wingdings" panose="05000000000000000000" pitchFamily="2" charset="2"/>
              <a:defRPr sz="1800" b="0" i="0" u="none">
                <a:solidFill>
                  <a:schemeClr val="tx1"/>
                </a:solidFill>
                <a:latin typeface="Arial" panose="020B0604020202020204"/>
                <a:ea typeface="宋体" panose="02010600030101010101" pitchFamily="2" charset="-122"/>
                <a:sym typeface="Arial" panose="020B0604020202020204"/>
              </a:defRPr>
            </a:lvl4pPr>
            <a:lvl5pPr marL="2057400" lvl="4" indent="-228600" algn="l" defTabSz="0" eaLnBrk="0" fontAlgn="base" latinLnBrk="0" hangingPunct="0">
              <a:lnSpc>
                <a:spcPct val="100000"/>
              </a:lnSpc>
              <a:spcBef>
                <a:spcPct val="20000"/>
              </a:spcBef>
              <a:spcAft>
                <a:spcPct val="0"/>
              </a:spcAft>
              <a:buClr>
                <a:schemeClr val="hlink"/>
              </a:buClr>
              <a:buSzPct val="85000"/>
              <a:buFont typeface="Wingdings" panose="05000000000000000000" pitchFamily="2" charset="2"/>
              <a:defRPr sz="1800" b="0" i="0" u="none">
                <a:solidFill>
                  <a:schemeClr val="tx1"/>
                </a:solidFill>
                <a:latin typeface="Arial" panose="020B0604020202020204"/>
                <a:ea typeface="宋体" panose="02010600030101010101" pitchFamily="2" charset="-122"/>
                <a:sym typeface="Arial" panose="020B0604020202020204"/>
              </a:defRPr>
            </a:lvl5pPr>
          </a:lstStyle>
          <a:p>
            <a:pPr lvl="0" eaLnBrk="1" hangingPunct="1">
              <a:buClr>
                <a:schemeClr val="hlink"/>
              </a:buClr>
              <a:buNone/>
            </a:pPr>
            <a:r>
              <a:rPr lang="en-US" altLang="en-US" sz="2400"/>
              <a:t>    30年前的春天，面对复杂的国内外形势，世纪伟人邓小平35天的南国之行犹如浩荡春风，给华夏大地带来无限生机与活力。“发展才是硬道理”。30年来，中国的改革开放和现代化建设事业踏上了高速发展之路。</a:t>
            </a:r>
            <a:endParaRPr lang="en-US" altLang="en-US" sz="3200"/>
          </a:p>
        </p:txBody>
      </p:sp>
      <p:pic>
        <p:nvPicPr>
          <p:cNvPr id="2" name="图片 1" descr="86a1b9e707b05c38160afacd4b75d9c"/>
          <p:cNvPicPr>
            <a:picLocks noChangeAspect="1"/>
          </p:cNvPicPr>
          <p:nvPr/>
        </p:nvPicPr>
        <p:blipFill>
          <a:blip r:embed="rId1"/>
          <a:stretch>
            <a:fillRect/>
          </a:stretch>
        </p:blipFill>
        <p:spPr>
          <a:xfrm>
            <a:off x="591820" y="1916430"/>
            <a:ext cx="7118985" cy="3615055"/>
          </a:xfrm>
          <a:prstGeom prst="rect">
            <a:avLst/>
          </a:prstGeom>
        </p:spPr>
      </p:pic>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 name="Text Box 4"/>
          <p:cNvSpPr/>
          <p:nvPr/>
        </p:nvSpPr>
        <p:spPr>
          <a:xfrm>
            <a:off x="107950" y="44450"/>
            <a:ext cx="6463665" cy="768350"/>
          </a:xfrm>
          <a:prstGeom prst="rect">
            <a:avLst/>
          </a:prstGeom>
          <a:noFill/>
          <a:ln w="9525">
            <a:noFill/>
          </a:ln>
        </p:spPr>
        <p:txBody>
          <a:bodyPr wrap="square">
            <a:spAutoFit/>
          </a:bodyPr>
          <a:lstStyle/>
          <a:p>
            <a:pPr eaLnBrk="0" hangingPunct="0"/>
            <a:r>
              <a:rPr lang="zh-CN" altLang="en-US" sz="4400" b="1">
                <a:solidFill>
                  <a:srgbClr val="007A77"/>
                </a:solidFill>
                <a:sym typeface="Arial" panose="020B0604020202020204"/>
              </a:rPr>
              <a:t>南方谈话三十周年的启示</a:t>
            </a:r>
            <a:endParaRPr lang="zh-CN" altLang="en-US" sz="4400" b="1">
              <a:solidFill>
                <a:srgbClr val="007A77"/>
              </a:solidFill>
              <a:sym typeface="Arial" panose="020B0604020202020204"/>
            </a:endParaRPr>
          </a:p>
        </p:txBody>
      </p:sp>
      <p:sp>
        <p:nvSpPr>
          <p:cNvPr id="13314" name="Rectangle 3"/>
          <p:cNvSpPr>
            <a:spLocks noGrp="1"/>
          </p:cNvSpPr>
          <p:nvPr/>
        </p:nvSpPr>
        <p:spPr>
          <a:xfrm>
            <a:off x="-108585" y="1819910"/>
            <a:ext cx="4926965" cy="336804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80000"/>
              </a:lnSpc>
              <a:buFont typeface="Wingdings" panose="05000000000000000000" pitchFamily="2" charset="2"/>
              <a:buNone/>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1. </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经济社会转型，矛盾积累凸显</a:t>
            </a: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2. </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走出转型困境，唯有深化改革</a:t>
            </a: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3. </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推进系统改革，决不半途而废</a:t>
            </a:r>
            <a:br>
              <a:rPr lang="zh-CN" altLang="en-US" sz="2800" dirty="0">
                <a:latin typeface="华文新魏" panose="02010800040101010101" pitchFamily="2" charset="-122"/>
                <a:ea typeface="华文新魏" panose="02010800040101010101" pitchFamily="2" charset="-122"/>
                <a:cs typeface="华文新魏" panose="02010800040101010101" pitchFamily="2" charset="-122"/>
              </a:rPr>
            </a:b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3" name="图片 2" descr="3c3cebc6cf17ad7b15fea753f4e284f"/>
          <p:cNvPicPr>
            <a:picLocks noChangeAspect="1"/>
          </p:cNvPicPr>
          <p:nvPr/>
        </p:nvPicPr>
        <p:blipFill>
          <a:blip r:embed="rId1"/>
          <a:stretch>
            <a:fillRect/>
          </a:stretch>
        </p:blipFill>
        <p:spPr>
          <a:xfrm>
            <a:off x="4906010" y="1061085"/>
            <a:ext cx="4202430" cy="4337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childTnLst>
                                    <p:set>
                                      <p:cBhvr additive="base">
                                        <p:cTn id="6" dur="1" fill="hold">
                                          <p:stCondLst>
                                            <p:cond delay="0"/>
                                          </p:stCondLst>
                                        </p:cTn>
                                        <p:tgtEl>
                                          <p:spTgt spid="2184"/>
                                        </p:tgtEl>
                                        <p:attrNameLst>
                                          <p:attrName>style.visibility</p:attrName>
                                        </p:attrNameLst>
                                      </p:cBhvr>
                                      <p:to>
                                        <p:strVal val="visible"/>
                                      </p:to>
                                    </p:set>
                                    <p:anim calcmode="lin" valueType="num">
                                      <p:cBhvr additive="base">
                                        <p:cTn id="7" dur="500" fill="hold"/>
                                        <p:tgtEl>
                                          <p:spTgt spid="2184"/>
                                        </p:tgtEl>
                                        <p:attrNameLst>
                                          <p:attrName>ppt_x</p:attrName>
                                        </p:attrNameLst>
                                      </p:cBhvr>
                                      <p:tavLst>
                                        <p:tav tm="0">
                                          <p:val>
                                            <p:strVal val="#ppt_x"/>
                                          </p:val>
                                        </p:tav>
                                        <p:tav tm="50000">
                                          <p:val>
                                            <p:strVal val="#ppt_x+.1"/>
                                          </p:val>
                                        </p:tav>
                                        <p:tav tm="100000">
                                          <p:val>
                                            <p:strVal val="#ppt_x"/>
                                          </p:val>
                                        </p:tav>
                                      </p:tavLst>
                                    </p:anim>
                                    <p:anim calcmode="lin" valueType="num">
                                      <p:cBhvr additive="base">
                                        <p:cTn id="8" dur="500" fill="hold"/>
                                        <p:tgtEl>
                                          <p:spTgt spid="2184"/>
                                        </p:tgtEl>
                                        <p:attrNameLst>
                                          <p:attrName>ppt_y</p:attrName>
                                        </p:attrNameLst>
                                      </p:cBhvr>
                                      <p:tavLst>
                                        <p:tav tm="0">
                                          <p:val>
                                            <p:strVal val="#ppt_y"/>
                                          </p:val>
                                        </p:tav>
                                        <p:tav tm="100000">
                                          <p:val>
                                            <p:strVal val="#ppt_y"/>
                                          </p:val>
                                        </p:tav>
                                      </p:tavLst>
                                    </p:anim>
                                    <p:anim calcmode="lin" valueType="num">
                                      <p:cBhvr additive="base">
                                        <p:cTn id="9" dur="500" fill="hold"/>
                                        <p:tgtEl>
                                          <p:spTgt spid="2184"/>
                                        </p:tgtEl>
                                        <p:attrNameLst>
                                          <p:attrName>ppt_h</p:attrName>
                                        </p:attrNameLst>
                                      </p:cBhvr>
                                      <p:tavLst>
                                        <p:tav tm="0">
                                          <p:val>
                                            <p:strVal val="#ppt_h/10"/>
                                          </p:val>
                                        </p:tav>
                                        <p:tav tm="50000">
                                          <p:val>
                                            <p:strVal val="#ppt_h+.01"/>
                                          </p:val>
                                        </p:tav>
                                        <p:tav tm="100000">
                                          <p:val>
                                            <p:strVal val="#ppt_h"/>
                                          </p:val>
                                        </p:tav>
                                      </p:tavLst>
                                    </p:anim>
                                    <p:anim calcmode="lin" valueType="num">
                                      <p:cBhvr additive="base">
                                        <p:cTn id="10" dur="500" fill="hold"/>
                                        <p:tgtEl>
                                          <p:spTgt spid="2184"/>
                                        </p:tgtEl>
                                        <p:attrNameLst>
                                          <p:attrName>ppt_w</p:attrName>
                                        </p:attrNameLst>
                                      </p:cBhvr>
                                      <p:tavLst>
                                        <p:tav tm="0">
                                          <p:val>
                                            <p:strVal val="#ppt_w/10"/>
                                          </p:val>
                                        </p:tav>
                                        <p:tav tm="50000">
                                          <p:val>
                                            <p:strVal val="#ppt_w+.01"/>
                                          </p:val>
                                        </p:tav>
                                        <p:tav tm="100000">
                                          <p:val>
                                            <p:strVal val="#ppt_w"/>
                                          </p:val>
                                        </p:tav>
                                      </p:tavLst>
                                    </p:anim>
                                    <p:animEffect>
                                      <p:cBhvr additive="base">
                                        <p:cTn id="11" dur="500" fill="hold"/>
                                        <p:tgtEl>
                                          <p:spTgt spid="2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nvSpPr>
        <p:spPr>
          <a:xfrm>
            <a:off x="323850" y="188595"/>
            <a:ext cx="8769985" cy="3808095"/>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80000"/>
              </a:lnSpc>
              <a:buFont typeface="Wingdings" panose="05000000000000000000" pitchFamily="2" charset="2"/>
              <a:buNone/>
            </a:pPr>
            <a:r>
              <a:rPr lang="en-US" altLang="zh-CN" sz="3600" dirty="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改革开放推动中国实现了三大社会经济转型，即从封闭半封闭向开放社会转变，从农业社会向工业社会转变，从高度集中的计划经济体制向充满活力的社会主义市场经济体制转变，走上了现代化、市场化、城市化、全球化的发展轨道。经济体制、政治体制、文化体制和社会体制相应发生了深刻变化</a:t>
            </a: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然而，社会经济转型期也是矛盾凸显期，市场化改革也积累了许多问题，使当前中国发展面临一些难题：</a:t>
            </a: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 </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       </a:t>
            </a:r>
            <a:r>
              <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一</a:t>
            </a:r>
            <a:r>
              <a:rPr lang="en-US" altLang="zh-CN"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 </a:t>
            </a:r>
            <a:r>
              <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大国崛起的烦恼</a:t>
            </a: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 </a:t>
            </a:r>
            <a:r>
              <a:rPr lang="en-US" altLang="zh-CN"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      </a:t>
            </a:r>
            <a:r>
              <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二</a:t>
            </a:r>
            <a:r>
              <a:rPr lang="en-US" altLang="zh-CN"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 </a:t>
            </a:r>
            <a:r>
              <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社会经济转型的困惑</a:t>
            </a:r>
            <a:r>
              <a:rPr lang="en-US" altLang="zh-CN"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 </a:t>
            </a: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 </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     </a:t>
            </a:r>
            <a:br>
              <a:rPr lang="zh-CN" altLang="en-US" sz="2800" dirty="0">
                <a:latin typeface="华文新魏" panose="02010800040101010101" pitchFamily="2" charset="-122"/>
                <a:ea typeface="华文新魏" panose="02010800040101010101" pitchFamily="2" charset="-122"/>
                <a:cs typeface="华文新魏" panose="02010800040101010101" pitchFamily="2" charset="-122"/>
              </a:rPr>
            </a:b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 name="Text Box 4"/>
          <p:cNvSpPr/>
          <p:nvPr/>
        </p:nvSpPr>
        <p:spPr>
          <a:xfrm>
            <a:off x="107950" y="260350"/>
            <a:ext cx="7930515" cy="706755"/>
          </a:xfrm>
          <a:prstGeom prst="rect">
            <a:avLst/>
          </a:prstGeom>
          <a:noFill/>
          <a:ln w="9525">
            <a:noFill/>
          </a:ln>
        </p:spPr>
        <p:txBody>
          <a:bodyPr wrap="square">
            <a:spAutoFit/>
          </a:bodyPr>
          <a:lstStyle/>
          <a:p>
            <a:pPr eaLnBrk="0" hangingPunct="0"/>
            <a:r>
              <a:rPr lang="zh-CN" altLang="en-US" sz="4000">
                <a:solidFill>
                  <a:schemeClr val="tx1"/>
                </a:solidFill>
                <a:latin typeface="华文隶书" panose="02010800040101010101" charset="-122"/>
                <a:ea typeface="华文隶书" panose="02010800040101010101" charset="-122"/>
                <a:sym typeface="Arial" panose="020B0604020202020204"/>
              </a:rPr>
              <a:t>三大社会经济转型带来了四大问题</a:t>
            </a:r>
            <a:endParaRPr lang="zh-CN" altLang="en-US" sz="4000">
              <a:solidFill>
                <a:schemeClr val="tx1"/>
              </a:solidFill>
              <a:latin typeface="华文隶书" panose="02010800040101010101" charset="-122"/>
              <a:ea typeface="华文隶书" panose="02010800040101010101" charset="-122"/>
              <a:sym typeface="Arial" panose="020B0604020202020204"/>
            </a:endParaRPr>
          </a:p>
        </p:txBody>
      </p:sp>
      <p:sp>
        <p:nvSpPr>
          <p:cNvPr id="13314" name="Rectangle 3"/>
          <p:cNvSpPr>
            <a:spLocks noGrp="1"/>
          </p:cNvSpPr>
          <p:nvPr/>
        </p:nvSpPr>
        <p:spPr>
          <a:xfrm>
            <a:off x="251460" y="1340485"/>
            <a:ext cx="8769985" cy="3808095"/>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80000"/>
              </a:lnSpc>
              <a:buFont typeface="Wingdings" panose="05000000000000000000" pitchFamily="2" charset="2"/>
              <a:buNone/>
            </a:pPr>
            <a:r>
              <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一是贫富差距拉大，出现了两极分化的危险趋势</a:t>
            </a: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二是社会事业发展严重滞后，民生问题凸显</a:t>
            </a: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三是发展方式粗放，生态遭破坏，环境被污染</a:t>
            </a: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四是权力和社会腐败严重，首先一些地方或部门卖官买官盛行，吏治腐败，破坏党风、政风、社风，影响恶劣</a:t>
            </a:r>
            <a:r>
              <a:rPr lang="en-US" altLang="zh-CN"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 </a:t>
            </a: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 </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     </a:t>
            </a:r>
            <a:br>
              <a:rPr lang="zh-CN" altLang="en-US" sz="2800" dirty="0">
                <a:latin typeface="华文新魏" panose="02010800040101010101" pitchFamily="2" charset="-122"/>
                <a:ea typeface="华文新魏" panose="02010800040101010101" pitchFamily="2" charset="-122"/>
                <a:cs typeface="华文新魏" panose="02010800040101010101" pitchFamily="2" charset="-122"/>
              </a:rPr>
            </a:b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childTnLst>
                                    <p:set>
                                      <p:cBhvr additive="base">
                                        <p:cTn id="6" dur="1" fill="hold">
                                          <p:stCondLst>
                                            <p:cond delay="0"/>
                                          </p:stCondLst>
                                        </p:cTn>
                                        <p:tgtEl>
                                          <p:spTgt spid="2184"/>
                                        </p:tgtEl>
                                        <p:attrNameLst>
                                          <p:attrName>style.visibility</p:attrName>
                                        </p:attrNameLst>
                                      </p:cBhvr>
                                      <p:to>
                                        <p:strVal val="visible"/>
                                      </p:to>
                                    </p:set>
                                    <p:anim calcmode="lin" valueType="num">
                                      <p:cBhvr additive="base">
                                        <p:cTn id="7" dur="500" fill="hold"/>
                                        <p:tgtEl>
                                          <p:spTgt spid="2184"/>
                                        </p:tgtEl>
                                        <p:attrNameLst>
                                          <p:attrName>ppt_x</p:attrName>
                                        </p:attrNameLst>
                                      </p:cBhvr>
                                      <p:tavLst>
                                        <p:tav tm="0">
                                          <p:val>
                                            <p:strVal val="#ppt_x"/>
                                          </p:val>
                                        </p:tav>
                                        <p:tav tm="50000">
                                          <p:val>
                                            <p:strVal val="#ppt_x+.1"/>
                                          </p:val>
                                        </p:tav>
                                        <p:tav tm="100000">
                                          <p:val>
                                            <p:strVal val="#ppt_x"/>
                                          </p:val>
                                        </p:tav>
                                      </p:tavLst>
                                    </p:anim>
                                    <p:anim calcmode="lin" valueType="num">
                                      <p:cBhvr additive="base">
                                        <p:cTn id="8" dur="500" fill="hold"/>
                                        <p:tgtEl>
                                          <p:spTgt spid="2184"/>
                                        </p:tgtEl>
                                        <p:attrNameLst>
                                          <p:attrName>ppt_y</p:attrName>
                                        </p:attrNameLst>
                                      </p:cBhvr>
                                      <p:tavLst>
                                        <p:tav tm="0">
                                          <p:val>
                                            <p:strVal val="#ppt_y"/>
                                          </p:val>
                                        </p:tav>
                                        <p:tav tm="100000">
                                          <p:val>
                                            <p:strVal val="#ppt_y"/>
                                          </p:val>
                                        </p:tav>
                                      </p:tavLst>
                                    </p:anim>
                                    <p:anim calcmode="lin" valueType="num">
                                      <p:cBhvr additive="base">
                                        <p:cTn id="9" dur="500" fill="hold"/>
                                        <p:tgtEl>
                                          <p:spTgt spid="2184"/>
                                        </p:tgtEl>
                                        <p:attrNameLst>
                                          <p:attrName>ppt_h</p:attrName>
                                        </p:attrNameLst>
                                      </p:cBhvr>
                                      <p:tavLst>
                                        <p:tav tm="0">
                                          <p:val>
                                            <p:strVal val="#ppt_h/10"/>
                                          </p:val>
                                        </p:tav>
                                        <p:tav tm="50000">
                                          <p:val>
                                            <p:strVal val="#ppt_h+.01"/>
                                          </p:val>
                                        </p:tav>
                                        <p:tav tm="100000">
                                          <p:val>
                                            <p:strVal val="#ppt_h"/>
                                          </p:val>
                                        </p:tav>
                                      </p:tavLst>
                                    </p:anim>
                                    <p:anim calcmode="lin" valueType="num">
                                      <p:cBhvr additive="base">
                                        <p:cTn id="10" dur="500" fill="hold"/>
                                        <p:tgtEl>
                                          <p:spTgt spid="2184"/>
                                        </p:tgtEl>
                                        <p:attrNameLst>
                                          <p:attrName>ppt_w</p:attrName>
                                        </p:attrNameLst>
                                      </p:cBhvr>
                                      <p:tavLst>
                                        <p:tav tm="0">
                                          <p:val>
                                            <p:strVal val="#ppt_w/10"/>
                                          </p:val>
                                        </p:tav>
                                        <p:tav tm="50000">
                                          <p:val>
                                            <p:strVal val="#ppt_w+.01"/>
                                          </p:val>
                                        </p:tav>
                                        <p:tav tm="100000">
                                          <p:val>
                                            <p:strVal val="#ppt_w"/>
                                          </p:val>
                                        </p:tav>
                                      </p:tavLst>
                                    </p:anim>
                                    <p:animEffect>
                                      <p:cBhvr additive="base">
                                        <p:cTn id="11" dur="500" fill="hold"/>
                                        <p:tgtEl>
                                          <p:spTgt spid="2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 name="Text Box 4"/>
          <p:cNvSpPr/>
          <p:nvPr/>
        </p:nvSpPr>
        <p:spPr>
          <a:xfrm>
            <a:off x="0" y="620395"/>
            <a:ext cx="9323070" cy="583565"/>
          </a:xfrm>
          <a:prstGeom prst="rect">
            <a:avLst/>
          </a:prstGeom>
          <a:noFill/>
          <a:ln w="9525">
            <a:noFill/>
          </a:ln>
        </p:spPr>
        <p:txBody>
          <a:bodyPr wrap="square">
            <a:spAutoFit/>
          </a:bodyPr>
          <a:lstStyle/>
          <a:p>
            <a:pPr eaLnBrk="0" hangingPunct="0"/>
            <a:r>
              <a:rPr lang="zh-CN" altLang="en-US" sz="3200">
                <a:solidFill>
                  <a:schemeClr val="tx1"/>
                </a:solidFill>
                <a:latin typeface="华文隶书" panose="02010800040101010101" charset="-122"/>
                <a:ea typeface="华文隶书" panose="02010800040101010101" charset="-122"/>
                <a:sym typeface="Arial" panose="020B0604020202020204"/>
              </a:rPr>
              <a:t>社会体制改革和建设，主要解决三个方面的任务</a:t>
            </a:r>
            <a:endParaRPr lang="zh-CN" altLang="en-US" sz="3200">
              <a:solidFill>
                <a:schemeClr val="tx1"/>
              </a:solidFill>
              <a:latin typeface="华文隶书" panose="02010800040101010101" charset="-122"/>
              <a:ea typeface="华文隶书" panose="02010800040101010101" charset="-122"/>
              <a:sym typeface="Arial" panose="020B0604020202020204"/>
            </a:endParaRPr>
          </a:p>
        </p:txBody>
      </p:sp>
      <p:sp>
        <p:nvSpPr>
          <p:cNvPr id="13314" name="Rectangle 3"/>
          <p:cNvSpPr>
            <a:spLocks noGrp="1"/>
          </p:cNvSpPr>
          <p:nvPr/>
        </p:nvSpPr>
        <p:spPr>
          <a:xfrm>
            <a:off x="179705" y="1772285"/>
            <a:ext cx="8769985" cy="3808095"/>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80000"/>
              </a:lnSpc>
              <a:buFont typeface="Wingdings" panose="05000000000000000000" pitchFamily="2" charset="2"/>
              <a:buNone/>
            </a:pPr>
            <a:r>
              <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第一，建立一个有效的社会保障体系，从制度层面解决六大民生问题</a:t>
            </a:r>
            <a:endPar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第二，构建一个合理稳定的社会结构</a:t>
            </a:r>
            <a:endPar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第三，培育一个</a:t>
            </a:r>
            <a:r>
              <a:rPr lang="en-US" altLang="zh-CN"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三元架构</a:t>
            </a:r>
            <a:r>
              <a:rPr lang="en-US" altLang="zh-CN"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的成熟公民社会</a:t>
            </a:r>
            <a:endPar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sz="28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a:p>
            <a:pPr marL="0" indent="0" eaLnBrk="1" hangingPunct="1">
              <a:lnSpc>
                <a:spcPct val="80000"/>
              </a:lnSpc>
              <a:buFont typeface="Wingdings" panose="05000000000000000000" pitchFamily="2" charset="2"/>
              <a:buNone/>
            </a:pPr>
            <a:r>
              <a:rPr lang="zh-CN" altLang="en-US" sz="2800" dirty="0">
                <a:latin typeface="华文新魏" panose="02010800040101010101" pitchFamily="2" charset="-122"/>
                <a:ea typeface="华文新魏" panose="02010800040101010101" pitchFamily="2" charset="-122"/>
                <a:cs typeface="华文新魏" panose="02010800040101010101" pitchFamily="2" charset="-122"/>
              </a:rPr>
              <a:t> </a:t>
            </a:r>
            <a:r>
              <a:rPr lang="en-US" altLang="zh-CN" sz="2800" dirty="0">
                <a:latin typeface="华文新魏" panose="02010800040101010101" pitchFamily="2" charset="-122"/>
                <a:ea typeface="华文新魏" panose="02010800040101010101" pitchFamily="2" charset="-122"/>
                <a:cs typeface="华文新魏" panose="02010800040101010101" pitchFamily="2" charset="-122"/>
              </a:rPr>
              <a:t>     </a:t>
            </a:r>
            <a:br>
              <a:rPr lang="zh-CN" altLang="en-US" sz="2800" dirty="0">
                <a:latin typeface="华文新魏" panose="02010800040101010101" pitchFamily="2" charset="-122"/>
                <a:ea typeface="华文新魏" panose="02010800040101010101" pitchFamily="2" charset="-122"/>
                <a:cs typeface="华文新魏" panose="02010800040101010101" pitchFamily="2" charset="-122"/>
              </a:rPr>
            </a:br>
            <a:endParaRPr lang="zh-CN" altLang="en-US" sz="2800" dirty="0">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childTnLst>
                                    <p:set>
                                      <p:cBhvr additive="base">
                                        <p:cTn id="6" dur="1" fill="hold">
                                          <p:stCondLst>
                                            <p:cond delay="0"/>
                                          </p:stCondLst>
                                        </p:cTn>
                                        <p:tgtEl>
                                          <p:spTgt spid="2184"/>
                                        </p:tgtEl>
                                        <p:attrNameLst>
                                          <p:attrName>style.visibility</p:attrName>
                                        </p:attrNameLst>
                                      </p:cBhvr>
                                      <p:to>
                                        <p:strVal val="visible"/>
                                      </p:to>
                                    </p:set>
                                    <p:anim calcmode="lin" valueType="num">
                                      <p:cBhvr additive="base">
                                        <p:cTn id="7" dur="500" fill="hold"/>
                                        <p:tgtEl>
                                          <p:spTgt spid="2184"/>
                                        </p:tgtEl>
                                        <p:attrNameLst>
                                          <p:attrName>ppt_x</p:attrName>
                                        </p:attrNameLst>
                                      </p:cBhvr>
                                      <p:tavLst>
                                        <p:tav tm="0">
                                          <p:val>
                                            <p:strVal val="#ppt_x"/>
                                          </p:val>
                                        </p:tav>
                                        <p:tav tm="50000">
                                          <p:val>
                                            <p:strVal val="#ppt_x+.1"/>
                                          </p:val>
                                        </p:tav>
                                        <p:tav tm="100000">
                                          <p:val>
                                            <p:strVal val="#ppt_x"/>
                                          </p:val>
                                        </p:tav>
                                      </p:tavLst>
                                    </p:anim>
                                    <p:anim calcmode="lin" valueType="num">
                                      <p:cBhvr additive="base">
                                        <p:cTn id="8" dur="500" fill="hold"/>
                                        <p:tgtEl>
                                          <p:spTgt spid="2184"/>
                                        </p:tgtEl>
                                        <p:attrNameLst>
                                          <p:attrName>ppt_y</p:attrName>
                                        </p:attrNameLst>
                                      </p:cBhvr>
                                      <p:tavLst>
                                        <p:tav tm="0">
                                          <p:val>
                                            <p:strVal val="#ppt_y"/>
                                          </p:val>
                                        </p:tav>
                                        <p:tav tm="100000">
                                          <p:val>
                                            <p:strVal val="#ppt_y"/>
                                          </p:val>
                                        </p:tav>
                                      </p:tavLst>
                                    </p:anim>
                                    <p:anim calcmode="lin" valueType="num">
                                      <p:cBhvr additive="base">
                                        <p:cTn id="9" dur="500" fill="hold"/>
                                        <p:tgtEl>
                                          <p:spTgt spid="2184"/>
                                        </p:tgtEl>
                                        <p:attrNameLst>
                                          <p:attrName>ppt_h</p:attrName>
                                        </p:attrNameLst>
                                      </p:cBhvr>
                                      <p:tavLst>
                                        <p:tav tm="0">
                                          <p:val>
                                            <p:strVal val="#ppt_h/10"/>
                                          </p:val>
                                        </p:tav>
                                        <p:tav tm="50000">
                                          <p:val>
                                            <p:strVal val="#ppt_h+.01"/>
                                          </p:val>
                                        </p:tav>
                                        <p:tav tm="100000">
                                          <p:val>
                                            <p:strVal val="#ppt_h"/>
                                          </p:val>
                                        </p:tav>
                                      </p:tavLst>
                                    </p:anim>
                                    <p:anim calcmode="lin" valueType="num">
                                      <p:cBhvr additive="base">
                                        <p:cTn id="10" dur="500" fill="hold"/>
                                        <p:tgtEl>
                                          <p:spTgt spid="2184"/>
                                        </p:tgtEl>
                                        <p:attrNameLst>
                                          <p:attrName>ppt_w</p:attrName>
                                        </p:attrNameLst>
                                      </p:cBhvr>
                                      <p:tavLst>
                                        <p:tav tm="0">
                                          <p:val>
                                            <p:strVal val="#ppt_w/10"/>
                                          </p:val>
                                        </p:tav>
                                        <p:tav tm="50000">
                                          <p:val>
                                            <p:strVal val="#ppt_w+.01"/>
                                          </p:val>
                                        </p:tav>
                                        <p:tav tm="100000">
                                          <p:val>
                                            <p:strVal val="#ppt_w"/>
                                          </p:val>
                                        </p:tav>
                                      </p:tavLst>
                                    </p:anim>
                                    <p:animEffect>
                                      <p:cBhvr additive="base">
                                        <p:cTn id="11" dur="500" fill="hold"/>
                                        <p:tgtEl>
                                          <p:spTgt spid="2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 name="Rectangle 7"/>
          <p:cNvSpPr/>
          <p:nvPr/>
        </p:nvSpPr>
        <p:spPr>
          <a:xfrm>
            <a:off x="583248" y="1052195"/>
            <a:ext cx="7927975" cy="1568450"/>
          </a:xfrm>
          <a:prstGeom prst="rect">
            <a:avLst/>
          </a:prstGeom>
          <a:noFill/>
          <a:ln w="9525">
            <a:noFill/>
          </a:ln>
        </p:spPr>
        <p:txBody>
          <a:bodyPr>
            <a:spAutoFit/>
          </a:bodyPr>
          <a:lstStyle/>
          <a:p>
            <a:pPr eaLnBrk="0" hangingPunct="0"/>
            <a:r>
              <a:rPr lang="zh-CN" altLang="en-US" sz="2400">
                <a:solidFill>
                  <a:srgbClr val="007A77"/>
                </a:solidFill>
                <a:sym typeface="Arial" panose="020B0604020202020204"/>
              </a:rPr>
              <a:t>这是春华秋实的年</a:t>
            </a:r>
            <a:r>
              <a:rPr lang="en-US" altLang="zh-CN" sz="2400">
                <a:solidFill>
                  <a:srgbClr val="007A77"/>
                </a:solidFill>
                <a:sym typeface="Arial" panose="020B0604020202020204"/>
              </a:rPr>
              <a:t>30</a:t>
            </a:r>
            <a:r>
              <a:rPr lang="zh-CN" altLang="en-US" sz="2400">
                <a:solidFill>
                  <a:srgbClr val="007A77"/>
                </a:solidFill>
                <a:sym typeface="Arial" panose="020B0604020202020204"/>
              </a:rPr>
              <a:t>，这是梦想成真的</a:t>
            </a:r>
            <a:r>
              <a:rPr lang="en-US" altLang="zh-CN" sz="2400">
                <a:solidFill>
                  <a:srgbClr val="007A77"/>
                </a:solidFill>
                <a:sym typeface="Arial" panose="020B0604020202020204"/>
              </a:rPr>
              <a:t>30</a:t>
            </a:r>
            <a:r>
              <a:rPr lang="zh-CN" altLang="en-US" sz="2400">
                <a:solidFill>
                  <a:srgbClr val="007A77"/>
                </a:solidFill>
                <a:sym typeface="Arial" panose="020B0604020202020204"/>
              </a:rPr>
              <a:t>年</a:t>
            </a:r>
            <a:r>
              <a:rPr lang="en-US" altLang="en-US" sz="2400">
                <a:solidFill>
                  <a:srgbClr val="007A77"/>
                </a:solidFill>
                <a:sym typeface="Arial" panose="020B0604020202020204"/>
              </a:rPr>
              <a:t>——</a:t>
            </a:r>
            <a:endParaRPr lang="en-US" altLang="en-US" sz="2400">
              <a:solidFill>
                <a:srgbClr val="007A77"/>
              </a:solidFill>
              <a:sym typeface="Arial" panose="020B0604020202020204"/>
            </a:endParaRPr>
          </a:p>
          <a:p>
            <a:pPr eaLnBrk="0" hangingPunct="0"/>
            <a:r>
              <a:rPr lang="zh-CN" altLang="en-US" sz="2400">
                <a:solidFill>
                  <a:srgbClr val="007A77"/>
                </a:solidFill>
                <a:sym typeface="Arial" panose="020B0604020202020204"/>
              </a:rPr>
              <a:t>“</a:t>
            </a:r>
            <a:r>
              <a:rPr lang="en-US" altLang="zh-CN" sz="2400">
                <a:solidFill>
                  <a:srgbClr val="007A77"/>
                </a:solidFill>
                <a:sym typeface="Arial" panose="020B0604020202020204"/>
              </a:rPr>
              <a:t>30</a:t>
            </a:r>
            <a:r>
              <a:rPr lang="zh-CN" altLang="en-US" sz="2400">
                <a:solidFill>
                  <a:srgbClr val="007A77"/>
                </a:solidFill>
                <a:sym typeface="Arial" panose="020B0604020202020204"/>
              </a:rPr>
              <a:t>年前，中国还处于解决温饱的阶段。现在，中国的经济总量已居世界第二。应该说，这种发展变化与南方谈话密不可分。”</a:t>
            </a:r>
            <a:endParaRPr lang="zh-CN" altLang="en-US" sz="2400">
              <a:solidFill>
                <a:srgbClr val="007A77"/>
              </a:solidFill>
              <a:sym typeface="Arial" panose="020B0604020202020204"/>
            </a:endParaRPr>
          </a:p>
        </p:txBody>
      </p:sp>
      <p:sp>
        <p:nvSpPr>
          <p:cNvPr id="2179" name="Rectangle 8"/>
          <p:cNvSpPr/>
          <p:nvPr/>
        </p:nvSpPr>
        <p:spPr>
          <a:xfrm>
            <a:off x="327978" y="2842260"/>
            <a:ext cx="8488362" cy="1938020"/>
          </a:xfrm>
          <a:prstGeom prst="rect">
            <a:avLst/>
          </a:prstGeom>
          <a:noFill/>
          <a:ln w="9525">
            <a:noFill/>
          </a:ln>
        </p:spPr>
        <p:txBody>
          <a:bodyPr anchor="ctr" anchorCtr="0">
            <a:spAutoFit/>
          </a:bodyPr>
          <a:lstStyle/>
          <a:p>
            <a:pPr eaLnBrk="0" hangingPunct="0"/>
            <a:r>
              <a:rPr lang="en-US" altLang="en-US" sz="2400">
                <a:solidFill>
                  <a:srgbClr val="0000CC"/>
                </a:solidFill>
                <a:sym typeface="Arial" panose="020B0604020202020204"/>
              </a:rPr>
              <a:t>        30</a:t>
            </a:r>
            <a:r>
              <a:rPr lang="zh-CN" altLang="en-US" sz="2400">
                <a:solidFill>
                  <a:srgbClr val="0000CC"/>
                </a:solidFill>
                <a:sym typeface="Arial" panose="020B0604020202020204"/>
              </a:rPr>
              <a:t>年来，伴随着对社会建设重要性的认识，中国特色社会主义事业总体布局从经济建设、政治建设、文化建设“三位一体”向经济建设、政治建设、文化建设、社会建设“四位一体”转变，以民生为重点的社会建设不断得到加强。</a:t>
            </a:r>
            <a:endParaRPr lang="zh-CN" altLang="en-US" sz="2400">
              <a:solidFill>
                <a:srgbClr val="0000CC"/>
              </a:solidFill>
              <a:sym typeface="Arial" panose="020B0604020202020204"/>
            </a:endParaRPr>
          </a:p>
          <a:p>
            <a:pPr eaLnBrk="0" hangingPunct="0"/>
            <a:r>
              <a:rPr lang="zh-CN" altLang="en-US" sz="2400">
                <a:solidFill>
                  <a:srgbClr val="0000CC"/>
                </a:solidFill>
                <a:sym typeface="Arial" panose="020B0604020202020204"/>
              </a:rPr>
              <a:t>        这让我不得不感叹改革开放力量之强大。</a:t>
            </a:r>
            <a:endParaRPr lang="zh-CN" altLang="en-US" sz="2400">
              <a:solidFill>
                <a:srgbClr val="0000CC"/>
              </a:solidFill>
              <a:sym typeface="Arial" panose="020B0604020202020204"/>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629025" y="836295"/>
            <a:ext cx="1885950" cy="922020"/>
          </a:xfrm>
          <a:prstGeom prst="rect">
            <a:avLst/>
          </a:prstGeom>
          <a:noFill/>
        </p:spPr>
        <p:txBody>
          <a:bodyPr wrap="square" rtlCol="0">
            <a:spAutoFit/>
          </a:bodyPr>
          <a:lstStyle/>
          <a:p>
            <a:pPr algn="ctr"/>
            <a:r>
              <a:rPr lang="zh-CN" altLang="en-US" sz="5400" dirty="0">
                <a:solidFill>
                  <a:srgbClr val="C00000"/>
                </a:solidFill>
                <a:latin typeface="华文行楷" panose="02010800040101010101" pitchFamily="2" charset="-122"/>
                <a:ea typeface="华文行楷" panose="02010800040101010101" pitchFamily="2" charset="-122"/>
              </a:rPr>
              <a:t>目录</a:t>
            </a:r>
            <a:endParaRPr lang="zh-CN" altLang="en-US" sz="5400" dirty="0">
              <a:solidFill>
                <a:srgbClr val="C00000"/>
              </a:solidFill>
              <a:latin typeface="华文行楷" panose="02010800040101010101" pitchFamily="2" charset="-122"/>
              <a:ea typeface="华文行楷" panose="02010800040101010101" pitchFamily="2" charset="-122"/>
            </a:endParaRPr>
          </a:p>
        </p:txBody>
      </p:sp>
      <p:grpSp>
        <p:nvGrpSpPr>
          <p:cNvPr id="2" name="组合 1"/>
          <p:cNvGrpSpPr/>
          <p:nvPr/>
        </p:nvGrpSpPr>
        <p:grpSpPr>
          <a:xfrm>
            <a:off x="676275" y="2401514"/>
            <a:ext cx="3317081" cy="368300"/>
            <a:chOff x="901700" y="2059019"/>
            <a:chExt cx="4422775" cy="491067"/>
          </a:xfrm>
        </p:grpSpPr>
        <p:sp>
          <p:nvSpPr>
            <p:cNvPr id="25" name="文本框 24"/>
            <p:cNvSpPr txBox="1"/>
            <p:nvPr/>
          </p:nvSpPr>
          <p:spPr>
            <a:xfrm>
              <a:off x="4352925" y="2073196"/>
              <a:ext cx="971550" cy="447488"/>
            </a:xfrm>
            <a:custGeom>
              <a:avLst/>
              <a:gdLst/>
              <a:ahLst/>
              <a:cxnLst/>
              <a:rect l="l" t="t" r="r" b="b"/>
              <a:pathLst>
                <a:path w="1206500" h="555704">
                  <a:moveTo>
                    <a:pt x="806806" y="291314"/>
                  </a:moveTo>
                  <a:lnTo>
                    <a:pt x="996763" y="291314"/>
                  </a:lnTo>
                  <a:lnTo>
                    <a:pt x="996763" y="291667"/>
                  </a:lnTo>
                  <a:cubicBezTo>
                    <a:pt x="996763" y="294016"/>
                    <a:pt x="996058" y="295955"/>
                    <a:pt x="994648" y="297482"/>
                  </a:cubicBezTo>
                  <a:cubicBezTo>
                    <a:pt x="993239" y="299009"/>
                    <a:pt x="991359" y="299773"/>
                    <a:pt x="989010" y="299773"/>
                  </a:cubicBezTo>
                  <a:lnTo>
                    <a:pt x="806806" y="299773"/>
                  </a:lnTo>
                  <a:close/>
                  <a:moveTo>
                    <a:pt x="156991" y="286028"/>
                  </a:moveTo>
                  <a:lnTo>
                    <a:pt x="228886" y="286028"/>
                  </a:lnTo>
                  <a:lnTo>
                    <a:pt x="228886" y="301535"/>
                  </a:lnTo>
                  <a:lnTo>
                    <a:pt x="156991" y="301535"/>
                  </a:lnTo>
                  <a:close/>
                  <a:moveTo>
                    <a:pt x="806806" y="253957"/>
                  </a:moveTo>
                  <a:lnTo>
                    <a:pt x="996763" y="253957"/>
                  </a:lnTo>
                  <a:lnTo>
                    <a:pt x="996763" y="263120"/>
                  </a:lnTo>
                  <a:lnTo>
                    <a:pt x="806806" y="263120"/>
                  </a:lnTo>
                  <a:close/>
                  <a:moveTo>
                    <a:pt x="277873" y="238803"/>
                  </a:moveTo>
                  <a:lnTo>
                    <a:pt x="353644" y="238803"/>
                  </a:lnTo>
                  <a:lnTo>
                    <a:pt x="353644" y="247448"/>
                  </a:lnTo>
                  <a:cubicBezTo>
                    <a:pt x="353644" y="252493"/>
                    <a:pt x="351060" y="255015"/>
                    <a:pt x="345891" y="255015"/>
                  </a:cubicBezTo>
                  <a:lnTo>
                    <a:pt x="277873" y="255015"/>
                  </a:lnTo>
                  <a:close/>
                  <a:moveTo>
                    <a:pt x="430092" y="237041"/>
                  </a:moveTo>
                  <a:lnTo>
                    <a:pt x="430092" y="271931"/>
                  </a:lnTo>
                  <a:lnTo>
                    <a:pt x="724719" y="271931"/>
                  </a:lnTo>
                  <a:lnTo>
                    <a:pt x="724719" y="237041"/>
                  </a:lnTo>
                  <a:close/>
                  <a:moveTo>
                    <a:pt x="757819" y="225411"/>
                  </a:moveTo>
                  <a:lnTo>
                    <a:pt x="757819" y="226821"/>
                  </a:lnTo>
                  <a:lnTo>
                    <a:pt x="757819" y="253957"/>
                  </a:lnTo>
                  <a:lnTo>
                    <a:pt x="757819" y="299773"/>
                  </a:lnTo>
                  <a:lnTo>
                    <a:pt x="757819" y="325852"/>
                  </a:lnTo>
                  <a:lnTo>
                    <a:pt x="757819" y="329376"/>
                  </a:lnTo>
                  <a:lnTo>
                    <a:pt x="876938" y="329376"/>
                  </a:lnTo>
                  <a:lnTo>
                    <a:pt x="876938" y="338187"/>
                  </a:lnTo>
                  <a:lnTo>
                    <a:pt x="746541" y="338187"/>
                  </a:lnTo>
                  <a:lnTo>
                    <a:pt x="746541" y="367791"/>
                  </a:lnTo>
                  <a:lnTo>
                    <a:pt x="876938" y="367791"/>
                  </a:lnTo>
                  <a:lnTo>
                    <a:pt x="876938" y="381888"/>
                  </a:lnTo>
                  <a:lnTo>
                    <a:pt x="925925" y="381888"/>
                  </a:lnTo>
                  <a:lnTo>
                    <a:pt x="925925" y="367791"/>
                  </a:lnTo>
                  <a:lnTo>
                    <a:pt x="1056323" y="367791"/>
                  </a:lnTo>
                  <a:lnTo>
                    <a:pt x="1056323" y="338187"/>
                  </a:lnTo>
                  <a:lnTo>
                    <a:pt x="925925" y="338187"/>
                  </a:lnTo>
                  <a:lnTo>
                    <a:pt x="925925" y="329376"/>
                  </a:lnTo>
                  <a:lnTo>
                    <a:pt x="1012974" y="329376"/>
                  </a:lnTo>
                  <a:cubicBezTo>
                    <a:pt x="1017439" y="329376"/>
                    <a:pt x="1021726" y="328436"/>
                    <a:pt x="1025838" y="326557"/>
                  </a:cubicBezTo>
                  <a:cubicBezTo>
                    <a:pt x="1029950" y="324677"/>
                    <a:pt x="1033474" y="322152"/>
                    <a:pt x="1036411" y="318980"/>
                  </a:cubicBezTo>
                  <a:cubicBezTo>
                    <a:pt x="1039348" y="315808"/>
                    <a:pt x="1041697" y="312049"/>
                    <a:pt x="1043459" y="307702"/>
                  </a:cubicBezTo>
                  <a:cubicBezTo>
                    <a:pt x="1045221" y="303356"/>
                    <a:pt x="1046102" y="298715"/>
                    <a:pt x="1046102" y="293781"/>
                  </a:cubicBezTo>
                  <a:lnTo>
                    <a:pt x="1046102" y="253957"/>
                  </a:lnTo>
                  <a:lnTo>
                    <a:pt x="1046102" y="226821"/>
                  </a:lnTo>
                  <a:lnTo>
                    <a:pt x="1046102" y="225411"/>
                  </a:lnTo>
                  <a:close/>
                  <a:moveTo>
                    <a:pt x="109062" y="207790"/>
                  </a:moveTo>
                  <a:lnTo>
                    <a:pt x="109062" y="238803"/>
                  </a:lnTo>
                  <a:lnTo>
                    <a:pt x="228886" y="238803"/>
                  </a:lnTo>
                  <a:lnTo>
                    <a:pt x="228886" y="255015"/>
                  </a:lnTo>
                  <a:lnTo>
                    <a:pt x="108004" y="255015"/>
                  </a:lnTo>
                  <a:lnTo>
                    <a:pt x="108004" y="259547"/>
                  </a:lnTo>
                  <a:lnTo>
                    <a:pt x="108004" y="286028"/>
                  </a:lnTo>
                  <a:lnTo>
                    <a:pt x="108004" y="301535"/>
                  </a:lnTo>
                  <a:lnTo>
                    <a:pt x="108004" y="334310"/>
                  </a:lnTo>
                  <a:lnTo>
                    <a:pt x="139370" y="334310"/>
                  </a:lnTo>
                  <a:lnTo>
                    <a:pt x="104128" y="381888"/>
                  </a:lnTo>
                  <a:lnTo>
                    <a:pt x="163335" y="381888"/>
                  </a:lnTo>
                  <a:lnTo>
                    <a:pt x="198577" y="334310"/>
                  </a:lnTo>
                  <a:lnTo>
                    <a:pt x="228886" y="334310"/>
                  </a:lnTo>
                  <a:lnTo>
                    <a:pt x="228886" y="381888"/>
                  </a:lnTo>
                  <a:lnTo>
                    <a:pt x="277873" y="381888"/>
                  </a:lnTo>
                  <a:lnTo>
                    <a:pt x="277873" y="334310"/>
                  </a:lnTo>
                  <a:lnTo>
                    <a:pt x="359283" y="334310"/>
                  </a:lnTo>
                  <a:lnTo>
                    <a:pt x="359283" y="344531"/>
                  </a:lnTo>
                  <a:cubicBezTo>
                    <a:pt x="359283" y="346645"/>
                    <a:pt x="358520" y="348466"/>
                    <a:pt x="356992" y="349993"/>
                  </a:cubicBezTo>
                  <a:cubicBezTo>
                    <a:pt x="355465" y="351520"/>
                    <a:pt x="353644" y="352284"/>
                    <a:pt x="351530" y="352284"/>
                  </a:cubicBezTo>
                  <a:lnTo>
                    <a:pt x="328975" y="352284"/>
                  </a:lnTo>
                  <a:lnTo>
                    <a:pt x="316640" y="381888"/>
                  </a:lnTo>
                  <a:lnTo>
                    <a:pt x="375142" y="381888"/>
                  </a:lnTo>
                  <a:cubicBezTo>
                    <a:pt x="379606" y="381888"/>
                    <a:pt x="383894" y="381006"/>
                    <a:pt x="388006" y="379244"/>
                  </a:cubicBezTo>
                  <a:cubicBezTo>
                    <a:pt x="392118" y="377482"/>
                    <a:pt x="395642" y="375074"/>
                    <a:pt x="398579" y="372020"/>
                  </a:cubicBezTo>
                  <a:cubicBezTo>
                    <a:pt x="401515" y="368965"/>
                    <a:pt x="403865" y="365441"/>
                    <a:pt x="405627" y="361447"/>
                  </a:cubicBezTo>
                  <a:cubicBezTo>
                    <a:pt x="407389" y="357453"/>
                    <a:pt x="408270" y="353224"/>
                    <a:pt x="408270" y="348760"/>
                  </a:cubicBezTo>
                  <a:lnTo>
                    <a:pt x="408270" y="334310"/>
                  </a:lnTo>
                  <a:lnTo>
                    <a:pt x="408270" y="321270"/>
                  </a:lnTo>
                  <a:lnTo>
                    <a:pt x="408270" y="301535"/>
                  </a:lnTo>
                  <a:lnTo>
                    <a:pt x="277873" y="301535"/>
                  </a:lnTo>
                  <a:lnTo>
                    <a:pt x="277873" y="286028"/>
                  </a:lnTo>
                  <a:lnTo>
                    <a:pt x="369504" y="286028"/>
                  </a:lnTo>
                  <a:cubicBezTo>
                    <a:pt x="378667" y="286028"/>
                    <a:pt x="386479" y="282929"/>
                    <a:pt x="392940" y="276730"/>
                  </a:cubicBezTo>
                  <a:cubicBezTo>
                    <a:pt x="399401" y="270531"/>
                    <a:pt x="402632" y="262871"/>
                    <a:pt x="402632" y="253748"/>
                  </a:cubicBezTo>
                  <a:lnTo>
                    <a:pt x="402632" y="239012"/>
                  </a:lnTo>
                  <a:lnTo>
                    <a:pt x="402632" y="207790"/>
                  </a:lnTo>
                  <a:lnTo>
                    <a:pt x="353644" y="207790"/>
                  </a:lnTo>
                  <a:close/>
                  <a:moveTo>
                    <a:pt x="783193" y="170433"/>
                  </a:moveTo>
                  <a:lnTo>
                    <a:pt x="792709" y="187349"/>
                  </a:lnTo>
                  <a:lnTo>
                    <a:pt x="746541" y="187349"/>
                  </a:lnTo>
                  <a:lnTo>
                    <a:pt x="746541" y="216600"/>
                  </a:lnTo>
                  <a:lnTo>
                    <a:pt x="1055970" y="216600"/>
                  </a:lnTo>
                  <a:lnTo>
                    <a:pt x="1055970" y="187349"/>
                  </a:lnTo>
                  <a:lnTo>
                    <a:pt x="1010508" y="187349"/>
                  </a:lnTo>
                  <a:lnTo>
                    <a:pt x="1019318" y="171842"/>
                  </a:lnTo>
                  <a:lnTo>
                    <a:pt x="970683" y="171842"/>
                  </a:lnTo>
                  <a:lnTo>
                    <a:pt x="961520" y="187349"/>
                  </a:lnTo>
                  <a:lnTo>
                    <a:pt x="841696" y="187349"/>
                  </a:lnTo>
                  <a:lnTo>
                    <a:pt x="831828" y="170433"/>
                  </a:lnTo>
                  <a:close/>
                  <a:moveTo>
                    <a:pt x="867070" y="127437"/>
                  </a:moveTo>
                  <a:lnTo>
                    <a:pt x="870947" y="135895"/>
                  </a:lnTo>
                  <a:lnTo>
                    <a:pt x="752885" y="135895"/>
                  </a:lnTo>
                  <a:lnTo>
                    <a:pt x="752885" y="165499"/>
                  </a:lnTo>
                  <a:lnTo>
                    <a:pt x="1049627" y="165499"/>
                  </a:lnTo>
                  <a:lnTo>
                    <a:pt x="1049627" y="135895"/>
                  </a:lnTo>
                  <a:lnTo>
                    <a:pt x="924163" y="135895"/>
                  </a:lnTo>
                  <a:lnTo>
                    <a:pt x="920287" y="127437"/>
                  </a:lnTo>
                  <a:close/>
                  <a:moveTo>
                    <a:pt x="286331" y="127437"/>
                  </a:moveTo>
                  <a:lnTo>
                    <a:pt x="255670" y="197217"/>
                  </a:lnTo>
                  <a:lnTo>
                    <a:pt x="307477" y="197217"/>
                  </a:lnTo>
                  <a:lnTo>
                    <a:pt x="320516" y="166908"/>
                  </a:lnTo>
                  <a:lnTo>
                    <a:pt x="336376" y="166908"/>
                  </a:lnTo>
                  <a:lnTo>
                    <a:pt x="357521" y="197569"/>
                  </a:lnTo>
                  <a:lnTo>
                    <a:pt x="401927" y="197569"/>
                  </a:lnTo>
                  <a:lnTo>
                    <a:pt x="380781" y="166908"/>
                  </a:lnTo>
                  <a:lnTo>
                    <a:pt x="408270" y="166908"/>
                  </a:lnTo>
                  <a:lnTo>
                    <a:pt x="408270" y="138362"/>
                  </a:lnTo>
                  <a:lnTo>
                    <a:pt x="333204" y="138362"/>
                  </a:lnTo>
                  <a:lnTo>
                    <a:pt x="338138" y="127437"/>
                  </a:lnTo>
                  <a:close/>
                  <a:moveTo>
                    <a:pt x="129502" y="127437"/>
                  </a:moveTo>
                  <a:lnTo>
                    <a:pt x="98841" y="197217"/>
                  </a:lnTo>
                  <a:lnTo>
                    <a:pt x="150295" y="197217"/>
                  </a:lnTo>
                  <a:lnTo>
                    <a:pt x="163687" y="166908"/>
                  </a:lnTo>
                  <a:lnTo>
                    <a:pt x="179546" y="166908"/>
                  </a:lnTo>
                  <a:lnTo>
                    <a:pt x="200340" y="197569"/>
                  </a:lnTo>
                  <a:lnTo>
                    <a:pt x="245098" y="197569"/>
                  </a:lnTo>
                  <a:lnTo>
                    <a:pt x="223952" y="166908"/>
                  </a:lnTo>
                  <a:lnTo>
                    <a:pt x="251089" y="166908"/>
                  </a:lnTo>
                  <a:lnTo>
                    <a:pt x="251089" y="138362"/>
                  </a:lnTo>
                  <a:lnTo>
                    <a:pt x="176375" y="138362"/>
                  </a:lnTo>
                  <a:lnTo>
                    <a:pt x="180956" y="127437"/>
                  </a:lnTo>
                  <a:close/>
                  <a:moveTo>
                    <a:pt x="0" y="0"/>
                  </a:moveTo>
                  <a:lnTo>
                    <a:pt x="1206500" y="0"/>
                  </a:lnTo>
                  <a:lnTo>
                    <a:pt x="1206500" y="555704"/>
                  </a:lnTo>
                  <a:lnTo>
                    <a:pt x="0" y="555704"/>
                  </a:lnTo>
                  <a:close/>
                </a:path>
              </a:pathLst>
            </a:custGeom>
            <a:solidFill>
              <a:srgbClr val="C00000"/>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2100" dirty="0">
                <a:latin typeface="庞门正道标题体" panose="02010600030101010101" pitchFamily="2" charset="-122"/>
                <a:ea typeface="庞门正道标题体" panose="02010600030101010101" pitchFamily="2" charset="-122"/>
              </a:endParaRPr>
            </a:p>
          </p:txBody>
        </p:sp>
        <p:sp>
          <p:nvSpPr>
            <p:cNvPr id="42" name="文本框 41"/>
            <p:cNvSpPr txBox="1"/>
            <p:nvPr/>
          </p:nvSpPr>
          <p:spPr>
            <a:xfrm>
              <a:off x="901700" y="2059019"/>
              <a:ext cx="3213100" cy="491067"/>
            </a:xfrm>
            <a:prstGeom prst="rect">
              <a:avLst/>
            </a:prstGeom>
            <a:noFill/>
          </p:spPr>
          <p:txBody>
            <a:bodyPr wrap="square" rtlCol="0">
              <a:spAutoFit/>
            </a:bodyPr>
            <a:lstStyle/>
            <a:p>
              <a:pPr algn="r"/>
              <a:r>
                <a:rPr lang="zh-CN" altLang="en-US" sz="1800" dirty="0">
                  <a:solidFill>
                    <a:srgbClr val="C00000"/>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南方谈话的背景</a:t>
              </a:r>
              <a:endParaRPr lang="zh-CN" altLang="en-US" sz="1800" dirty="0">
                <a:solidFill>
                  <a:srgbClr val="C00000"/>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grpSp>
        <p:nvGrpSpPr>
          <p:cNvPr id="3" name="组合 2"/>
          <p:cNvGrpSpPr/>
          <p:nvPr/>
        </p:nvGrpSpPr>
        <p:grpSpPr>
          <a:xfrm>
            <a:off x="5130800" y="2401570"/>
            <a:ext cx="3479800" cy="368300"/>
            <a:chOff x="6892925" y="2577095"/>
            <a:chExt cx="4387850" cy="491066"/>
          </a:xfrm>
        </p:grpSpPr>
        <p:sp>
          <p:nvSpPr>
            <p:cNvPr id="34" name="文本框 33"/>
            <p:cNvSpPr txBox="1"/>
            <p:nvPr/>
          </p:nvSpPr>
          <p:spPr>
            <a:xfrm>
              <a:off x="6892925" y="2584184"/>
              <a:ext cx="971550" cy="447488"/>
            </a:xfrm>
            <a:custGeom>
              <a:avLst/>
              <a:gdLst/>
              <a:ahLst/>
              <a:cxnLst/>
              <a:rect l="l" t="t" r="r" b="b"/>
              <a:pathLst>
                <a:path w="971550" h="447488">
                  <a:moveTo>
                    <a:pt x="355676" y="295275"/>
                  </a:moveTo>
                  <a:lnTo>
                    <a:pt x="355676" y="326670"/>
                  </a:lnTo>
                  <a:lnTo>
                    <a:pt x="609270" y="326670"/>
                  </a:lnTo>
                  <a:lnTo>
                    <a:pt x="609270" y="295275"/>
                  </a:lnTo>
                  <a:close/>
                  <a:moveTo>
                    <a:pt x="677012" y="262966"/>
                  </a:moveTo>
                  <a:lnTo>
                    <a:pt x="841299" y="262966"/>
                  </a:lnTo>
                  <a:lnTo>
                    <a:pt x="841299" y="263271"/>
                  </a:lnTo>
                  <a:cubicBezTo>
                    <a:pt x="841299" y="265303"/>
                    <a:pt x="840689" y="266980"/>
                    <a:pt x="839470" y="268300"/>
                  </a:cubicBezTo>
                  <a:cubicBezTo>
                    <a:pt x="838251" y="269621"/>
                    <a:pt x="836625" y="270282"/>
                    <a:pt x="834593" y="270282"/>
                  </a:cubicBezTo>
                  <a:lnTo>
                    <a:pt x="677012" y="270282"/>
                  </a:lnTo>
                  <a:close/>
                  <a:moveTo>
                    <a:pt x="122733" y="258394"/>
                  </a:moveTo>
                  <a:lnTo>
                    <a:pt x="184912" y="258394"/>
                  </a:lnTo>
                  <a:lnTo>
                    <a:pt x="184912" y="271806"/>
                  </a:lnTo>
                  <a:lnTo>
                    <a:pt x="122733" y="271806"/>
                  </a:lnTo>
                  <a:close/>
                  <a:moveTo>
                    <a:pt x="677012" y="230658"/>
                  </a:moveTo>
                  <a:lnTo>
                    <a:pt x="841299" y="230658"/>
                  </a:lnTo>
                  <a:lnTo>
                    <a:pt x="841299" y="238582"/>
                  </a:lnTo>
                  <a:lnTo>
                    <a:pt x="677012" y="238582"/>
                  </a:lnTo>
                  <a:close/>
                  <a:moveTo>
                    <a:pt x="227279" y="217551"/>
                  </a:moveTo>
                  <a:lnTo>
                    <a:pt x="292811" y="217551"/>
                  </a:lnTo>
                  <a:lnTo>
                    <a:pt x="292811" y="225028"/>
                  </a:lnTo>
                  <a:cubicBezTo>
                    <a:pt x="292811" y="229391"/>
                    <a:pt x="290576" y="231572"/>
                    <a:pt x="286106" y="231572"/>
                  </a:cubicBezTo>
                  <a:lnTo>
                    <a:pt x="227279" y="231572"/>
                  </a:lnTo>
                  <a:close/>
                  <a:moveTo>
                    <a:pt x="634644" y="205969"/>
                  </a:moveTo>
                  <a:lnTo>
                    <a:pt x="634644" y="207188"/>
                  </a:lnTo>
                  <a:lnTo>
                    <a:pt x="634644" y="230658"/>
                  </a:lnTo>
                  <a:lnTo>
                    <a:pt x="634644" y="270282"/>
                  </a:lnTo>
                  <a:lnTo>
                    <a:pt x="634644" y="292837"/>
                  </a:lnTo>
                  <a:lnTo>
                    <a:pt x="634644" y="295885"/>
                  </a:lnTo>
                  <a:lnTo>
                    <a:pt x="737667" y="295885"/>
                  </a:lnTo>
                  <a:lnTo>
                    <a:pt x="737667" y="303505"/>
                  </a:lnTo>
                  <a:lnTo>
                    <a:pt x="624891" y="303505"/>
                  </a:lnTo>
                  <a:lnTo>
                    <a:pt x="624891" y="329108"/>
                  </a:lnTo>
                  <a:lnTo>
                    <a:pt x="737667" y="329108"/>
                  </a:lnTo>
                  <a:lnTo>
                    <a:pt x="737667" y="341300"/>
                  </a:lnTo>
                  <a:lnTo>
                    <a:pt x="780034" y="341300"/>
                  </a:lnTo>
                  <a:lnTo>
                    <a:pt x="780034" y="329108"/>
                  </a:lnTo>
                  <a:lnTo>
                    <a:pt x="892810" y="329108"/>
                  </a:lnTo>
                  <a:lnTo>
                    <a:pt x="892810" y="303505"/>
                  </a:lnTo>
                  <a:lnTo>
                    <a:pt x="780034" y="303505"/>
                  </a:lnTo>
                  <a:lnTo>
                    <a:pt x="780034" y="295885"/>
                  </a:lnTo>
                  <a:lnTo>
                    <a:pt x="855320" y="295885"/>
                  </a:lnTo>
                  <a:cubicBezTo>
                    <a:pt x="859180" y="295885"/>
                    <a:pt x="862889" y="295072"/>
                    <a:pt x="866445" y="293446"/>
                  </a:cubicBezTo>
                  <a:cubicBezTo>
                    <a:pt x="870001" y="291821"/>
                    <a:pt x="873049" y="289636"/>
                    <a:pt x="875589" y="286893"/>
                  </a:cubicBezTo>
                  <a:cubicBezTo>
                    <a:pt x="878129" y="284150"/>
                    <a:pt x="880161" y="280899"/>
                    <a:pt x="881685" y="277140"/>
                  </a:cubicBezTo>
                  <a:cubicBezTo>
                    <a:pt x="883209" y="273380"/>
                    <a:pt x="883971" y="269367"/>
                    <a:pt x="883971" y="265100"/>
                  </a:cubicBezTo>
                  <a:lnTo>
                    <a:pt x="883971" y="230658"/>
                  </a:lnTo>
                  <a:lnTo>
                    <a:pt x="883971" y="207188"/>
                  </a:lnTo>
                  <a:lnTo>
                    <a:pt x="883971" y="205969"/>
                  </a:lnTo>
                  <a:close/>
                  <a:moveTo>
                    <a:pt x="81280" y="190729"/>
                  </a:moveTo>
                  <a:lnTo>
                    <a:pt x="81280" y="217551"/>
                  </a:lnTo>
                  <a:lnTo>
                    <a:pt x="184912" y="217551"/>
                  </a:lnTo>
                  <a:lnTo>
                    <a:pt x="184912" y="231572"/>
                  </a:lnTo>
                  <a:lnTo>
                    <a:pt x="80366" y="231572"/>
                  </a:lnTo>
                  <a:lnTo>
                    <a:pt x="80366" y="235491"/>
                  </a:lnTo>
                  <a:lnTo>
                    <a:pt x="80366" y="258394"/>
                  </a:lnTo>
                  <a:lnTo>
                    <a:pt x="80366" y="271806"/>
                  </a:lnTo>
                  <a:lnTo>
                    <a:pt x="80366" y="300152"/>
                  </a:lnTo>
                  <a:lnTo>
                    <a:pt x="107493" y="300152"/>
                  </a:lnTo>
                  <a:lnTo>
                    <a:pt x="77013" y="341300"/>
                  </a:lnTo>
                  <a:lnTo>
                    <a:pt x="128219" y="341300"/>
                  </a:lnTo>
                  <a:lnTo>
                    <a:pt x="158699" y="300152"/>
                  </a:lnTo>
                  <a:lnTo>
                    <a:pt x="184912" y="300152"/>
                  </a:lnTo>
                  <a:lnTo>
                    <a:pt x="184912" y="341300"/>
                  </a:lnTo>
                  <a:lnTo>
                    <a:pt x="227279" y="341300"/>
                  </a:lnTo>
                  <a:lnTo>
                    <a:pt x="227279" y="300152"/>
                  </a:lnTo>
                  <a:lnTo>
                    <a:pt x="297688" y="300152"/>
                  </a:lnTo>
                  <a:lnTo>
                    <a:pt x="297688" y="308991"/>
                  </a:lnTo>
                  <a:cubicBezTo>
                    <a:pt x="297688" y="310820"/>
                    <a:pt x="297028" y="312395"/>
                    <a:pt x="295707" y="313716"/>
                  </a:cubicBezTo>
                  <a:cubicBezTo>
                    <a:pt x="294386" y="315036"/>
                    <a:pt x="292811" y="315697"/>
                    <a:pt x="290982" y="315697"/>
                  </a:cubicBezTo>
                  <a:lnTo>
                    <a:pt x="271475" y="315697"/>
                  </a:lnTo>
                  <a:lnTo>
                    <a:pt x="260807" y="341300"/>
                  </a:lnTo>
                  <a:lnTo>
                    <a:pt x="311404" y="341300"/>
                  </a:lnTo>
                  <a:cubicBezTo>
                    <a:pt x="315265" y="341300"/>
                    <a:pt x="318973" y="340538"/>
                    <a:pt x="322529" y="339014"/>
                  </a:cubicBezTo>
                  <a:cubicBezTo>
                    <a:pt x="326085" y="337490"/>
                    <a:pt x="329133" y="335407"/>
                    <a:pt x="331673" y="332766"/>
                  </a:cubicBezTo>
                  <a:cubicBezTo>
                    <a:pt x="334213" y="330124"/>
                    <a:pt x="336245" y="327076"/>
                    <a:pt x="337769" y="323622"/>
                  </a:cubicBezTo>
                  <a:cubicBezTo>
                    <a:pt x="339293" y="320167"/>
                    <a:pt x="340055" y="316510"/>
                    <a:pt x="340055" y="312649"/>
                  </a:cubicBezTo>
                  <a:lnTo>
                    <a:pt x="340055" y="300152"/>
                  </a:lnTo>
                  <a:lnTo>
                    <a:pt x="340055" y="288874"/>
                  </a:lnTo>
                  <a:lnTo>
                    <a:pt x="340055" y="271806"/>
                  </a:lnTo>
                  <a:lnTo>
                    <a:pt x="227279" y="271806"/>
                  </a:lnTo>
                  <a:lnTo>
                    <a:pt x="227279" y="258394"/>
                  </a:lnTo>
                  <a:lnTo>
                    <a:pt x="306527" y="258394"/>
                  </a:lnTo>
                  <a:cubicBezTo>
                    <a:pt x="314452" y="258394"/>
                    <a:pt x="321208" y="255714"/>
                    <a:pt x="326796" y="250353"/>
                  </a:cubicBezTo>
                  <a:cubicBezTo>
                    <a:pt x="332384" y="244992"/>
                    <a:pt x="335178" y="238366"/>
                    <a:pt x="335178" y="230477"/>
                  </a:cubicBezTo>
                  <a:lnTo>
                    <a:pt x="335178" y="217732"/>
                  </a:lnTo>
                  <a:lnTo>
                    <a:pt x="335178" y="190729"/>
                  </a:lnTo>
                  <a:lnTo>
                    <a:pt x="292811" y="190729"/>
                  </a:lnTo>
                  <a:close/>
                  <a:moveTo>
                    <a:pt x="656590" y="158420"/>
                  </a:moveTo>
                  <a:lnTo>
                    <a:pt x="664820" y="173050"/>
                  </a:lnTo>
                  <a:lnTo>
                    <a:pt x="624891" y="173050"/>
                  </a:lnTo>
                  <a:lnTo>
                    <a:pt x="624891" y="198349"/>
                  </a:lnTo>
                  <a:lnTo>
                    <a:pt x="892505" y="198349"/>
                  </a:lnTo>
                  <a:lnTo>
                    <a:pt x="892505" y="173050"/>
                  </a:lnTo>
                  <a:lnTo>
                    <a:pt x="853186" y="173050"/>
                  </a:lnTo>
                  <a:lnTo>
                    <a:pt x="860806" y="159639"/>
                  </a:lnTo>
                  <a:lnTo>
                    <a:pt x="818744" y="159639"/>
                  </a:lnTo>
                  <a:lnTo>
                    <a:pt x="810819" y="173050"/>
                  </a:lnTo>
                  <a:lnTo>
                    <a:pt x="707187" y="173050"/>
                  </a:lnTo>
                  <a:lnTo>
                    <a:pt x="698652" y="158420"/>
                  </a:lnTo>
                  <a:close/>
                  <a:moveTo>
                    <a:pt x="365430" y="135560"/>
                  </a:moveTo>
                  <a:lnTo>
                    <a:pt x="365430" y="166954"/>
                  </a:lnTo>
                  <a:lnTo>
                    <a:pt x="599211" y="166954"/>
                  </a:lnTo>
                  <a:lnTo>
                    <a:pt x="599211" y="135560"/>
                  </a:lnTo>
                  <a:close/>
                  <a:moveTo>
                    <a:pt x="729132" y="121234"/>
                  </a:moveTo>
                  <a:lnTo>
                    <a:pt x="732485" y="128550"/>
                  </a:lnTo>
                  <a:lnTo>
                    <a:pt x="630377" y="128550"/>
                  </a:lnTo>
                  <a:lnTo>
                    <a:pt x="630377" y="154153"/>
                  </a:lnTo>
                  <a:lnTo>
                    <a:pt x="887019" y="154153"/>
                  </a:lnTo>
                  <a:lnTo>
                    <a:pt x="887019" y="128550"/>
                  </a:lnTo>
                  <a:lnTo>
                    <a:pt x="778510" y="128550"/>
                  </a:lnTo>
                  <a:lnTo>
                    <a:pt x="775157" y="121234"/>
                  </a:lnTo>
                  <a:close/>
                  <a:moveTo>
                    <a:pt x="234594" y="121234"/>
                  </a:moveTo>
                  <a:lnTo>
                    <a:pt x="208077" y="181585"/>
                  </a:lnTo>
                  <a:lnTo>
                    <a:pt x="252882" y="181585"/>
                  </a:lnTo>
                  <a:lnTo>
                    <a:pt x="264160" y="155372"/>
                  </a:lnTo>
                  <a:lnTo>
                    <a:pt x="277876" y="155372"/>
                  </a:lnTo>
                  <a:lnTo>
                    <a:pt x="296164" y="181890"/>
                  </a:lnTo>
                  <a:lnTo>
                    <a:pt x="334569" y="181890"/>
                  </a:lnTo>
                  <a:lnTo>
                    <a:pt x="316281" y="155372"/>
                  </a:lnTo>
                  <a:lnTo>
                    <a:pt x="340055" y="155372"/>
                  </a:lnTo>
                  <a:lnTo>
                    <a:pt x="340055" y="130683"/>
                  </a:lnTo>
                  <a:lnTo>
                    <a:pt x="275133" y="130683"/>
                  </a:lnTo>
                  <a:lnTo>
                    <a:pt x="279400" y="121234"/>
                  </a:lnTo>
                  <a:close/>
                  <a:moveTo>
                    <a:pt x="98958" y="121234"/>
                  </a:moveTo>
                  <a:lnTo>
                    <a:pt x="72441" y="181585"/>
                  </a:lnTo>
                  <a:lnTo>
                    <a:pt x="116942" y="181585"/>
                  </a:lnTo>
                  <a:lnTo>
                    <a:pt x="128524" y="155372"/>
                  </a:lnTo>
                  <a:lnTo>
                    <a:pt x="142240" y="155372"/>
                  </a:lnTo>
                  <a:lnTo>
                    <a:pt x="160223" y="181890"/>
                  </a:lnTo>
                  <a:lnTo>
                    <a:pt x="198933" y="181890"/>
                  </a:lnTo>
                  <a:lnTo>
                    <a:pt x="180645" y="155372"/>
                  </a:lnTo>
                  <a:lnTo>
                    <a:pt x="204114" y="155372"/>
                  </a:lnTo>
                  <a:lnTo>
                    <a:pt x="204114" y="130683"/>
                  </a:lnTo>
                  <a:lnTo>
                    <a:pt x="139497" y="130683"/>
                  </a:lnTo>
                  <a:lnTo>
                    <a:pt x="143459" y="121234"/>
                  </a:lnTo>
                  <a:close/>
                  <a:moveTo>
                    <a:pt x="0" y="0"/>
                  </a:moveTo>
                  <a:lnTo>
                    <a:pt x="971550" y="0"/>
                  </a:lnTo>
                  <a:lnTo>
                    <a:pt x="971550" y="447488"/>
                  </a:lnTo>
                  <a:lnTo>
                    <a:pt x="0" y="447488"/>
                  </a:lnTo>
                  <a:close/>
                </a:path>
              </a:pathLst>
            </a:custGeom>
            <a:solidFill>
              <a:srgbClr val="C00000"/>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1800" dirty="0">
                <a:latin typeface="庞门正道标题体" panose="02010600030101010101" pitchFamily="2" charset="-122"/>
                <a:ea typeface="庞门正道标题体" panose="02010600030101010101" pitchFamily="2" charset="-122"/>
              </a:endParaRPr>
            </a:p>
          </p:txBody>
        </p:sp>
        <p:sp>
          <p:nvSpPr>
            <p:cNvPr id="43" name="文本框 42"/>
            <p:cNvSpPr txBox="1"/>
            <p:nvPr/>
          </p:nvSpPr>
          <p:spPr>
            <a:xfrm>
              <a:off x="8067675" y="2577095"/>
              <a:ext cx="3213100" cy="491066"/>
            </a:xfrm>
            <a:prstGeom prst="rect">
              <a:avLst/>
            </a:prstGeom>
            <a:noFill/>
          </p:spPr>
          <p:txBody>
            <a:bodyPr wrap="square" rtlCol="0">
              <a:spAutoFit/>
            </a:bodyPr>
            <a:lstStyle/>
            <a:p>
              <a:r>
                <a:rPr lang="zh-CN" altLang="en-US" sz="1800" dirty="0">
                  <a:solidFill>
                    <a:srgbClr val="C00000"/>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南方谈话的内容和过程</a:t>
              </a:r>
              <a:endParaRPr lang="zh-CN" altLang="en-US" sz="1800" dirty="0">
                <a:solidFill>
                  <a:srgbClr val="C00000"/>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grpSp>
        <p:nvGrpSpPr>
          <p:cNvPr id="6" name="组合 5"/>
          <p:cNvGrpSpPr/>
          <p:nvPr/>
        </p:nvGrpSpPr>
        <p:grpSpPr>
          <a:xfrm>
            <a:off x="5220494" y="3184680"/>
            <a:ext cx="3290888" cy="368300"/>
            <a:chOff x="6892925" y="3606160"/>
            <a:chExt cx="4387850" cy="491067"/>
          </a:xfrm>
        </p:grpSpPr>
        <p:sp>
          <p:nvSpPr>
            <p:cNvPr id="40" name="文本框 39"/>
            <p:cNvSpPr txBox="1"/>
            <p:nvPr/>
          </p:nvSpPr>
          <p:spPr>
            <a:xfrm>
              <a:off x="6892925" y="3606160"/>
              <a:ext cx="971550" cy="447488"/>
            </a:xfrm>
            <a:custGeom>
              <a:avLst/>
              <a:gdLst/>
              <a:ahLst/>
              <a:cxnLst/>
              <a:rect l="l" t="t" r="r" b="b"/>
              <a:pathLst>
                <a:path w="971550" h="447488">
                  <a:moveTo>
                    <a:pt x="677012" y="262966"/>
                  </a:moveTo>
                  <a:lnTo>
                    <a:pt x="841299" y="262966"/>
                  </a:lnTo>
                  <a:lnTo>
                    <a:pt x="841299" y="263271"/>
                  </a:lnTo>
                  <a:cubicBezTo>
                    <a:pt x="841299" y="265303"/>
                    <a:pt x="840689" y="266980"/>
                    <a:pt x="839470" y="268300"/>
                  </a:cubicBezTo>
                  <a:cubicBezTo>
                    <a:pt x="838251" y="269621"/>
                    <a:pt x="836625" y="270282"/>
                    <a:pt x="834593" y="270282"/>
                  </a:cubicBezTo>
                  <a:lnTo>
                    <a:pt x="677012" y="270282"/>
                  </a:lnTo>
                  <a:close/>
                  <a:moveTo>
                    <a:pt x="122733" y="258394"/>
                  </a:moveTo>
                  <a:lnTo>
                    <a:pt x="184912" y="258394"/>
                  </a:lnTo>
                  <a:lnTo>
                    <a:pt x="184912" y="271806"/>
                  </a:lnTo>
                  <a:lnTo>
                    <a:pt x="122733" y="271806"/>
                  </a:lnTo>
                  <a:close/>
                  <a:moveTo>
                    <a:pt x="677012" y="230658"/>
                  </a:moveTo>
                  <a:lnTo>
                    <a:pt x="841299" y="230658"/>
                  </a:lnTo>
                  <a:lnTo>
                    <a:pt x="841299" y="238582"/>
                  </a:lnTo>
                  <a:lnTo>
                    <a:pt x="677012" y="238582"/>
                  </a:lnTo>
                  <a:close/>
                  <a:moveTo>
                    <a:pt x="227279" y="217551"/>
                  </a:moveTo>
                  <a:lnTo>
                    <a:pt x="292811" y="217551"/>
                  </a:lnTo>
                  <a:lnTo>
                    <a:pt x="292811" y="225028"/>
                  </a:lnTo>
                  <a:cubicBezTo>
                    <a:pt x="292811" y="229391"/>
                    <a:pt x="290576" y="231572"/>
                    <a:pt x="286106" y="231572"/>
                  </a:cubicBezTo>
                  <a:lnTo>
                    <a:pt x="227279" y="231572"/>
                  </a:lnTo>
                  <a:close/>
                  <a:moveTo>
                    <a:pt x="634645" y="205969"/>
                  </a:moveTo>
                  <a:lnTo>
                    <a:pt x="634645" y="207188"/>
                  </a:lnTo>
                  <a:lnTo>
                    <a:pt x="634645" y="230658"/>
                  </a:lnTo>
                  <a:lnTo>
                    <a:pt x="634645" y="270282"/>
                  </a:lnTo>
                  <a:lnTo>
                    <a:pt x="634645" y="292837"/>
                  </a:lnTo>
                  <a:lnTo>
                    <a:pt x="634645" y="295885"/>
                  </a:lnTo>
                  <a:lnTo>
                    <a:pt x="737667" y="295885"/>
                  </a:lnTo>
                  <a:lnTo>
                    <a:pt x="737667" y="303505"/>
                  </a:lnTo>
                  <a:lnTo>
                    <a:pt x="624891" y="303505"/>
                  </a:lnTo>
                  <a:lnTo>
                    <a:pt x="624891" y="329108"/>
                  </a:lnTo>
                  <a:lnTo>
                    <a:pt x="737667" y="329108"/>
                  </a:lnTo>
                  <a:lnTo>
                    <a:pt x="737667" y="341300"/>
                  </a:lnTo>
                  <a:lnTo>
                    <a:pt x="780034" y="341300"/>
                  </a:lnTo>
                  <a:lnTo>
                    <a:pt x="780034" y="329108"/>
                  </a:lnTo>
                  <a:lnTo>
                    <a:pt x="892810" y="329108"/>
                  </a:lnTo>
                  <a:lnTo>
                    <a:pt x="892810" y="303505"/>
                  </a:lnTo>
                  <a:lnTo>
                    <a:pt x="780034" y="303505"/>
                  </a:lnTo>
                  <a:lnTo>
                    <a:pt x="780034" y="295885"/>
                  </a:lnTo>
                  <a:lnTo>
                    <a:pt x="855320" y="295885"/>
                  </a:lnTo>
                  <a:cubicBezTo>
                    <a:pt x="859181" y="295885"/>
                    <a:pt x="862889" y="295072"/>
                    <a:pt x="866445" y="293446"/>
                  </a:cubicBezTo>
                  <a:cubicBezTo>
                    <a:pt x="870001" y="291821"/>
                    <a:pt x="873049" y="289636"/>
                    <a:pt x="875589" y="286893"/>
                  </a:cubicBezTo>
                  <a:cubicBezTo>
                    <a:pt x="878129" y="284150"/>
                    <a:pt x="880161" y="280899"/>
                    <a:pt x="881685" y="277140"/>
                  </a:cubicBezTo>
                  <a:cubicBezTo>
                    <a:pt x="883209" y="273380"/>
                    <a:pt x="883971" y="269367"/>
                    <a:pt x="883971" y="265100"/>
                  </a:cubicBezTo>
                  <a:lnTo>
                    <a:pt x="883971" y="230658"/>
                  </a:lnTo>
                  <a:lnTo>
                    <a:pt x="883971" y="207188"/>
                  </a:lnTo>
                  <a:lnTo>
                    <a:pt x="883971" y="205969"/>
                  </a:lnTo>
                  <a:close/>
                  <a:moveTo>
                    <a:pt x="81280" y="190729"/>
                  </a:moveTo>
                  <a:lnTo>
                    <a:pt x="81280" y="217551"/>
                  </a:lnTo>
                  <a:lnTo>
                    <a:pt x="184912" y="217551"/>
                  </a:lnTo>
                  <a:lnTo>
                    <a:pt x="184912" y="231572"/>
                  </a:lnTo>
                  <a:lnTo>
                    <a:pt x="80366" y="231572"/>
                  </a:lnTo>
                  <a:lnTo>
                    <a:pt x="80366" y="235491"/>
                  </a:lnTo>
                  <a:lnTo>
                    <a:pt x="80366" y="258394"/>
                  </a:lnTo>
                  <a:lnTo>
                    <a:pt x="80366" y="271806"/>
                  </a:lnTo>
                  <a:lnTo>
                    <a:pt x="80366" y="300152"/>
                  </a:lnTo>
                  <a:lnTo>
                    <a:pt x="107493" y="300152"/>
                  </a:lnTo>
                  <a:lnTo>
                    <a:pt x="77013" y="341300"/>
                  </a:lnTo>
                  <a:lnTo>
                    <a:pt x="128219" y="341300"/>
                  </a:lnTo>
                  <a:lnTo>
                    <a:pt x="158699" y="300152"/>
                  </a:lnTo>
                  <a:lnTo>
                    <a:pt x="184912" y="300152"/>
                  </a:lnTo>
                  <a:lnTo>
                    <a:pt x="184912" y="341300"/>
                  </a:lnTo>
                  <a:lnTo>
                    <a:pt x="227279" y="341300"/>
                  </a:lnTo>
                  <a:lnTo>
                    <a:pt x="227279" y="300152"/>
                  </a:lnTo>
                  <a:lnTo>
                    <a:pt x="297688" y="300152"/>
                  </a:lnTo>
                  <a:lnTo>
                    <a:pt x="297688" y="308991"/>
                  </a:lnTo>
                  <a:cubicBezTo>
                    <a:pt x="297688" y="310820"/>
                    <a:pt x="297028" y="312395"/>
                    <a:pt x="295707" y="313716"/>
                  </a:cubicBezTo>
                  <a:cubicBezTo>
                    <a:pt x="294386" y="315036"/>
                    <a:pt x="292811" y="315697"/>
                    <a:pt x="290983" y="315697"/>
                  </a:cubicBezTo>
                  <a:lnTo>
                    <a:pt x="271475" y="315697"/>
                  </a:lnTo>
                  <a:lnTo>
                    <a:pt x="260807" y="341300"/>
                  </a:lnTo>
                  <a:lnTo>
                    <a:pt x="311404" y="341300"/>
                  </a:lnTo>
                  <a:cubicBezTo>
                    <a:pt x="315265" y="341300"/>
                    <a:pt x="318973" y="340538"/>
                    <a:pt x="322529" y="339014"/>
                  </a:cubicBezTo>
                  <a:cubicBezTo>
                    <a:pt x="326085" y="337490"/>
                    <a:pt x="329133" y="335407"/>
                    <a:pt x="331673" y="332766"/>
                  </a:cubicBezTo>
                  <a:cubicBezTo>
                    <a:pt x="334213" y="330124"/>
                    <a:pt x="336245" y="327076"/>
                    <a:pt x="337769" y="323622"/>
                  </a:cubicBezTo>
                  <a:cubicBezTo>
                    <a:pt x="339293" y="320167"/>
                    <a:pt x="340055" y="316510"/>
                    <a:pt x="340055" y="312649"/>
                  </a:cubicBezTo>
                  <a:lnTo>
                    <a:pt x="340055" y="300152"/>
                  </a:lnTo>
                  <a:lnTo>
                    <a:pt x="340055" y="288874"/>
                  </a:lnTo>
                  <a:lnTo>
                    <a:pt x="340055" y="271806"/>
                  </a:lnTo>
                  <a:lnTo>
                    <a:pt x="227279" y="271806"/>
                  </a:lnTo>
                  <a:lnTo>
                    <a:pt x="227279" y="258394"/>
                  </a:lnTo>
                  <a:lnTo>
                    <a:pt x="306527" y="258394"/>
                  </a:lnTo>
                  <a:cubicBezTo>
                    <a:pt x="314452" y="258394"/>
                    <a:pt x="321209" y="255714"/>
                    <a:pt x="326797" y="250353"/>
                  </a:cubicBezTo>
                  <a:cubicBezTo>
                    <a:pt x="332385" y="244992"/>
                    <a:pt x="335179" y="238366"/>
                    <a:pt x="335179" y="230477"/>
                  </a:cubicBezTo>
                  <a:lnTo>
                    <a:pt x="335179" y="217732"/>
                  </a:lnTo>
                  <a:lnTo>
                    <a:pt x="335179" y="190729"/>
                  </a:lnTo>
                  <a:lnTo>
                    <a:pt x="292811" y="190729"/>
                  </a:lnTo>
                  <a:close/>
                  <a:moveTo>
                    <a:pt x="656590" y="158420"/>
                  </a:moveTo>
                  <a:lnTo>
                    <a:pt x="664820" y="173050"/>
                  </a:lnTo>
                  <a:lnTo>
                    <a:pt x="624891" y="173050"/>
                  </a:lnTo>
                  <a:lnTo>
                    <a:pt x="624891" y="198349"/>
                  </a:lnTo>
                  <a:lnTo>
                    <a:pt x="892505" y="198349"/>
                  </a:lnTo>
                  <a:lnTo>
                    <a:pt x="892505" y="173050"/>
                  </a:lnTo>
                  <a:lnTo>
                    <a:pt x="853186" y="173050"/>
                  </a:lnTo>
                  <a:lnTo>
                    <a:pt x="860806" y="159639"/>
                  </a:lnTo>
                  <a:lnTo>
                    <a:pt x="818744" y="159639"/>
                  </a:lnTo>
                  <a:lnTo>
                    <a:pt x="810819" y="173050"/>
                  </a:lnTo>
                  <a:lnTo>
                    <a:pt x="707187" y="173050"/>
                  </a:lnTo>
                  <a:lnTo>
                    <a:pt x="698653" y="158420"/>
                  </a:lnTo>
                  <a:close/>
                  <a:moveTo>
                    <a:pt x="391338" y="151714"/>
                  </a:moveTo>
                  <a:lnTo>
                    <a:pt x="422732" y="151714"/>
                  </a:lnTo>
                  <a:lnTo>
                    <a:pt x="422732" y="225476"/>
                  </a:lnTo>
                  <a:lnTo>
                    <a:pt x="398653" y="288265"/>
                  </a:lnTo>
                  <a:lnTo>
                    <a:pt x="441020" y="288265"/>
                  </a:lnTo>
                  <a:lnTo>
                    <a:pt x="465100" y="232182"/>
                  </a:lnTo>
                  <a:lnTo>
                    <a:pt x="465100" y="151714"/>
                  </a:lnTo>
                  <a:lnTo>
                    <a:pt x="492227" y="151714"/>
                  </a:lnTo>
                  <a:lnTo>
                    <a:pt x="492227" y="257175"/>
                  </a:lnTo>
                  <a:lnTo>
                    <a:pt x="492227" y="258394"/>
                  </a:lnTo>
                  <a:cubicBezTo>
                    <a:pt x="492227" y="262458"/>
                    <a:pt x="492989" y="266218"/>
                    <a:pt x="494513" y="269672"/>
                  </a:cubicBezTo>
                  <a:cubicBezTo>
                    <a:pt x="496037" y="273126"/>
                    <a:pt x="498069" y="276124"/>
                    <a:pt x="500609" y="278664"/>
                  </a:cubicBezTo>
                  <a:cubicBezTo>
                    <a:pt x="503149" y="281204"/>
                    <a:pt x="506146" y="283236"/>
                    <a:pt x="509600" y="284760"/>
                  </a:cubicBezTo>
                  <a:cubicBezTo>
                    <a:pt x="513055" y="286284"/>
                    <a:pt x="516814" y="287046"/>
                    <a:pt x="520878" y="287046"/>
                  </a:cubicBezTo>
                  <a:lnTo>
                    <a:pt x="556844" y="287046"/>
                  </a:lnTo>
                  <a:lnTo>
                    <a:pt x="569951" y="257175"/>
                  </a:lnTo>
                  <a:lnTo>
                    <a:pt x="544043" y="257175"/>
                  </a:lnTo>
                  <a:cubicBezTo>
                    <a:pt x="541401" y="257175"/>
                    <a:pt x="539166" y="256261"/>
                    <a:pt x="537337" y="254432"/>
                  </a:cubicBezTo>
                  <a:cubicBezTo>
                    <a:pt x="535508" y="252603"/>
                    <a:pt x="534594" y="250368"/>
                    <a:pt x="534594" y="247726"/>
                  </a:cubicBezTo>
                  <a:lnTo>
                    <a:pt x="534594" y="151714"/>
                  </a:lnTo>
                  <a:lnTo>
                    <a:pt x="573304" y="151714"/>
                  </a:lnTo>
                  <a:lnTo>
                    <a:pt x="573304" y="304129"/>
                  </a:lnTo>
                  <a:cubicBezTo>
                    <a:pt x="573304" y="305751"/>
                    <a:pt x="572694" y="307221"/>
                    <a:pt x="571475" y="308539"/>
                  </a:cubicBezTo>
                  <a:cubicBezTo>
                    <a:pt x="570256" y="309856"/>
                    <a:pt x="568732" y="310515"/>
                    <a:pt x="566903" y="310515"/>
                  </a:cubicBezTo>
                  <a:lnTo>
                    <a:pt x="391338" y="310515"/>
                  </a:lnTo>
                  <a:close/>
                  <a:moveTo>
                    <a:pt x="353543" y="121539"/>
                  </a:moveTo>
                  <a:lnTo>
                    <a:pt x="353543" y="148019"/>
                  </a:lnTo>
                  <a:lnTo>
                    <a:pt x="353543" y="151714"/>
                  </a:lnTo>
                  <a:lnTo>
                    <a:pt x="353543" y="310820"/>
                  </a:lnTo>
                  <a:lnTo>
                    <a:pt x="353543" y="340690"/>
                  </a:lnTo>
                  <a:lnTo>
                    <a:pt x="391338" y="340690"/>
                  </a:lnTo>
                  <a:lnTo>
                    <a:pt x="588544" y="340690"/>
                  </a:lnTo>
                  <a:cubicBezTo>
                    <a:pt x="594843" y="340690"/>
                    <a:pt x="600177" y="338452"/>
                    <a:pt x="604546" y="333975"/>
                  </a:cubicBezTo>
                  <a:cubicBezTo>
                    <a:pt x="608914" y="329498"/>
                    <a:pt x="611099" y="324106"/>
                    <a:pt x="611099" y="317797"/>
                  </a:cubicBezTo>
                  <a:lnTo>
                    <a:pt x="611099" y="151452"/>
                  </a:lnTo>
                  <a:lnTo>
                    <a:pt x="611099" y="122454"/>
                  </a:lnTo>
                  <a:lnTo>
                    <a:pt x="611099" y="121539"/>
                  </a:lnTo>
                  <a:close/>
                  <a:moveTo>
                    <a:pt x="729133" y="121234"/>
                  </a:moveTo>
                  <a:lnTo>
                    <a:pt x="732485" y="128550"/>
                  </a:lnTo>
                  <a:lnTo>
                    <a:pt x="630377" y="128550"/>
                  </a:lnTo>
                  <a:lnTo>
                    <a:pt x="630377" y="154153"/>
                  </a:lnTo>
                  <a:lnTo>
                    <a:pt x="887019" y="154153"/>
                  </a:lnTo>
                  <a:lnTo>
                    <a:pt x="887019" y="128550"/>
                  </a:lnTo>
                  <a:lnTo>
                    <a:pt x="778510" y="128550"/>
                  </a:lnTo>
                  <a:lnTo>
                    <a:pt x="775157" y="121234"/>
                  </a:lnTo>
                  <a:close/>
                  <a:moveTo>
                    <a:pt x="234595" y="121234"/>
                  </a:moveTo>
                  <a:lnTo>
                    <a:pt x="208077" y="181585"/>
                  </a:lnTo>
                  <a:lnTo>
                    <a:pt x="252883" y="181585"/>
                  </a:lnTo>
                  <a:lnTo>
                    <a:pt x="264160" y="155372"/>
                  </a:lnTo>
                  <a:lnTo>
                    <a:pt x="277876" y="155372"/>
                  </a:lnTo>
                  <a:lnTo>
                    <a:pt x="296164" y="181890"/>
                  </a:lnTo>
                  <a:lnTo>
                    <a:pt x="334569" y="181890"/>
                  </a:lnTo>
                  <a:lnTo>
                    <a:pt x="316281" y="155372"/>
                  </a:lnTo>
                  <a:lnTo>
                    <a:pt x="340055" y="155372"/>
                  </a:lnTo>
                  <a:lnTo>
                    <a:pt x="340055" y="130683"/>
                  </a:lnTo>
                  <a:lnTo>
                    <a:pt x="275133" y="130683"/>
                  </a:lnTo>
                  <a:lnTo>
                    <a:pt x="279400" y="121234"/>
                  </a:lnTo>
                  <a:close/>
                  <a:moveTo>
                    <a:pt x="98959" y="121234"/>
                  </a:moveTo>
                  <a:lnTo>
                    <a:pt x="72441" y="181585"/>
                  </a:lnTo>
                  <a:lnTo>
                    <a:pt x="116942" y="181585"/>
                  </a:lnTo>
                  <a:lnTo>
                    <a:pt x="128524" y="155372"/>
                  </a:lnTo>
                  <a:lnTo>
                    <a:pt x="142240" y="155372"/>
                  </a:lnTo>
                  <a:lnTo>
                    <a:pt x="160223" y="181890"/>
                  </a:lnTo>
                  <a:lnTo>
                    <a:pt x="198933" y="181890"/>
                  </a:lnTo>
                  <a:lnTo>
                    <a:pt x="180645" y="155372"/>
                  </a:lnTo>
                  <a:lnTo>
                    <a:pt x="204115" y="155372"/>
                  </a:lnTo>
                  <a:lnTo>
                    <a:pt x="204115" y="130683"/>
                  </a:lnTo>
                  <a:lnTo>
                    <a:pt x="139497" y="130683"/>
                  </a:lnTo>
                  <a:lnTo>
                    <a:pt x="143459" y="121234"/>
                  </a:lnTo>
                  <a:close/>
                  <a:moveTo>
                    <a:pt x="0" y="0"/>
                  </a:moveTo>
                  <a:lnTo>
                    <a:pt x="971550" y="0"/>
                  </a:lnTo>
                  <a:lnTo>
                    <a:pt x="971550" y="447488"/>
                  </a:lnTo>
                  <a:lnTo>
                    <a:pt x="0" y="447488"/>
                  </a:lnTo>
                  <a:close/>
                </a:path>
              </a:pathLst>
            </a:custGeom>
            <a:solidFill>
              <a:srgbClr val="C00000"/>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1800" dirty="0">
                <a:latin typeface="庞门正道标题体" panose="02010600030101010101" pitchFamily="2" charset="-122"/>
                <a:ea typeface="庞门正道标题体" panose="02010600030101010101" pitchFamily="2" charset="-122"/>
              </a:endParaRPr>
            </a:p>
          </p:txBody>
        </p:sp>
        <p:sp>
          <p:nvSpPr>
            <p:cNvPr id="44" name="文本框 43"/>
            <p:cNvSpPr txBox="1"/>
            <p:nvPr/>
          </p:nvSpPr>
          <p:spPr>
            <a:xfrm>
              <a:off x="8067675" y="3606160"/>
              <a:ext cx="3213100" cy="491067"/>
            </a:xfrm>
            <a:prstGeom prst="rect">
              <a:avLst/>
            </a:prstGeom>
            <a:noFill/>
          </p:spPr>
          <p:txBody>
            <a:bodyPr wrap="square" rtlCol="0">
              <a:spAutoFit/>
            </a:bodyPr>
            <a:lstStyle/>
            <a:p>
              <a:r>
                <a:rPr lang="zh-CN" altLang="en-US" sz="1800" dirty="0">
                  <a:solidFill>
                    <a:srgbClr val="C00000"/>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南方谈话的启示</a:t>
              </a:r>
              <a:endParaRPr lang="zh-CN" altLang="en-US" sz="1800" dirty="0">
                <a:solidFill>
                  <a:srgbClr val="C00000"/>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247650" y="3173711"/>
            <a:ext cx="3745706" cy="368300"/>
            <a:chOff x="330200" y="3080995"/>
            <a:chExt cx="4994275" cy="491067"/>
          </a:xfrm>
        </p:grpSpPr>
        <p:sp>
          <p:nvSpPr>
            <p:cNvPr id="37" name="文本框 36"/>
            <p:cNvSpPr txBox="1"/>
            <p:nvPr/>
          </p:nvSpPr>
          <p:spPr>
            <a:xfrm>
              <a:off x="4352925" y="3095172"/>
              <a:ext cx="971550" cy="447488"/>
            </a:xfrm>
            <a:custGeom>
              <a:avLst/>
              <a:gdLst/>
              <a:ahLst/>
              <a:cxnLst/>
              <a:rect l="l" t="t" r="r" b="b"/>
              <a:pathLst>
                <a:path w="971550" h="447488">
                  <a:moveTo>
                    <a:pt x="350190" y="305334"/>
                  </a:moveTo>
                  <a:lnTo>
                    <a:pt x="350190" y="336728"/>
                  </a:lnTo>
                  <a:lnTo>
                    <a:pt x="614756" y="336728"/>
                  </a:lnTo>
                  <a:lnTo>
                    <a:pt x="614756" y="305334"/>
                  </a:lnTo>
                  <a:close/>
                  <a:moveTo>
                    <a:pt x="677012" y="262966"/>
                  </a:moveTo>
                  <a:lnTo>
                    <a:pt x="841299" y="262966"/>
                  </a:lnTo>
                  <a:lnTo>
                    <a:pt x="841299" y="263271"/>
                  </a:lnTo>
                  <a:cubicBezTo>
                    <a:pt x="841299" y="265303"/>
                    <a:pt x="840689" y="266980"/>
                    <a:pt x="839470" y="268300"/>
                  </a:cubicBezTo>
                  <a:cubicBezTo>
                    <a:pt x="838251" y="269621"/>
                    <a:pt x="836625" y="270282"/>
                    <a:pt x="834593" y="270282"/>
                  </a:cubicBezTo>
                  <a:lnTo>
                    <a:pt x="677012" y="270282"/>
                  </a:lnTo>
                  <a:close/>
                  <a:moveTo>
                    <a:pt x="122733" y="258394"/>
                  </a:moveTo>
                  <a:lnTo>
                    <a:pt x="184912" y="258394"/>
                  </a:lnTo>
                  <a:lnTo>
                    <a:pt x="184912" y="271806"/>
                  </a:lnTo>
                  <a:lnTo>
                    <a:pt x="122733" y="271806"/>
                  </a:lnTo>
                  <a:close/>
                  <a:moveTo>
                    <a:pt x="677012" y="230658"/>
                  </a:moveTo>
                  <a:lnTo>
                    <a:pt x="841299" y="230658"/>
                  </a:lnTo>
                  <a:lnTo>
                    <a:pt x="841299" y="238582"/>
                  </a:lnTo>
                  <a:lnTo>
                    <a:pt x="677012" y="238582"/>
                  </a:lnTo>
                  <a:close/>
                  <a:moveTo>
                    <a:pt x="227279" y="217551"/>
                  </a:moveTo>
                  <a:lnTo>
                    <a:pt x="292811" y="217551"/>
                  </a:lnTo>
                  <a:lnTo>
                    <a:pt x="292811" y="225028"/>
                  </a:lnTo>
                  <a:cubicBezTo>
                    <a:pt x="292811" y="229391"/>
                    <a:pt x="290576" y="231572"/>
                    <a:pt x="286106" y="231572"/>
                  </a:cubicBezTo>
                  <a:lnTo>
                    <a:pt x="227279" y="231572"/>
                  </a:lnTo>
                  <a:close/>
                  <a:moveTo>
                    <a:pt x="378232" y="211455"/>
                  </a:moveTo>
                  <a:lnTo>
                    <a:pt x="378232" y="242850"/>
                  </a:lnTo>
                  <a:lnTo>
                    <a:pt x="587020" y="242850"/>
                  </a:lnTo>
                  <a:lnTo>
                    <a:pt x="587020" y="211455"/>
                  </a:lnTo>
                  <a:close/>
                  <a:moveTo>
                    <a:pt x="634645" y="205969"/>
                  </a:moveTo>
                  <a:lnTo>
                    <a:pt x="634645" y="207188"/>
                  </a:lnTo>
                  <a:lnTo>
                    <a:pt x="634645" y="230658"/>
                  </a:lnTo>
                  <a:lnTo>
                    <a:pt x="634645" y="270282"/>
                  </a:lnTo>
                  <a:lnTo>
                    <a:pt x="634645" y="292837"/>
                  </a:lnTo>
                  <a:lnTo>
                    <a:pt x="634645" y="295885"/>
                  </a:lnTo>
                  <a:lnTo>
                    <a:pt x="737667" y="295885"/>
                  </a:lnTo>
                  <a:lnTo>
                    <a:pt x="737667" y="303505"/>
                  </a:lnTo>
                  <a:lnTo>
                    <a:pt x="624891" y="303505"/>
                  </a:lnTo>
                  <a:lnTo>
                    <a:pt x="624891" y="329108"/>
                  </a:lnTo>
                  <a:lnTo>
                    <a:pt x="737667" y="329108"/>
                  </a:lnTo>
                  <a:lnTo>
                    <a:pt x="737667" y="341300"/>
                  </a:lnTo>
                  <a:lnTo>
                    <a:pt x="780034" y="341300"/>
                  </a:lnTo>
                  <a:lnTo>
                    <a:pt x="780034" y="329108"/>
                  </a:lnTo>
                  <a:lnTo>
                    <a:pt x="892810" y="329108"/>
                  </a:lnTo>
                  <a:lnTo>
                    <a:pt x="892810" y="303505"/>
                  </a:lnTo>
                  <a:lnTo>
                    <a:pt x="780034" y="303505"/>
                  </a:lnTo>
                  <a:lnTo>
                    <a:pt x="780034" y="295885"/>
                  </a:lnTo>
                  <a:lnTo>
                    <a:pt x="855320" y="295885"/>
                  </a:lnTo>
                  <a:cubicBezTo>
                    <a:pt x="859181" y="295885"/>
                    <a:pt x="862889" y="295072"/>
                    <a:pt x="866445" y="293446"/>
                  </a:cubicBezTo>
                  <a:cubicBezTo>
                    <a:pt x="870001" y="291821"/>
                    <a:pt x="873049" y="289636"/>
                    <a:pt x="875589" y="286893"/>
                  </a:cubicBezTo>
                  <a:cubicBezTo>
                    <a:pt x="878129" y="284150"/>
                    <a:pt x="880161" y="280899"/>
                    <a:pt x="881685" y="277140"/>
                  </a:cubicBezTo>
                  <a:cubicBezTo>
                    <a:pt x="883209" y="273380"/>
                    <a:pt x="883971" y="269367"/>
                    <a:pt x="883971" y="265100"/>
                  </a:cubicBezTo>
                  <a:lnTo>
                    <a:pt x="883971" y="230658"/>
                  </a:lnTo>
                  <a:lnTo>
                    <a:pt x="883971" y="207188"/>
                  </a:lnTo>
                  <a:lnTo>
                    <a:pt x="883971" y="205969"/>
                  </a:lnTo>
                  <a:close/>
                  <a:moveTo>
                    <a:pt x="81280" y="190729"/>
                  </a:moveTo>
                  <a:lnTo>
                    <a:pt x="81280" y="217551"/>
                  </a:lnTo>
                  <a:lnTo>
                    <a:pt x="184912" y="217551"/>
                  </a:lnTo>
                  <a:lnTo>
                    <a:pt x="184912" y="231572"/>
                  </a:lnTo>
                  <a:lnTo>
                    <a:pt x="80366" y="231572"/>
                  </a:lnTo>
                  <a:lnTo>
                    <a:pt x="80366" y="235491"/>
                  </a:lnTo>
                  <a:lnTo>
                    <a:pt x="80366" y="258394"/>
                  </a:lnTo>
                  <a:lnTo>
                    <a:pt x="80366" y="271806"/>
                  </a:lnTo>
                  <a:lnTo>
                    <a:pt x="80366" y="300152"/>
                  </a:lnTo>
                  <a:lnTo>
                    <a:pt x="107493" y="300152"/>
                  </a:lnTo>
                  <a:lnTo>
                    <a:pt x="77013" y="341300"/>
                  </a:lnTo>
                  <a:lnTo>
                    <a:pt x="128219" y="341300"/>
                  </a:lnTo>
                  <a:lnTo>
                    <a:pt x="158699" y="300152"/>
                  </a:lnTo>
                  <a:lnTo>
                    <a:pt x="184912" y="300152"/>
                  </a:lnTo>
                  <a:lnTo>
                    <a:pt x="184912" y="341300"/>
                  </a:lnTo>
                  <a:lnTo>
                    <a:pt x="227279" y="341300"/>
                  </a:lnTo>
                  <a:lnTo>
                    <a:pt x="227279" y="300152"/>
                  </a:lnTo>
                  <a:lnTo>
                    <a:pt x="297688" y="300152"/>
                  </a:lnTo>
                  <a:lnTo>
                    <a:pt x="297688" y="308991"/>
                  </a:lnTo>
                  <a:cubicBezTo>
                    <a:pt x="297688" y="310820"/>
                    <a:pt x="297028" y="312395"/>
                    <a:pt x="295707" y="313716"/>
                  </a:cubicBezTo>
                  <a:cubicBezTo>
                    <a:pt x="294386" y="315036"/>
                    <a:pt x="292811" y="315697"/>
                    <a:pt x="290983" y="315697"/>
                  </a:cubicBezTo>
                  <a:lnTo>
                    <a:pt x="271475" y="315697"/>
                  </a:lnTo>
                  <a:lnTo>
                    <a:pt x="260807" y="341300"/>
                  </a:lnTo>
                  <a:lnTo>
                    <a:pt x="311404" y="341300"/>
                  </a:lnTo>
                  <a:cubicBezTo>
                    <a:pt x="315265" y="341300"/>
                    <a:pt x="318973" y="340538"/>
                    <a:pt x="322529" y="339014"/>
                  </a:cubicBezTo>
                  <a:cubicBezTo>
                    <a:pt x="326085" y="337490"/>
                    <a:pt x="329133" y="335407"/>
                    <a:pt x="331673" y="332766"/>
                  </a:cubicBezTo>
                  <a:cubicBezTo>
                    <a:pt x="334213" y="330124"/>
                    <a:pt x="336245" y="327076"/>
                    <a:pt x="337769" y="323622"/>
                  </a:cubicBezTo>
                  <a:cubicBezTo>
                    <a:pt x="339293" y="320167"/>
                    <a:pt x="340055" y="316510"/>
                    <a:pt x="340055" y="312649"/>
                  </a:cubicBezTo>
                  <a:lnTo>
                    <a:pt x="340055" y="300152"/>
                  </a:lnTo>
                  <a:lnTo>
                    <a:pt x="340055" y="288874"/>
                  </a:lnTo>
                  <a:lnTo>
                    <a:pt x="340055" y="271806"/>
                  </a:lnTo>
                  <a:lnTo>
                    <a:pt x="227279" y="271806"/>
                  </a:lnTo>
                  <a:lnTo>
                    <a:pt x="227279" y="258394"/>
                  </a:lnTo>
                  <a:lnTo>
                    <a:pt x="306527" y="258394"/>
                  </a:lnTo>
                  <a:cubicBezTo>
                    <a:pt x="314452" y="258394"/>
                    <a:pt x="321209" y="255714"/>
                    <a:pt x="326797" y="250353"/>
                  </a:cubicBezTo>
                  <a:cubicBezTo>
                    <a:pt x="332385" y="244992"/>
                    <a:pt x="335179" y="238366"/>
                    <a:pt x="335179" y="230477"/>
                  </a:cubicBezTo>
                  <a:lnTo>
                    <a:pt x="335179" y="217732"/>
                  </a:lnTo>
                  <a:lnTo>
                    <a:pt x="335179" y="190729"/>
                  </a:lnTo>
                  <a:lnTo>
                    <a:pt x="292811" y="190729"/>
                  </a:lnTo>
                  <a:close/>
                  <a:moveTo>
                    <a:pt x="656590" y="158420"/>
                  </a:moveTo>
                  <a:lnTo>
                    <a:pt x="664820" y="173050"/>
                  </a:lnTo>
                  <a:lnTo>
                    <a:pt x="624891" y="173050"/>
                  </a:lnTo>
                  <a:lnTo>
                    <a:pt x="624891" y="198349"/>
                  </a:lnTo>
                  <a:lnTo>
                    <a:pt x="892505" y="198349"/>
                  </a:lnTo>
                  <a:lnTo>
                    <a:pt x="892505" y="173050"/>
                  </a:lnTo>
                  <a:lnTo>
                    <a:pt x="853186" y="173050"/>
                  </a:lnTo>
                  <a:lnTo>
                    <a:pt x="860806" y="159639"/>
                  </a:lnTo>
                  <a:lnTo>
                    <a:pt x="818744" y="159639"/>
                  </a:lnTo>
                  <a:lnTo>
                    <a:pt x="810819" y="173050"/>
                  </a:lnTo>
                  <a:lnTo>
                    <a:pt x="707187" y="173050"/>
                  </a:lnTo>
                  <a:lnTo>
                    <a:pt x="698653" y="158420"/>
                  </a:lnTo>
                  <a:close/>
                  <a:moveTo>
                    <a:pt x="365735" y="125502"/>
                  </a:moveTo>
                  <a:lnTo>
                    <a:pt x="365735" y="156896"/>
                  </a:lnTo>
                  <a:lnTo>
                    <a:pt x="599516" y="156896"/>
                  </a:lnTo>
                  <a:lnTo>
                    <a:pt x="599516" y="125502"/>
                  </a:lnTo>
                  <a:close/>
                  <a:moveTo>
                    <a:pt x="729133" y="121234"/>
                  </a:moveTo>
                  <a:lnTo>
                    <a:pt x="732485" y="128550"/>
                  </a:lnTo>
                  <a:lnTo>
                    <a:pt x="630377" y="128550"/>
                  </a:lnTo>
                  <a:lnTo>
                    <a:pt x="630377" y="154153"/>
                  </a:lnTo>
                  <a:lnTo>
                    <a:pt x="887019" y="154153"/>
                  </a:lnTo>
                  <a:lnTo>
                    <a:pt x="887019" y="128550"/>
                  </a:lnTo>
                  <a:lnTo>
                    <a:pt x="778510" y="128550"/>
                  </a:lnTo>
                  <a:lnTo>
                    <a:pt x="775157" y="121234"/>
                  </a:lnTo>
                  <a:close/>
                  <a:moveTo>
                    <a:pt x="234595" y="121234"/>
                  </a:moveTo>
                  <a:lnTo>
                    <a:pt x="208077" y="181585"/>
                  </a:lnTo>
                  <a:lnTo>
                    <a:pt x="252883" y="181585"/>
                  </a:lnTo>
                  <a:lnTo>
                    <a:pt x="264160" y="155372"/>
                  </a:lnTo>
                  <a:lnTo>
                    <a:pt x="277876" y="155372"/>
                  </a:lnTo>
                  <a:lnTo>
                    <a:pt x="296164" y="181890"/>
                  </a:lnTo>
                  <a:lnTo>
                    <a:pt x="334569" y="181890"/>
                  </a:lnTo>
                  <a:lnTo>
                    <a:pt x="316281" y="155372"/>
                  </a:lnTo>
                  <a:lnTo>
                    <a:pt x="340055" y="155372"/>
                  </a:lnTo>
                  <a:lnTo>
                    <a:pt x="340055" y="130683"/>
                  </a:lnTo>
                  <a:lnTo>
                    <a:pt x="275133" y="130683"/>
                  </a:lnTo>
                  <a:lnTo>
                    <a:pt x="279400" y="121234"/>
                  </a:lnTo>
                  <a:close/>
                  <a:moveTo>
                    <a:pt x="98959" y="121234"/>
                  </a:moveTo>
                  <a:lnTo>
                    <a:pt x="72441" y="181585"/>
                  </a:lnTo>
                  <a:lnTo>
                    <a:pt x="116942" y="181585"/>
                  </a:lnTo>
                  <a:lnTo>
                    <a:pt x="128524" y="155372"/>
                  </a:lnTo>
                  <a:lnTo>
                    <a:pt x="142240" y="155372"/>
                  </a:lnTo>
                  <a:lnTo>
                    <a:pt x="160223" y="181890"/>
                  </a:lnTo>
                  <a:lnTo>
                    <a:pt x="198933" y="181890"/>
                  </a:lnTo>
                  <a:lnTo>
                    <a:pt x="180645" y="155372"/>
                  </a:lnTo>
                  <a:lnTo>
                    <a:pt x="204115" y="155372"/>
                  </a:lnTo>
                  <a:lnTo>
                    <a:pt x="204115" y="130683"/>
                  </a:lnTo>
                  <a:lnTo>
                    <a:pt x="139497" y="130683"/>
                  </a:lnTo>
                  <a:lnTo>
                    <a:pt x="143459" y="121234"/>
                  </a:lnTo>
                  <a:close/>
                  <a:moveTo>
                    <a:pt x="0" y="0"/>
                  </a:moveTo>
                  <a:lnTo>
                    <a:pt x="971550" y="0"/>
                  </a:lnTo>
                  <a:lnTo>
                    <a:pt x="971550" y="447488"/>
                  </a:lnTo>
                  <a:lnTo>
                    <a:pt x="0" y="447488"/>
                  </a:lnTo>
                  <a:close/>
                </a:path>
              </a:pathLst>
            </a:custGeom>
            <a:solidFill>
              <a:srgbClr val="C00000"/>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1800" dirty="0">
                <a:latin typeface="庞门正道标题体" panose="02010600030101010101" pitchFamily="2" charset="-122"/>
                <a:ea typeface="庞门正道标题体" panose="02010600030101010101" pitchFamily="2" charset="-122"/>
              </a:endParaRPr>
            </a:p>
          </p:txBody>
        </p:sp>
        <p:sp>
          <p:nvSpPr>
            <p:cNvPr id="45" name="文本框 44"/>
            <p:cNvSpPr txBox="1"/>
            <p:nvPr/>
          </p:nvSpPr>
          <p:spPr>
            <a:xfrm>
              <a:off x="330200" y="3080995"/>
              <a:ext cx="3784600" cy="491067"/>
            </a:xfrm>
            <a:prstGeom prst="rect">
              <a:avLst/>
            </a:prstGeom>
            <a:noFill/>
          </p:spPr>
          <p:txBody>
            <a:bodyPr wrap="square" rtlCol="0">
              <a:spAutoFit/>
            </a:bodyPr>
            <a:lstStyle/>
            <a:p>
              <a:pPr algn="r"/>
              <a:r>
                <a:rPr lang="zh-CN" altLang="en-US" sz="1800" dirty="0">
                  <a:solidFill>
                    <a:srgbClr val="C00000"/>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南方谈话的意义</a:t>
              </a:r>
              <a:endParaRPr lang="zh-CN" altLang="en-US" sz="1800" dirty="0">
                <a:solidFill>
                  <a:srgbClr val="C00000"/>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pic>
        <p:nvPicPr>
          <p:cNvPr id="49" name="图片 48"/>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4254825" y="2564983"/>
            <a:ext cx="677531" cy="6906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750"/>
                                        <p:tgtEl>
                                          <p:spTgt spid="2"/>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750"/>
                                        <p:tgtEl>
                                          <p:spTgt spid="3"/>
                                        </p:tgtEl>
                                      </p:cBhvr>
                                    </p:animEffect>
                                  </p:childTnLst>
                                </p:cTn>
                              </p:par>
                            </p:childTnLst>
                          </p:cTn>
                        </p:par>
                        <p:par>
                          <p:cTn id="18" fill="hold">
                            <p:stCondLst>
                              <p:cond delay="300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750"/>
                                        <p:tgtEl>
                                          <p:spTgt spid="4"/>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5000"/>
                            </p:stCondLst>
                            <p:childTnLst>
                              <p:par>
                                <p:cTn id="27" presetID="21" presetClass="entr" presetSubtype="1"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heel(1)">
                                      <p:cBhvr>
                                        <p:cTn id="2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3" name="Text Box 3"/>
          <p:cNvSpPr/>
          <p:nvPr/>
        </p:nvSpPr>
        <p:spPr>
          <a:xfrm>
            <a:off x="467360" y="1196340"/>
            <a:ext cx="7961313" cy="822325"/>
          </a:xfrm>
          <a:prstGeom prst="rect">
            <a:avLst/>
          </a:prstGeom>
          <a:noFill/>
          <a:ln w="9525">
            <a:noFill/>
          </a:ln>
        </p:spPr>
        <p:txBody>
          <a:bodyPr>
            <a:spAutoFit/>
          </a:bodyPr>
          <a:lstStyle/>
          <a:p>
            <a:pPr eaLnBrk="0" hangingPunct="0"/>
            <a:r>
              <a:rPr lang="en-US" altLang="en-US" sz="2400" u="sng">
                <a:latin typeface="宋体" panose="02010600030101010101" pitchFamily="2" charset="-122"/>
                <a:sym typeface="宋体" panose="02010600030101010101" pitchFamily="2" charset="-122"/>
              </a:rPr>
              <a:t>1.</a:t>
            </a:r>
            <a:r>
              <a:rPr lang="zh-CN" altLang="en-US" sz="2400" u="sng">
                <a:latin typeface="宋体" panose="02010600030101010101" pitchFamily="2" charset="-122"/>
                <a:sym typeface="宋体" panose="02010600030101010101" pitchFamily="2" charset="-122"/>
              </a:rPr>
              <a:t>邓小平南巡谈话的发表，标志着邓小平理论的形成和成熟。</a:t>
            </a:r>
            <a:endParaRPr lang="zh-CN" altLang="en-US" sz="2400" u="sng">
              <a:latin typeface="宋体" panose="02010600030101010101" pitchFamily="2" charset="-122"/>
              <a:sym typeface="宋体" panose="02010600030101010101" pitchFamily="2" charset="-122"/>
            </a:endParaRPr>
          </a:p>
        </p:txBody>
      </p:sp>
      <p:sp>
        <p:nvSpPr>
          <p:cNvPr id="2184" name="Text Box 4"/>
          <p:cNvSpPr/>
          <p:nvPr/>
        </p:nvSpPr>
        <p:spPr>
          <a:xfrm>
            <a:off x="467043" y="404495"/>
            <a:ext cx="5329237" cy="762000"/>
          </a:xfrm>
          <a:prstGeom prst="rect">
            <a:avLst/>
          </a:prstGeom>
          <a:noFill/>
          <a:ln w="9525">
            <a:noFill/>
          </a:ln>
        </p:spPr>
        <p:txBody>
          <a:bodyPr>
            <a:spAutoFit/>
          </a:bodyPr>
          <a:lstStyle/>
          <a:p>
            <a:pPr eaLnBrk="0" hangingPunct="0"/>
            <a:r>
              <a:rPr lang="zh-CN" altLang="en-US" sz="4400" b="1">
                <a:solidFill>
                  <a:srgbClr val="007A77"/>
                </a:solidFill>
                <a:sym typeface="Arial" panose="020B0604020202020204"/>
              </a:rPr>
              <a:t>南方谈话的意义</a:t>
            </a:r>
            <a:endParaRPr lang="zh-CN" altLang="en-US" sz="4400" b="1">
              <a:solidFill>
                <a:srgbClr val="007A77"/>
              </a:solidFill>
              <a:sym typeface="Arial" panose="020B0604020202020204"/>
            </a:endParaRPr>
          </a:p>
        </p:txBody>
      </p:sp>
      <p:sp>
        <p:nvSpPr>
          <p:cNvPr id="2185" name="Rectangle 5"/>
          <p:cNvSpPr/>
          <p:nvPr/>
        </p:nvSpPr>
        <p:spPr>
          <a:xfrm>
            <a:off x="487998" y="2276475"/>
            <a:ext cx="7920037" cy="1917700"/>
          </a:xfrm>
          <a:prstGeom prst="rect">
            <a:avLst/>
          </a:prstGeom>
          <a:noFill/>
          <a:ln w="9525">
            <a:noFill/>
          </a:ln>
        </p:spPr>
        <p:txBody>
          <a:bodyPr>
            <a:spAutoFit/>
          </a:bodyPr>
          <a:lstStyle/>
          <a:p>
            <a:pPr eaLnBrk="0" hangingPunct="0"/>
            <a:r>
              <a:rPr lang="en-US" altLang="en-US" sz="2400" u="sng">
                <a:latin typeface="宋体" panose="02010600030101010101" pitchFamily="2" charset="-122"/>
                <a:sym typeface="宋体" panose="02010600030101010101" pitchFamily="2" charset="-122"/>
              </a:rPr>
              <a:t>2.“</a:t>
            </a:r>
            <a:r>
              <a:rPr lang="zh-CN" altLang="en-US" sz="2400" u="sng">
                <a:latin typeface="宋体" panose="02010600030101010101" pitchFamily="2" charset="-122"/>
                <a:sym typeface="宋体" panose="02010600030101010101" pitchFamily="2" charset="-122"/>
              </a:rPr>
              <a:t>南方谈话</a:t>
            </a:r>
            <a:r>
              <a:rPr lang="zh-CN" altLang="en-US" sz="2400" u="sng">
                <a:sym typeface="宋体" panose="02010600030101010101" pitchFamily="2" charset="-122"/>
              </a:rPr>
              <a:t>”</a:t>
            </a:r>
            <a:r>
              <a:rPr lang="zh-CN" altLang="en-US" sz="2400" u="sng">
                <a:latin typeface="宋体" panose="02010600030101010101" pitchFamily="2" charset="-122"/>
                <a:sym typeface="宋体" panose="02010600030101010101" pitchFamily="2" charset="-122"/>
              </a:rPr>
              <a:t>及时深刻地回答了我国改革开放中</a:t>
            </a:r>
            <a:r>
              <a:rPr lang="zh-CN" altLang="en-US" sz="2400" u="sng">
                <a:sym typeface="宋体" panose="02010600030101010101" pitchFamily="2" charset="-122"/>
              </a:rPr>
              <a:t>“</a:t>
            </a:r>
            <a:r>
              <a:rPr lang="zh-CN" altLang="en-US" sz="2400" u="sng">
                <a:latin typeface="宋体" panose="02010600030101010101" pitchFamily="2" charset="-122"/>
                <a:sym typeface="宋体" panose="02010600030101010101" pitchFamily="2" charset="-122"/>
              </a:rPr>
              <a:t>什么是社会主义，怎样建设社会主义</a:t>
            </a:r>
            <a:r>
              <a:rPr lang="zh-CN" altLang="en-US" sz="2400" u="sng">
                <a:sym typeface="宋体" panose="02010600030101010101" pitchFamily="2" charset="-122"/>
              </a:rPr>
              <a:t>”</a:t>
            </a:r>
            <a:r>
              <a:rPr lang="zh-CN" altLang="en-US" sz="2400" u="sng">
                <a:latin typeface="宋体" panose="02010600030101010101" pitchFamily="2" charset="-122"/>
                <a:sym typeface="宋体" panose="02010600030101010101" pitchFamily="2" charset="-122"/>
              </a:rPr>
              <a:t>的重大问题，极大地解放了人们的思想和坚定了人们的社会主义信念，极大地推动了我国改革开放的进程，是建设有中国特色的社会主义道路上的又一座里程碑。</a:t>
            </a:r>
            <a:endParaRPr lang="zh-CN" altLang="en-US" sz="2400" u="sng">
              <a:latin typeface="宋体" panose="02010600030101010101" pitchFamily="2" charset="-122"/>
              <a:sym typeface="宋体" panose="02010600030101010101" pitchFamily="2" charset="-122"/>
            </a:endParaRPr>
          </a:p>
        </p:txBody>
      </p:sp>
      <p:sp>
        <p:nvSpPr>
          <p:cNvPr id="2186" name="Rectangle 6"/>
          <p:cNvSpPr/>
          <p:nvPr/>
        </p:nvSpPr>
        <p:spPr>
          <a:xfrm>
            <a:off x="467043" y="4436428"/>
            <a:ext cx="7993062" cy="1187450"/>
          </a:xfrm>
          <a:prstGeom prst="rect">
            <a:avLst/>
          </a:prstGeom>
          <a:noFill/>
          <a:ln w="9525">
            <a:noFill/>
          </a:ln>
        </p:spPr>
        <p:txBody>
          <a:bodyPr>
            <a:spAutoFit/>
          </a:bodyPr>
          <a:lstStyle/>
          <a:p>
            <a:pPr eaLnBrk="0" hangingPunct="0"/>
            <a:r>
              <a:rPr lang="en-US" altLang="en-US" sz="2400" u="sng">
                <a:latin typeface="宋体" panose="02010600030101010101" pitchFamily="2" charset="-122"/>
                <a:sym typeface="宋体" panose="02010600030101010101" pitchFamily="2" charset="-122"/>
              </a:rPr>
              <a:t>3.</a:t>
            </a:r>
            <a:r>
              <a:rPr lang="zh-CN" altLang="en-US" sz="2400" u="sng">
                <a:latin typeface="宋体" panose="02010600030101010101" pitchFamily="2" charset="-122"/>
                <a:sym typeface="宋体" panose="02010600030101010101" pitchFamily="2" charset="-122"/>
              </a:rPr>
              <a:t>成为继十一届三中全会以来的第二份宣言书，指引了中华民族沿着中国特色社会主义道路前进的正确航向。从此</a:t>
            </a:r>
            <a:r>
              <a:rPr lang="en-US" altLang="en-US" sz="2400" u="sng">
                <a:latin typeface="宋体" panose="02010600030101010101" pitchFamily="2" charset="-122"/>
                <a:sym typeface="宋体" panose="02010600030101010101" pitchFamily="2" charset="-122"/>
              </a:rPr>
              <a:t>,</a:t>
            </a:r>
            <a:r>
              <a:rPr lang="zh-CN" altLang="en-US" sz="2400" u="sng">
                <a:latin typeface="宋体" panose="02010600030101010101" pitchFamily="2" charset="-122"/>
                <a:sym typeface="宋体" panose="02010600030101010101" pitchFamily="2" charset="-122"/>
              </a:rPr>
              <a:t>一个快速发展的中国屹立于世界的东方。</a:t>
            </a:r>
            <a:r>
              <a:rPr lang="zh-CN" altLang="en-US" sz="2400" u="sng">
                <a:solidFill>
                  <a:srgbClr val="007A77"/>
                </a:solidFill>
                <a:latin typeface="宋体" panose="02010600030101010101" pitchFamily="2" charset="-122"/>
                <a:sym typeface="宋体" panose="02010600030101010101" pitchFamily="2" charset="-122"/>
              </a:rPr>
              <a:t> </a:t>
            </a:r>
            <a:endParaRPr lang="zh-CN" altLang="en-US" sz="2400" u="sng">
              <a:solidFill>
                <a:srgbClr val="007A77"/>
              </a:solidFill>
              <a:latin typeface="宋体" panose="02010600030101010101" pitchFamily="2" charset="-122"/>
              <a:sym typeface="宋体" panose="02010600030101010101" pitchFamily="2" charset="-122"/>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childTnLst>
                                    <p:set>
                                      <p:cBhvr additive="base">
                                        <p:cTn id="6" dur="1" fill="hold">
                                          <p:stCondLst>
                                            <p:cond delay="0"/>
                                          </p:stCondLst>
                                        </p:cTn>
                                        <p:tgtEl>
                                          <p:spTgt spid="2183"/>
                                        </p:tgtEl>
                                        <p:attrNameLst>
                                          <p:attrName>style.visibility</p:attrName>
                                        </p:attrNameLst>
                                      </p:cBhvr>
                                      <p:to>
                                        <p:strVal val="visible"/>
                                      </p:to>
                                    </p:set>
                                    <p:anim calcmode="lin" valueType="num">
                                      <p:cBhvr additive="base">
                                        <p:cTn id="7" dur="500" fill="hold"/>
                                        <p:tgtEl>
                                          <p:spTgt spid="2183"/>
                                        </p:tgtEl>
                                        <p:attrNameLst>
                                          <p:attrName>ppt_x</p:attrName>
                                        </p:attrNameLst>
                                      </p:cBhvr>
                                      <p:tavLst>
                                        <p:tav tm="0">
                                          <p:val>
                                            <p:strVal val="#ppt_x"/>
                                          </p:val>
                                        </p:tav>
                                        <p:tav tm="50000">
                                          <p:val>
                                            <p:strVal val="#ppt_x+.1"/>
                                          </p:val>
                                        </p:tav>
                                        <p:tav tm="100000">
                                          <p:val>
                                            <p:strVal val="#ppt_x"/>
                                          </p:val>
                                        </p:tav>
                                      </p:tavLst>
                                    </p:anim>
                                    <p:anim calcmode="lin" valueType="num">
                                      <p:cBhvr additive="base">
                                        <p:cTn id="8" dur="500" fill="hold"/>
                                        <p:tgtEl>
                                          <p:spTgt spid="2183"/>
                                        </p:tgtEl>
                                        <p:attrNameLst>
                                          <p:attrName>ppt_y</p:attrName>
                                        </p:attrNameLst>
                                      </p:cBhvr>
                                      <p:tavLst>
                                        <p:tav tm="0">
                                          <p:val>
                                            <p:strVal val="#ppt_y"/>
                                          </p:val>
                                        </p:tav>
                                        <p:tav tm="100000">
                                          <p:val>
                                            <p:strVal val="#ppt_y"/>
                                          </p:val>
                                        </p:tav>
                                      </p:tavLst>
                                    </p:anim>
                                    <p:anim calcmode="lin" valueType="num">
                                      <p:cBhvr additive="base">
                                        <p:cTn id="9" dur="500" fill="hold"/>
                                        <p:tgtEl>
                                          <p:spTgt spid="2183"/>
                                        </p:tgtEl>
                                        <p:attrNameLst>
                                          <p:attrName>ppt_h</p:attrName>
                                        </p:attrNameLst>
                                      </p:cBhvr>
                                      <p:tavLst>
                                        <p:tav tm="0">
                                          <p:val>
                                            <p:strVal val="#ppt_h/10"/>
                                          </p:val>
                                        </p:tav>
                                        <p:tav tm="50000">
                                          <p:val>
                                            <p:strVal val="#ppt_h+.01"/>
                                          </p:val>
                                        </p:tav>
                                        <p:tav tm="100000">
                                          <p:val>
                                            <p:strVal val="#ppt_h"/>
                                          </p:val>
                                        </p:tav>
                                      </p:tavLst>
                                    </p:anim>
                                    <p:anim calcmode="lin" valueType="num">
                                      <p:cBhvr additive="base">
                                        <p:cTn id="10" dur="500" fill="hold"/>
                                        <p:tgtEl>
                                          <p:spTgt spid="2183"/>
                                        </p:tgtEl>
                                        <p:attrNameLst>
                                          <p:attrName>ppt_w</p:attrName>
                                        </p:attrNameLst>
                                      </p:cBhvr>
                                      <p:tavLst>
                                        <p:tav tm="0">
                                          <p:val>
                                            <p:strVal val="#ppt_w/10"/>
                                          </p:val>
                                        </p:tav>
                                        <p:tav tm="50000">
                                          <p:val>
                                            <p:strVal val="#ppt_w+.01"/>
                                          </p:val>
                                        </p:tav>
                                        <p:tav tm="100000">
                                          <p:val>
                                            <p:strVal val="#ppt_w"/>
                                          </p:val>
                                        </p:tav>
                                      </p:tavLst>
                                    </p:anim>
                                    <p:animEffect>
                                      <p:cBhvr additive="base">
                                        <p:cTn id="11" dur="500" fill="hold"/>
                                        <p:tgtEl>
                                          <p:spTgt spid="218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1" nodeType="clickEffect">
                                  <p:childTnLst>
                                    <p:set>
                                      <p:cBhvr additive="base">
                                        <p:cTn id="15" dur="1" fill="hold">
                                          <p:stCondLst>
                                            <p:cond delay="0"/>
                                          </p:stCondLst>
                                        </p:cTn>
                                        <p:tgtEl>
                                          <p:spTgt spid="2184"/>
                                        </p:tgtEl>
                                        <p:attrNameLst>
                                          <p:attrName>style.visibility</p:attrName>
                                        </p:attrNameLst>
                                      </p:cBhvr>
                                      <p:to>
                                        <p:strVal val="visible"/>
                                      </p:to>
                                    </p:set>
                                    <p:anim calcmode="lin" valueType="num">
                                      <p:cBhvr additive="base">
                                        <p:cTn id="16" dur="500" fill="hold"/>
                                        <p:tgtEl>
                                          <p:spTgt spid="2184"/>
                                        </p:tgtEl>
                                        <p:attrNameLst>
                                          <p:attrName>ppt_x</p:attrName>
                                        </p:attrNameLst>
                                      </p:cBhvr>
                                      <p:tavLst>
                                        <p:tav tm="0">
                                          <p:val>
                                            <p:strVal val="#ppt_x"/>
                                          </p:val>
                                        </p:tav>
                                        <p:tav tm="50000">
                                          <p:val>
                                            <p:strVal val="#ppt_x+.1"/>
                                          </p:val>
                                        </p:tav>
                                        <p:tav tm="100000">
                                          <p:val>
                                            <p:strVal val="#ppt_x"/>
                                          </p:val>
                                        </p:tav>
                                      </p:tavLst>
                                    </p:anim>
                                    <p:anim calcmode="lin" valueType="num">
                                      <p:cBhvr additive="base">
                                        <p:cTn id="17" dur="500" fill="hold"/>
                                        <p:tgtEl>
                                          <p:spTgt spid="2184"/>
                                        </p:tgtEl>
                                        <p:attrNameLst>
                                          <p:attrName>ppt_y</p:attrName>
                                        </p:attrNameLst>
                                      </p:cBhvr>
                                      <p:tavLst>
                                        <p:tav tm="0">
                                          <p:val>
                                            <p:strVal val="#ppt_y"/>
                                          </p:val>
                                        </p:tav>
                                        <p:tav tm="100000">
                                          <p:val>
                                            <p:strVal val="#ppt_y"/>
                                          </p:val>
                                        </p:tav>
                                      </p:tavLst>
                                    </p:anim>
                                    <p:anim calcmode="lin" valueType="num">
                                      <p:cBhvr additive="base">
                                        <p:cTn id="18" dur="500" fill="hold"/>
                                        <p:tgtEl>
                                          <p:spTgt spid="2184"/>
                                        </p:tgtEl>
                                        <p:attrNameLst>
                                          <p:attrName>ppt_h</p:attrName>
                                        </p:attrNameLst>
                                      </p:cBhvr>
                                      <p:tavLst>
                                        <p:tav tm="0">
                                          <p:val>
                                            <p:strVal val="#ppt_h/10"/>
                                          </p:val>
                                        </p:tav>
                                        <p:tav tm="50000">
                                          <p:val>
                                            <p:strVal val="#ppt_h+.01"/>
                                          </p:val>
                                        </p:tav>
                                        <p:tav tm="100000">
                                          <p:val>
                                            <p:strVal val="#ppt_h"/>
                                          </p:val>
                                        </p:tav>
                                      </p:tavLst>
                                    </p:anim>
                                    <p:anim calcmode="lin" valueType="num">
                                      <p:cBhvr additive="base">
                                        <p:cTn id="19" dur="500" fill="hold"/>
                                        <p:tgtEl>
                                          <p:spTgt spid="2184"/>
                                        </p:tgtEl>
                                        <p:attrNameLst>
                                          <p:attrName>ppt_w</p:attrName>
                                        </p:attrNameLst>
                                      </p:cBhvr>
                                      <p:tavLst>
                                        <p:tav tm="0">
                                          <p:val>
                                            <p:strVal val="#ppt_w/10"/>
                                          </p:val>
                                        </p:tav>
                                        <p:tav tm="50000">
                                          <p:val>
                                            <p:strVal val="#ppt_w+.01"/>
                                          </p:val>
                                        </p:tav>
                                        <p:tav tm="100000">
                                          <p:val>
                                            <p:strVal val="#ppt_w"/>
                                          </p:val>
                                        </p:tav>
                                      </p:tavLst>
                                    </p:anim>
                                    <p:animEffect>
                                      <p:cBhvr additive="base">
                                        <p:cTn id="20" dur="500" fill="hold"/>
                                        <p:tgtEl>
                                          <p:spTgt spid="2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3" grpId="0" animBg="1"/>
      <p:bldP spid="218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 name="Rectangle 7"/>
          <p:cNvSpPr/>
          <p:nvPr/>
        </p:nvSpPr>
        <p:spPr>
          <a:xfrm>
            <a:off x="381000" y="5410200"/>
            <a:ext cx="8424863" cy="579438"/>
          </a:xfrm>
          <a:prstGeom prst="rect">
            <a:avLst/>
          </a:prstGeom>
          <a:noFill/>
          <a:ln w="9525">
            <a:noFill/>
          </a:ln>
        </p:spPr>
        <p:txBody>
          <a:bodyPr wrap="none" anchor="ctr" anchorCtr="0">
            <a:spAutoFit/>
          </a:bodyPr>
          <a:lstStyle/>
          <a:p>
            <a:pPr eaLnBrk="0" hangingPunct="0"/>
            <a:r>
              <a:rPr lang="zh-CN" altLang="en-US" sz="3200">
                <a:solidFill>
                  <a:srgbClr val="FF0000"/>
                </a:solidFill>
                <a:ea typeface="华文新魏" panose="02010800040101010101" pitchFamily="2" charset="-122"/>
              </a:rPr>
              <a:t>人民，只有人民，才是历史发展的真正动力。</a:t>
            </a:r>
            <a:r>
              <a:rPr lang="zh-CN" altLang="en-US" sz="3200">
                <a:solidFill>
                  <a:srgbClr val="FF0000"/>
                </a:solidFill>
                <a:sym typeface="Arial" panose="020B0604020202020204"/>
              </a:rPr>
              <a:t> </a:t>
            </a:r>
            <a:endParaRPr lang="zh-CN" altLang="en-US" sz="3200">
              <a:solidFill>
                <a:srgbClr val="FF0000"/>
              </a:solidFill>
              <a:sym typeface="Arial" panose="020B0604020202020204"/>
            </a:endParaRPr>
          </a:p>
        </p:txBody>
      </p:sp>
      <p:sp>
        <p:nvSpPr>
          <p:cNvPr id="2" name="文本框 1"/>
          <p:cNvSpPr txBox="1"/>
          <p:nvPr/>
        </p:nvSpPr>
        <p:spPr>
          <a:xfrm>
            <a:off x="531495" y="620395"/>
            <a:ext cx="8274685" cy="4399915"/>
          </a:xfrm>
          <a:prstGeom prst="rect">
            <a:avLst/>
          </a:prstGeom>
          <a:noFill/>
        </p:spPr>
        <p:txBody>
          <a:bodyPr wrap="square" rtlCol="0" anchor="t">
            <a:spAutoFit/>
          </a:bodyPr>
          <a:lstStyle/>
          <a:p>
            <a:r>
              <a:rPr lang="zh-CN" altLang="en-US" sz="2800">
                <a:latin typeface="华文新魏" panose="02010800040101010101" pitchFamily="2" charset="-122"/>
                <a:ea typeface="华文新魏" panose="02010800040101010101" pitchFamily="2" charset="-122"/>
              </a:rPr>
              <a:t>习近平总书记在纪念改革开放四十周年大会上曾说：可以说，改革开放是我们党的历史上一次伟大觉醒，正是这个伟大觉醒孕育了新时期从理论到实践的伟大创造。中国发展的实践证明，当年邓小平同志指导我们党作出改革开放的决策是英明的、正确的，邓小平同志不愧为中国改革开放的总设计师，不愧为中国特色社会主义道路的开创者。今后，我们要坚持走这条正确道路，这是强国之路、富民之路。我们不仅要坚定不移走下去，而且要有新举措、上新水平。</a:t>
            </a:r>
            <a:endParaRPr lang="zh-CN" altLang="en-US" sz="2800">
              <a:latin typeface="华文新魏" panose="02010800040101010101" pitchFamily="2" charset="-122"/>
              <a:ea typeface="华文新魏" panose="02010800040101010101" pitchFamily="2" charset="-122"/>
            </a:endParaRPr>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5" name="Text Box 3"/>
          <p:cNvSpPr/>
          <p:nvPr/>
        </p:nvSpPr>
        <p:spPr>
          <a:xfrm>
            <a:off x="467360" y="332105"/>
            <a:ext cx="7944485" cy="706755"/>
          </a:xfrm>
          <a:prstGeom prst="rect">
            <a:avLst/>
          </a:prstGeom>
          <a:noFill/>
          <a:ln w="9525">
            <a:noFill/>
          </a:ln>
        </p:spPr>
        <p:txBody>
          <a:bodyPr wrap="square">
            <a:spAutoFit/>
          </a:bodyPr>
          <a:lstStyle/>
          <a:p>
            <a:pPr eaLnBrk="0" hangingPunct="0"/>
            <a:r>
              <a:rPr lang="zh-CN" altLang="en-US" sz="4000" b="1">
                <a:solidFill>
                  <a:srgbClr val="007A77"/>
                </a:solidFill>
                <a:ea typeface="黑体" panose="02010609060101010101" pitchFamily="2" charset="-122"/>
              </a:rPr>
              <a:t>我们的家乡发生了翻天覆地的变化</a:t>
            </a:r>
            <a:endParaRPr lang="zh-CN" altLang="en-US" sz="4000" b="1">
              <a:solidFill>
                <a:srgbClr val="007A77"/>
              </a:solidFill>
              <a:ea typeface="黑体" panose="02010609060101010101" pitchFamily="2" charset="-122"/>
            </a:endParaRPr>
          </a:p>
        </p:txBody>
      </p:sp>
      <p:pic>
        <p:nvPicPr>
          <p:cNvPr id="2196" name="图片 2195"/>
          <p:cNvPicPr>
            <a:picLocks noChangeAspect="1"/>
          </p:cNvPicPr>
          <p:nvPr/>
        </p:nvPicPr>
        <p:blipFill>
          <a:blip r:embed="rId1"/>
          <a:stretch>
            <a:fillRect/>
          </a:stretch>
        </p:blipFill>
        <p:spPr>
          <a:xfrm>
            <a:off x="455613" y="1447800"/>
            <a:ext cx="1524000" cy="2209800"/>
          </a:xfrm>
          <a:prstGeom prst="rect">
            <a:avLst/>
          </a:prstGeom>
          <a:noFill/>
          <a:ln w="9525">
            <a:noFill/>
          </a:ln>
        </p:spPr>
      </p:pic>
      <p:pic>
        <p:nvPicPr>
          <p:cNvPr id="2197" name="图片 2196"/>
          <p:cNvPicPr>
            <a:picLocks noChangeAspect="1"/>
          </p:cNvPicPr>
          <p:nvPr/>
        </p:nvPicPr>
        <p:blipFill>
          <a:blip r:embed="rId2"/>
          <a:stretch>
            <a:fillRect/>
          </a:stretch>
        </p:blipFill>
        <p:spPr>
          <a:xfrm>
            <a:off x="6019800" y="1676400"/>
            <a:ext cx="2438400" cy="1798638"/>
          </a:xfrm>
          <a:prstGeom prst="rect">
            <a:avLst/>
          </a:prstGeom>
          <a:noFill/>
          <a:ln w="9525">
            <a:noFill/>
          </a:ln>
        </p:spPr>
      </p:pic>
      <p:pic>
        <p:nvPicPr>
          <p:cNvPr id="2198" name="图片 2197"/>
          <p:cNvPicPr>
            <a:picLocks noChangeAspect="1"/>
          </p:cNvPicPr>
          <p:nvPr/>
        </p:nvPicPr>
        <p:blipFill>
          <a:blip r:embed="rId3"/>
          <a:stretch>
            <a:fillRect/>
          </a:stretch>
        </p:blipFill>
        <p:spPr>
          <a:xfrm>
            <a:off x="4903788" y="3733800"/>
            <a:ext cx="4165600" cy="3124200"/>
          </a:xfrm>
          <a:prstGeom prst="rect">
            <a:avLst/>
          </a:prstGeom>
          <a:noFill/>
          <a:ln w="9525">
            <a:noFill/>
          </a:ln>
        </p:spPr>
      </p:pic>
      <p:pic>
        <p:nvPicPr>
          <p:cNvPr id="2199" name="图片 2198"/>
          <p:cNvPicPr>
            <a:picLocks noChangeAspect="1"/>
          </p:cNvPicPr>
          <p:nvPr/>
        </p:nvPicPr>
        <p:blipFill>
          <a:blip r:embed="rId4"/>
          <a:stretch>
            <a:fillRect/>
          </a:stretch>
        </p:blipFill>
        <p:spPr>
          <a:xfrm>
            <a:off x="150813" y="3429000"/>
            <a:ext cx="2897187" cy="1909763"/>
          </a:xfrm>
          <a:prstGeom prst="rect">
            <a:avLst/>
          </a:prstGeom>
          <a:noFill/>
          <a:ln w="9525">
            <a:noFill/>
          </a:ln>
        </p:spPr>
      </p:pic>
      <p:pic>
        <p:nvPicPr>
          <p:cNvPr id="2200" name="图片 2199"/>
          <p:cNvPicPr>
            <a:picLocks noChangeAspect="1"/>
          </p:cNvPicPr>
          <p:nvPr/>
        </p:nvPicPr>
        <p:blipFill>
          <a:blip r:embed="rId5"/>
          <a:stretch>
            <a:fillRect/>
          </a:stretch>
        </p:blipFill>
        <p:spPr>
          <a:xfrm>
            <a:off x="2514600" y="1524000"/>
            <a:ext cx="2095500" cy="1781175"/>
          </a:xfrm>
          <a:prstGeom prst="rect">
            <a:avLst/>
          </a:prstGeom>
          <a:noFill/>
          <a:ln w="9525">
            <a:noFill/>
          </a:ln>
        </p:spPr>
      </p:pic>
      <p:pic>
        <p:nvPicPr>
          <p:cNvPr id="2201" name="图片 2200"/>
          <p:cNvPicPr>
            <a:picLocks noChangeAspect="1"/>
          </p:cNvPicPr>
          <p:nvPr/>
        </p:nvPicPr>
        <p:blipFill>
          <a:blip r:embed="rId6"/>
          <a:stretch>
            <a:fillRect/>
          </a:stretch>
        </p:blipFill>
        <p:spPr>
          <a:xfrm>
            <a:off x="2705100" y="5106988"/>
            <a:ext cx="2095500" cy="1571625"/>
          </a:xfrm>
          <a:prstGeom prst="rect">
            <a:avLst/>
          </a:prstGeom>
          <a:noFill/>
          <a:ln w="9525">
            <a:noFill/>
          </a:ln>
        </p:spPr>
      </p:pic>
      <p:pic>
        <p:nvPicPr>
          <p:cNvPr id="2202" name="图片 2201"/>
          <p:cNvPicPr>
            <a:picLocks noChangeAspect="1"/>
          </p:cNvPicPr>
          <p:nvPr/>
        </p:nvPicPr>
        <p:blipFill>
          <a:blip r:embed="rId7"/>
          <a:stretch>
            <a:fillRect/>
          </a:stretch>
        </p:blipFill>
        <p:spPr>
          <a:xfrm>
            <a:off x="4191000" y="3200400"/>
            <a:ext cx="2590800" cy="1719263"/>
          </a:xfrm>
          <a:prstGeom prst="rect">
            <a:avLst/>
          </a:prstGeom>
          <a:noFill/>
          <a:ln w="9525">
            <a:noFill/>
          </a:ln>
        </p:spPr>
      </p:pic>
    </p:spTree>
  </p:cSld>
  <p:clrMapOvr>
    <a:masterClrMapping/>
  </p:clrMapOvr>
  <p:transition spd="med">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6" name="图片 2205"/>
          <p:cNvPicPr>
            <a:picLocks noChangeAspect="1"/>
          </p:cNvPicPr>
          <p:nvPr/>
        </p:nvPicPr>
        <p:blipFill>
          <a:blip r:embed="rId1"/>
          <a:stretch>
            <a:fillRect/>
          </a:stretch>
        </p:blipFill>
        <p:spPr>
          <a:xfrm>
            <a:off x="395288" y="1218565"/>
            <a:ext cx="4268787" cy="4421188"/>
          </a:xfrm>
          <a:prstGeom prst="rect">
            <a:avLst/>
          </a:prstGeom>
          <a:noFill/>
          <a:ln w="9525">
            <a:noFill/>
          </a:ln>
        </p:spPr>
      </p:pic>
      <p:pic>
        <p:nvPicPr>
          <p:cNvPr id="2" name="图片 1" descr="eea293b13e502e82e325922e57ae40b"/>
          <p:cNvPicPr>
            <a:picLocks noChangeAspect="1"/>
          </p:cNvPicPr>
          <p:nvPr/>
        </p:nvPicPr>
        <p:blipFill>
          <a:blip r:embed="rId2"/>
          <a:stretch>
            <a:fillRect/>
          </a:stretch>
        </p:blipFill>
        <p:spPr>
          <a:xfrm>
            <a:off x="3924300" y="1124585"/>
            <a:ext cx="5143500" cy="4138930"/>
          </a:xfrm>
          <a:prstGeom prst="rect">
            <a:avLst/>
          </a:prstGeom>
        </p:spPr>
      </p:pic>
    </p:spTree>
  </p:cSld>
  <p:clrMapOvr>
    <a:masterClrMapping/>
  </p:clrMapOvr>
  <p:transition spd="med">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0" name="Rectangle 2"/>
          <p:cNvSpPr>
            <a:spLocks noGrp="1"/>
          </p:cNvSpPr>
          <p:nvPr>
            <p:ph type="title"/>
          </p:nvPr>
        </p:nvSpPr>
        <p:spPr>
          <a:xfrm>
            <a:off x="323850" y="620395"/>
            <a:ext cx="8229600" cy="838200"/>
          </a:xfrm>
        </p:spPr>
        <p:txBody>
          <a:bodyPr wrap="square" anchor="ctr" anchorCtr="0"/>
          <a:lstStyle/>
          <a:p>
            <a:pPr eaLnBrk="1" hangingPunct="1"/>
            <a:r>
              <a:rPr lang="zh-CN" altLang="en-US" b="1" i="1">
                <a:solidFill>
                  <a:schemeClr val="tx1"/>
                </a:solidFill>
                <a:ea typeface="华文楷体" panose="02010600040101010101" charset="-122"/>
              </a:rPr>
              <a:t>今日的中国</a:t>
            </a:r>
            <a:endParaRPr lang="zh-CN" altLang="en-US" b="1" i="1">
              <a:solidFill>
                <a:schemeClr val="tx1"/>
              </a:solidFill>
              <a:ea typeface="华文楷体" panose="02010600040101010101" charset="-122"/>
            </a:endParaRPr>
          </a:p>
        </p:txBody>
      </p:sp>
      <p:sp>
        <p:nvSpPr>
          <p:cNvPr id="2211" name="Rectangle 3"/>
          <p:cNvSpPr>
            <a:spLocks noGrp="1"/>
          </p:cNvSpPr>
          <p:nvPr>
            <p:ph type="body"/>
          </p:nvPr>
        </p:nvSpPr>
        <p:spPr>
          <a:xfrm>
            <a:off x="467995" y="1772285"/>
            <a:ext cx="8229600" cy="3200400"/>
          </a:xfrm>
        </p:spPr>
        <p:txBody>
          <a:bodyPr wrap="square" anchor="t" anchorCtr="0"/>
          <a:lstStyle/>
          <a:p>
            <a:pPr eaLnBrk="1" hangingPunct="1">
              <a:lnSpc>
                <a:spcPct val="90000"/>
              </a:lnSpc>
              <a:buClr>
                <a:schemeClr val="hlink"/>
              </a:buClr>
              <a:buNone/>
            </a:pPr>
            <a:r>
              <a:rPr lang="en-US" altLang="en-US" sz="2800">
                <a:solidFill>
                  <a:srgbClr val="0000CC"/>
                </a:solidFill>
                <a:latin typeface="华文琥珀" panose="02010800040101010101" charset="-122"/>
                <a:ea typeface="华文琥珀" panose="02010800040101010101" charset="-122"/>
                <a:sym typeface="华文琥珀" panose="02010800040101010101" charset="-122"/>
              </a:rPr>
              <a:t>         </a:t>
            </a:r>
            <a:r>
              <a:rPr lang="en-US" altLang="en-US" sz="2800">
                <a:solidFill>
                  <a:schemeClr val="tx1"/>
                </a:solidFill>
                <a:latin typeface="华文琥珀" panose="02010800040101010101" charset="-122"/>
                <a:ea typeface="华文琥珀" panose="02010800040101010101" charset="-122"/>
                <a:sym typeface="华文琥珀" panose="02010800040101010101" charset="-122"/>
              </a:rPr>
              <a:t>  </a:t>
            </a:r>
            <a:r>
              <a:rPr lang="en-US" altLang="en-US" sz="280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华文琥珀" panose="02010800040101010101" charset="-122"/>
              </a:rPr>
              <a:t>现今的中国，正如改革开放之初那样，同样站在新的历史起点。党的十</a:t>
            </a:r>
            <a:r>
              <a:rPr lang="zh-CN" altLang="en-US" sz="280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华文琥珀" panose="02010800040101010101" charset="-122"/>
              </a:rPr>
              <a:t>九大五</a:t>
            </a:r>
            <a:r>
              <a:rPr lang="en-US" altLang="en-US" sz="280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华文琥珀" panose="02010800040101010101" charset="-122"/>
              </a:rPr>
              <a:t>中全会为全国人民勾画了美好的蓝图，全党同志要以只争朝夕的精神投入到工作中。让我们带着小平同志的期望和嘱托，努力工作，锐意进取，不断破解改革开放新征程中的各种难题，为取得建设中国特色社会主义事业新胜利，让人民生活得更加幸福安康、过上有尊严的生活而努力奋斗！</a:t>
            </a:r>
            <a:r>
              <a:rPr lang="en-US" altLang="en-US" sz="160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华文琥珀" panose="02010800040101010101" charset="-122"/>
              </a:rPr>
              <a:t> </a:t>
            </a:r>
            <a:endParaRPr lang="en-US" altLang="en-US" sz="160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华文琥珀" panose="02010800040101010101" charset="-122"/>
            </a:endParaRPr>
          </a:p>
        </p:txBody>
      </p:sp>
    </p:spTree>
  </p:cSld>
  <p:clrMapOvr>
    <a:masterClrMapping/>
  </p:clrMapOvr>
  <p:transition spd="med">
    <p:strip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6" name="组合 2215"/>
          <p:cNvGrpSpPr/>
          <p:nvPr/>
        </p:nvGrpSpPr>
        <p:grpSpPr>
          <a:xfrm>
            <a:off x="0" y="3544906"/>
            <a:ext cx="9144000" cy="3313112"/>
            <a:chOff x="0" y="295"/>
            <a:chExt cx="14399" cy="5217"/>
          </a:xfrm>
        </p:grpSpPr>
        <p:sp>
          <p:nvSpPr>
            <p:cNvPr id="2217" name="Rectangle 4"/>
            <p:cNvSpPr/>
            <p:nvPr/>
          </p:nvSpPr>
          <p:spPr>
            <a:xfrm>
              <a:off x="0" y="295"/>
              <a:ext cx="14344" cy="5217"/>
            </a:xfrm>
            <a:prstGeom prst="rect">
              <a:avLst/>
            </a:prstGeom>
            <a:solidFill>
              <a:srgbClr val="007A77"/>
            </a:solidFill>
            <a:ln w="9525" cap="flat" cmpd="sng">
              <a:solidFill>
                <a:srgbClr val="00FF00"/>
              </a:solidFill>
              <a:prstDash val="solid"/>
              <a:miter/>
              <a:headEnd type="none" w="med" len="med"/>
              <a:tailEnd type="none" w="med" len="med"/>
            </a:ln>
          </p:spPr>
          <p:txBody>
            <a:bodyPr anchor="ctr" anchorCtr="0"/>
            <a:lstStyle/>
            <a:p>
              <a:pPr eaLnBrk="0" hangingPunct="0"/>
              <a:endParaRPr lang="zh-CN" altLang="en-US">
                <a:solidFill>
                  <a:srgbClr val="007A77"/>
                </a:solidFill>
                <a:sym typeface="Arial" panose="020B0604020202020204"/>
              </a:endParaRPr>
            </a:p>
          </p:txBody>
        </p:sp>
        <p:sp>
          <p:nvSpPr>
            <p:cNvPr id="2218" name="Text Box 5"/>
            <p:cNvSpPr/>
            <p:nvPr/>
          </p:nvSpPr>
          <p:spPr>
            <a:xfrm>
              <a:off x="55" y="340"/>
              <a:ext cx="14344" cy="3595"/>
            </a:xfrm>
            <a:prstGeom prst="rect">
              <a:avLst/>
            </a:prstGeom>
            <a:noFill/>
            <a:ln w="9525">
              <a:noFill/>
            </a:ln>
          </p:spPr>
          <p:txBody>
            <a:bodyPr>
              <a:spAutoFit/>
            </a:bodyPr>
            <a:lstStyle/>
            <a:p>
              <a:pPr eaLnBrk="0" hangingPunct="0"/>
              <a:r>
                <a:rPr lang="zh-CN" altLang="en-US" sz="2400" b="1">
                  <a:solidFill>
                    <a:schemeClr val="tx1"/>
                  </a:solidFill>
                  <a:sym typeface="Arial" panose="020B0604020202020204"/>
                </a:rPr>
                <a:t>邓小平南巡谈话后，我们一路走来，歌唱着，奋斗着，享受着……</a:t>
              </a:r>
              <a:endParaRPr lang="zh-CN" altLang="en-US" sz="2400" b="1">
                <a:solidFill>
                  <a:schemeClr val="tx1"/>
                </a:solidFill>
                <a:sym typeface="Arial" panose="020B0604020202020204"/>
              </a:endParaRPr>
            </a:p>
            <a:p>
              <a:pPr eaLnBrk="0" hangingPunct="0"/>
              <a:endParaRPr lang="en-US" altLang="en-US" sz="2400" b="1">
                <a:solidFill>
                  <a:schemeClr val="tx1"/>
                </a:solidFill>
                <a:sym typeface="Arial" panose="020B0604020202020204"/>
              </a:endParaRPr>
            </a:p>
            <a:p>
              <a:pPr eaLnBrk="0" hangingPunct="0"/>
              <a:r>
                <a:rPr lang="zh-CN" altLang="en-US" sz="2400" b="1">
                  <a:solidFill>
                    <a:schemeClr val="tx1"/>
                  </a:solidFill>
                  <a:sym typeface="Arial" panose="020B0604020202020204"/>
                </a:rPr>
                <a:t>但是我们依然面临着许多挑战和机遇……</a:t>
              </a:r>
              <a:endParaRPr lang="zh-CN" altLang="en-US" sz="2400" b="1">
                <a:solidFill>
                  <a:schemeClr val="tx1"/>
                </a:solidFill>
                <a:sym typeface="Arial" panose="020B0604020202020204"/>
              </a:endParaRPr>
            </a:p>
            <a:p>
              <a:pPr eaLnBrk="0" hangingPunct="0"/>
              <a:endParaRPr lang="en-US" altLang="en-US" sz="2400" b="1">
                <a:solidFill>
                  <a:schemeClr val="tx1"/>
                </a:solidFill>
                <a:sym typeface="Arial" panose="020B0604020202020204"/>
              </a:endParaRPr>
            </a:p>
            <a:p>
              <a:pPr eaLnBrk="0" hangingPunct="0"/>
              <a:r>
                <a:rPr lang="zh-CN" altLang="en-US" sz="2400" b="1">
                  <a:solidFill>
                    <a:schemeClr val="tx1"/>
                  </a:solidFill>
                  <a:sym typeface="Arial" panose="020B0604020202020204"/>
                </a:rPr>
                <a:t>我们必须抓住机遇，续写“春天的故事”，必须坚持以人为本，更加建设国富民强。</a:t>
              </a:r>
              <a:endParaRPr lang="zh-CN" altLang="en-US" sz="2400" b="1">
                <a:solidFill>
                  <a:schemeClr val="tx1"/>
                </a:solidFill>
                <a:sym typeface="Arial" panose="020B0604020202020204"/>
              </a:endParaRPr>
            </a:p>
          </p:txBody>
        </p:sp>
      </p:grpSp>
      <p:pic>
        <p:nvPicPr>
          <p:cNvPr id="2219" name="图片 2218"/>
          <p:cNvPicPr>
            <a:picLocks noChangeAspect="1"/>
          </p:cNvPicPr>
          <p:nvPr/>
        </p:nvPicPr>
        <p:blipFill>
          <a:blip r:embed="rId1"/>
          <a:stretch>
            <a:fillRect/>
          </a:stretch>
        </p:blipFill>
        <p:spPr>
          <a:xfrm>
            <a:off x="2915920" y="44450"/>
            <a:ext cx="4421188" cy="3316288"/>
          </a:xfrm>
          <a:prstGeom prst="rect">
            <a:avLst/>
          </a:prstGeom>
          <a:noFill/>
          <a:ln w="9525">
            <a:noFill/>
          </a:ln>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childTnLst>
                                    <p:set>
                                      <p:cBhvr additive="base">
                                        <p:cTn id="6" dur="1" fill="hold">
                                          <p:stCondLst>
                                            <p:cond delay="0"/>
                                          </p:stCondLst>
                                        </p:cTn>
                                        <p:tgtEl>
                                          <p:spTgt spid="2216"/>
                                        </p:tgtEl>
                                        <p:attrNameLst>
                                          <p:attrName>style.visibility</p:attrName>
                                        </p:attrNameLst>
                                      </p:cBhvr>
                                      <p:to>
                                        <p:strVal val="visible"/>
                                      </p:to>
                                    </p:set>
                                    <p:animEffect>
                                      <p:cBhvr additive="base">
                                        <p:cTn id="7" dur="1000" fill="hold"/>
                                        <p:tgtEl>
                                          <p:spTgt spid="2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3" name="Rectangle 3"/>
          <p:cNvSpPr/>
          <p:nvPr/>
        </p:nvSpPr>
        <p:spPr>
          <a:xfrm>
            <a:off x="538798" y="1537970"/>
            <a:ext cx="7850187" cy="3415030"/>
          </a:xfrm>
          <a:prstGeom prst="rect">
            <a:avLst/>
          </a:prstGeom>
          <a:noFill/>
          <a:ln w="9525">
            <a:noFill/>
          </a:ln>
        </p:spPr>
        <p:txBody>
          <a:bodyPr anchor="ctr" anchorCtr="0">
            <a:spAutoFit/>
          </a:bodyPr>
          <a:lstStyle/>
          <a:p>
            <a:pPr algn="ctr" eaLnBrk="0" hangingPunct="0"/>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历史的巧合，让人们感慨万端</a:t>
            </a:r>
            <a:r>
              <a:rPr lang="en-US" altLang="en-US" sz="2400" b="1">
                <a:solidFill>
                  <a:srgbClr val="007A77"/>
                </a:solidFill>
                <a:latin typeface="华文楷体" panose="02010600040101010101" charset="-122"/>
                <a:ea typeface="华文楷体" panose="02010600040101010101" charset="-122"/>
                <a:sym typeface="华文楷体" panose="02010600040101010101" charset="-122"/>
              </a:rPr>
              <a:t>——</a:t>
            </a:r>
            <a:endParaRPr lang="en-US" altLang="en-US" sz="2400" b="1">
              <a:solidFill>
                <a:srgbClr val="007A77"/>
              </a:solidFill>
              <a:latin typeface="华文楷体" panose="02010600040101010101" charset="-122"/>
              <a:ea typeface="华文楷体" panose="02010600040101010101" charset="-122"/>
              <a:sym typeface="华文楷体" panose="02010600040101010101" charset="-122"/>
            </a:endParaRPr>
          </a:p>
          <a:p>
            <a:pPr algn="ctr" eaLnBrk="0" hangingPunct="0"/>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　　</a:t>
            </a:r>
            <a:r>
              <a:rPr lang="en-US" altLang="en-US" sz="2400" b="1">
                <a:solidFill>
                  <a:srgbClr val="007A77"/>
                </a:solidFill>
                <a:latin typeface="华文楷体" panose="02010600040101010101" charset="-122"/>
                <a:ea typeface="华文楷体" panose="02010600040101010101" charset="-122"/>
                <a:sym typeface="华文楷体" panose="02010600040101010101" charset="-122"/>
              </a:rPr>
              <a:t>2</a:t>
            </a:r>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月</a:t>
            </a:r>
            <a:r>
              <a:rPr lang="en-US" altLang="en-US" sz="2400" b="1">
                <a:solidFill>
                  <a:srgbClr val="007A77"/>
                </a:solidFill>
                <a:latin typeface="华文楷体" panose="02010600040101010101" charset="-122"/>
                <a:ea typeface="华文楷体" panose="02010600040101010101" charset="-122"/>
                <a:sym typeface="华文楷体" panose="02010600040101010101" charset="-122"/>
              </a:rPr>
              <a:t>19</a:t>
            </a:r>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日，是邓小平逝世纪念日。</a:t>
            </a:r>
            <a:r>
              <a:rPr lang="en-US" altLang="zh-CN" sz="2400" b="1">
                <a:solidFill>
                  <a:srgbClr val="007A77"/>
                </a:solidFill>
                <a:latin typeface="华文楷体" panose="02010600040101010101" charset="-122"/>
                <a:ea typeface="华文楷体" panose="02010600040101010101" charset="-122"/>
                <a:sym typeface="华文楷体" panose="02010600040101010101" charset="-122"/>
              </a:rPr>
              <a:t>2</a:t>
            </a:r>
            <a:r>
              <a:rPr lang="en-US" altLang="en-US" sz="2400" b="1">
                <a:solidFill>
                  <a:srgbClr val="007A77"/>
                </a:solidFill>
                <a:latin typeface="华文楷体" panose="02010600040101010101" charset="-122"/>
                <a:ea typeface="华文楷体" panose="02010600040101010101" charset="-122"/>
                <a:sym typeface="华文楷体" panose="02010600040101010101" charset="-122"/>
              </a:rPr>
              <a:t>5</a:t>
            </a:r>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年前，这位改革开放的总设计师走了，留下了一条通向民族复兴、国家强盛的道路</a:t>
            </a:r>
            <a:r>
              <a:rPr lang="en-US" altLang="en-US" sz="2400" b="1">
                <a:solidFill>
                  <a:srgbClr val="007A77"/>
                </a:solidFill>
                <a:latin typeface="华文楷体" panose="02010600040101010101" charset="-122"/>
                <a:ea typeface="华文楷体" panose="02010600040101010101" charset="-122"/>
                <a:sym typeface="华文楷体" panose="02010600040101010101" charset="-122"/>
              </a:rPr>
              <a:t>——</a:t>
            </a:r>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中国特色社会主义道路。</a:t>
            </a:r>
            <a:endParaRPr lang="zh-CN" altLang="en-US" sz="2400" b="1">
              <a:solidFill>
                <a:srgbClr val="007A77"/>
              </a:solidFill>
              <a:latin typeface="华文楷体" panose="02010600040101010101" charset="-122"/>
              <a:ea typeface="华文楷体" panose="02010600040101010101" charset="-122"/>
              <a:sym typeface="华文楷体" panose="02010600040101010101" charset="-122"/>
            </a:endParaRPr>
          </a:p>
          <a:p>
            <a:pPr algn="ctr" eaLnBrk="0" hangingPunct="0"/>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　　</a:t>
            </a:r>
            <a:r>
              <a:rPr lang="en-US" altLang="en-US" sz="2400" b="1">
                <a:solidFill>
                  <a:srgbClr val="007A77"/>
                </a:solidFill>
                <a:latin typeface="华文楷体" panose="02010600040101010101" charset="-122"/>
                <a:ea typeface="华文楷体" panose="02010600040101010101" charset="-122"/>
                <a:sym typeface="华文楷体" panose="02010600040101010101" charset="-122"/>
              </a:rPr>
              <a:t>2</a:t>
            </a:r>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月</a:t>
            </a:r>
            <a:r>
              <a:rPr lang="en-US" altLang="en-US" sz="2400" b="1">
                <a:solidFill>
                  <a:srgbClr val="007A77"/>
                </a:solidFill>
                <a:latin typeface="华文楷体" panose="02010600040101010101" charset="-122"/>
                <a:ea typeface="华文楷体" panose="02010600040101010101" charset="-122"/>
                <a:sym typeface="华文楷体" panose="02010600040101010101" charset="-122"/>
              </a:rPr>
              <a:t>21</a:t>
            </a:r>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日，是邓小平南方考察结束的日子。</a:t>
            </a:r>
            <a:r>
              <a:rPr lang="en-US" altLang="zh-CN" sz="2400" b="1">
                <a:solidFill>
                  <a:srgbClr val="007A77"/>
                </a:solidFill>
                <a:latin typeface="华文楷体" panose="02010600040101010101" charset="-122"/>
                <a:ea typeface="华文楷体" panose="02010600040101010101" charset="-122"/>
                <a:sym typeface="华文楷体" panose="02010600040101010101" charset="-122"/>
              </a:rPr>
              <a:t>3</a:t>
            </a:r>
            <a:r>
              <a:rPr lang="en-US" altLang="en-US" sz="2400" b="1">
                <a:solidFill>
                  <a:srgbClr val="007A77"/>
                </a:solidFill>
                <a:latin typeface="华文楷体" panose="02010600040101010101" charset="-122"/>
                <a:ea typeface="华文楷体" panose="02010600040101010101" charset="-122"/>
                <a:sym typeface="华文楷体" panose="02010600040101010101" charset="-122"/>
              </a:rPr>
              <a:t>0</a:t>
            </a:r>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年前，这位老人用自己的战略眼光、政治勇气和民生情怀，为社会主义中国进一步指明了方向</a:t>
            </a:r>
            <a:r>
              <a:rPr lang="en-US" altLang="en-US" sz="2400" b="1">
                <a:solidFill>
                  <a:srgbClr val="007A77"/>
                </a:solidFill>
                <a:latin typeface="华文楷体" panose="02010600040101010101" charset="-122"/>
                <a:ea typeface="华文楷体" panose="02010600040101010101" charset="-122"/>
                <a:sym typeface="华文楷体" panose="02010600040101010101" charset="-122"/>
              </a:rPr>
              <a:t>……</a:t>
            </a:r>
            <a:endParaRPr lang="en-US" altLang="en-US" sz="2400" b="1">
              <a:solidFill>
                <a:srgbClr val="007A77"/>
              </a:solidFill>
              <a:latin typeface="华文楷体" panose="02010600040101010101" charset="-122"/>
              <a:ea typeface="华文楷体" panose="02010600040101010101" charset="-122"/>
              <a:sym typeface="华文楷体" panose="02010600040101010101" charset="-122"/>
            </a:endParaRPr>
          </a:p>
          <a:p>
            <a:pPr algn="ctr" eaLnBrk="0" hangingPunct="0"/>
            <a:r>
              <a:rPr lang="zh-CN" altLang="en-US" sz="2400" b="1">
                <a:solidFill>
                  <a:srgbClr val="007A77"/>
                </a:solidFill>
                <a:latin typeface="华文楷体" panose="02010600040101010101" charset="-122"/>
                <a:ea typeface="华文楷体" panose="02010600040101010101" charset="-122"/>
                <a:sym typeface="华文楷体" panose="02010600040101010101" charset="-122"/>
              </a:rPr>
              <a:t>　　今天，满怀对这位世纪伟人的怀念，我们的方向更加清晰，信念更加坚定</a:t>
            </a:r>
            <a:r>
              <a:rPr lang="en-US" altLang="en-US" sz="2400" b="1">
                <a:solidFill>
                  <a:srgbClr val="007A77"/>
                </a:solidFill>
                <a:latin typeface="华文楷体" panose="02010600040101010101" charset="-122"/>
                <a:ea typeface="华文楷体" panose="02010600040101010101" charset="-122"/>
                <a:sym typeface="华文楷体" panose="02010600040101010101" charset="-122"/>
              </a:rPr>
              <a:t>——</a:t>
            </a:r>
            <a:endParaRPr lang="en-US" altLang="en-US" sz="2400" b="1">
              <a:solidFill>
                <a:srgbClr val="007A77"/>
              </a:solidFill>
              <a:latin typeface="华文楷体" panose="02010600040101010101" charset="-122"/>
              <a:ea typeface="华文楷体" panose="02010600040101010101" charset="-122"/>
              <a:sym typeface="华文楷体" panose="02010600040101010101" charset="-122"/>
            </a:endParaRPr>
          </a:p>
        </p:txBody>
      </p:sp>
    </p:spTree>
  </p:cSld>
  <p:clrMapOvr>
    <a:masterClrMapping/>
  </p:clrMapOvr>
  <p:transition spd="med">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4620" y="1773214"/>
            <a:ext cx="11785600" cy="1569660"/>
          </a:xfrm>
          <a:prstGeom prst="rect">
            <a:avLst/>
          </a:prstGeom>
          <a:noFill/>
        </p:spPr>
        <p:txBody>
          <a:bodyPr wrap="square" rtlCol="0">
            <a:spAutoFit/>
          </a:bodyPr>
          <a:lstStyle/>
          <a:p>
            <a:pPr algn="ctr"/>
            <a:r>
              <a:rPr lang="zh-CN" altLang="en-US" sz="6600" spc="-1000" dirty="0">
                <a:solidFill>
                  <a:schemeClr val="accent2">
                    <a:lumMod val="50000"/>
                  </a:schemeClr>
                </a:solidFill>
                <a:latin typeface="华文行楷" panose="02010800040101010101" pitchFamily="2" charset="-122"/>
                <a:ea typeface="华文行楷" panose="02010800040101010101" pitchFamily="2" charset="-122"/>
              </a:rPr>
              <a:t>        </a:t>
            </a:r>
            <a:r>
              <a:rPr lang="zh-CN" altLang="en-US" sz="9600" spc="-1500" dirty="0">
                <a:solidFill>
                  <a:schemeClr val="accent2">
                    <a:lumMod val="50000"/>
                  </a:schemeClr>
                </a:solidFill>
                <a:latin typeface="华文行楷" panose="02010800040101010101" pitchFamily="2" charset="-122"/>
                <a:ea typeface="华文行楷" panose="02010800040101010101" pitchFamily="2" charset="-122"/>
              </a:rPr>
              <a:t>谢谢观看</a:t>
            </a:r>
            <a:endParaRPr lang="zh-CN" altLang="en-US" sz="6600" spc="-1000" dirty="0">
              <a:solidFill>
                <a:schemeClr val="accent2">
                  <a:lumMod val="50000"/>
                </a:schemeClr>
              </a:solidFill>
              <a:latin typeface="华文行楷" panose="02010800040101010101" pitchFamily="2" charset="-122"/>
              <a:ea typeface="华文行楷" panose="02010800040101010101" pitchFamily="2" charset="-122"/>
            </a:endParaRPr>
          </a:p>
        </p:txBody>
      </p:sp>
      <p:cxnSp>
        <p:nvCxnSpPr>
          <p:cNvPr id="5" name="直接连接符 4"/>
          <p:cNvCxnSpPr/>
          <p:nvPr/>
        </p:nvCxnSpPr>
        <p:spPr>
          <a:xfrm>
            <a:off x="539324" y="3716339"/>
            <a:ext cx="1892300" cy="0"/>
          </a:xfrm>
          <a:prstGeom prst="line">
            <a:avLst/>
          </a:prstGeom>
          <a:ln w="38100">
            <a:gradFill flip="none" rotWithShape="1">
              <a:gsLst>
                <a:gs pos="61000">
                  <a:srgbClr val="C87682">
                    <a:alpha val="61000"/>
                  </a:srgbClr>
                </a:gs>
                <a:gs pos="0">
                  <a:srgbClr val="C00000"/>
                </a:gs>
                <a:gs pos="100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59430" y="3429091"/>
            <a:ext cx="3683000" cy="523220"/>
          </a:xfrm>
          <a:prstGeom prst="rect">
            <a:avLst/>
          </a:prstGeom>
          <a:noFill/>
        </p:spPr>
        <p:txBody>
          <a:bodyPr wrap="square" rtlCol="0">
            <a:spAutoFit/>
          </a:bodyPr>
          <a:lstStyle/>
          <a:p>
            <a:r>
              <a:rPr lang="en-US" altLang="zh-CN" sz="2800" dirty="0">
                <a:solidFill>
                  <a:srgbClr val="C87682"/>
                </a:solidFill>
                <a:latin typeface="Agency FB" panose="020B0503020202020204" pitchFamily="34" charset="0"/>
                <a:ea typeface="李旭科毛笔行书" panose="02010600030101010101" pitchFamily="2" charset="-122"/>
              </a:rPr>
              <a:t>THANKS FOR YOUR WATCHING</a:t>
            </a:r>
            <a:endParaRPr lang="zh-CN" altLang="en-US" sz="2800" dirty="0">
              <a:solidFill>
                <a:srgbClr val="C87682"/>
              </a:solidFill>
              <a:latin typeface="Agency FB" panose="020B0503020202020204" pitchFamily="34" charset="0"/>
              <a:ea typeface="李旭科毛笔行书" panose="02010600030101010101" pitchFamily="2" charset="-122"/>
            </a:endParaRPr>
          </a:p>
        </p:txBody>
      </p:sp>
      <p:cxnSp>
        <p:nvCxnSpPr>
          <p:cNvPr id="7" name="直接连接符 6"/>
          <p:cNvCxnSpPr/>
          <p:nvPr/>
        </p:nvCxnSpPr>
        <p:spPr>
          <a:xfrm flipH="1">
            <a:off x="7092315" y="3716736"/>
            <a:ext cx="1892300" cy="0"/>
          </a:xfrm>
          <a:prstGeom prst="line">
            <a:avLst/>
          </a:prstGeom>
          <a:ln w="38100">
            <a:gradFill flip="none" rotWithShape="1">
              <a:gsLst>
                <a:gs pos="61000">
                  <a:srgbClr val="C87682">
                    <a:alpha val="61000"/>
                  </a:srgbClr>
                </a:gs>
                <a:gs pos="0">
                  <a:srgbClr val="C00000"/>
                </a:gs>
                <a:gs pos="100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835785" y="4220567"/>
            <a:ext cx="6096000" cy="707886"/>
          </a:xfrm>
          <a:prstGeom prst="rect">
            <a:avLst/>
          </a:prstGeom>
          <a:noFill/>
        </p:spPr>
        <p:txBody>
          <a:bodyPr wrap="square" rtlCol="0">
            <a:spAutoFit/>
          </a:bodyPr>
          <a:lstStyle/>
          <a:p>
            <a:pPr algn="ctr"/>
            <a:r>
              <a:rPr lang="zh-CN" altLang="en-US" sz="4000" dirty="0">
                <a:solidFill>
                  <a:srgbClr val="B4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新时代 新征程</a:t>
            </a:r>
            <a:endParaRPr lang="zh-CN" altLang="en-US" sz="4000" dirty="0">
              <a:solidFill>
                <a:srgbClr val="B4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750"/>
                                        <p:tgtEl>
                                          <p:spTgt spid="5"/>
                                        </p:tgtEl>
                                      </p:cBhvr>
                                    </p:animEffect>
                                  </p:childTnLst>
                                </p:cTn>
                              </p:par>
                            </p:childTnLst>
                          </p:cTn>
                        </p:par>
                        <p:par>
                          <p:cTn id="12" fill="hold">
                            <p:stCondLst>
                              <p:cond delay="20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75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750"/>
                                        <p:tgtEl>
                                          <p:spTgt spid="7"/>
                                        </p:tgtEl>
                                      </p:cBhvr>
                                    </p:animEffect>
                                  </p:childTnLst>
                                </p:cTn>
                              </p:par>
                            </p:childTnLst>
                          </p:cTn>
                        </p:par>
                        <p:par>
                          <p:cTn id="19" fill="hold">
                            <p:stCondLst>
                              <p:cond delay="3000"/>
                            </p:stCondLst>
                            <p:childTnLst>
                              <p:par>
                                <p:cTn id="20" presetID="37"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250"/>
                                        <p:tgtEl>
                                          <p:spTgt spid="8"/>
                                        </p:tgtEl>
                                      </p:cBhvr>
                                    </p:animEffect>
                                    <p:anim calcmode="lin" valueType="num">
                                      <p:cBhvr>
                                        <p:cTn id="23" dur="1250" fill="hold"/>
                                        <p:tgtEl>
                                          <p:spTgt spid="8"/>
                                        </p:tgtEl>
                                        <p:attrNameLst>
                                          <p:attrName>ppt_x</p:attrName>
                                        </p:attrNameLst>
                                      </p:cBhvr>
                                      <p:tavLst>
                                        <p:tav tm="0">
                                          <p:val>
                                            <p:strVal val="#ppt_x"/>
                                          </p:val>
                                        </p:tav>
                                        <p:tav tm="100000">
                                          <p:val>
                                            <p:strVal val="#ppt_x"/>
                                          </p:val>
                                        </p:tav>
                                      </p:tavLst>
                                    </p:anim>
                                    <p:anim calcmode="lin" valueType="num">
                                      <p:cBhvr>
                                        <p:cTn id="24" dur="1125" decel="100000" fill="hold"/>
                                        <p:tgtEl>
                                          <p:spTgt spid="8"/>
                                        </p:tgtEl>
                                        <p:attrNameLst>
                                          <p:attrName>ppt_y</p:attrName>
                                        </p:attrNameLst>
                                      </p:cBhvr>
                                      <p:tavLst>
                                        <p:tav tm="0">
                                          <p:val>
                                            <p:strVal val="#ppt_y+1"/>
                                          </p:val>
                                        </p:tav>
                                        <p:tav tm="100000">
                                          <p:val>
                                            <p:strVal val="#ppt_y-.03"/>
                                          </p:val>
                                        </p:tav>
                                      </p:tavLst>
                                    </p:anim>
                                    <p:anim calcmode="lin" valueType="num">
                                      <p:cBhvr>
                                        <p:cTn id="25" dur="125" accel="100000" fill="hold">
                                          <p:stCondLst>
                                            <p:cond delay="1125"/>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108268" y="1772139"/>
            <a:ext cx="2962279" cy="2962279"/>
          </a:xfrm>
          <a:custGeom>
            <a:avLst/>
            <a:gdLst/>
            <a:ahLst/>
            <a:cxnLst/>
            <a:rect l="l" t="t" r="r" b="b"/>
            <a:pathLst>
              <a:path w="3949705" h="3949705">
                <a:moveTo>
                  <a:pt x="2041154" y="2198829"/>
                </a:moveTo>
                <a:cubicBezTo>
                  <a:pt x="2048469" y="2204113"/>
                  <a:pt x="2052126" y="2209802"/>
                  <a:pt x="2052126" y="2215898"/>
                </a:cubicBezTo>
                <a:cubicBezTo>
                  <a:pt x="2052126" y="2221994"/>
                  <a:pt x="2050094" y="2229106"/>
                  <a:pt x="2046030" y="2237234"/>
                </a:cubicBezTo>
                <a:cubicBezTo>
                  <a:pt x="2034651" y="2260399"/>
                  <a:pt x="2027742" y="2276452"/>
                  <a:pt x="2025304" y="2285393"/>
                </a:cubicBezTo>
                <a:cubicBezTo>
                  <a:pt x="2020834" y="2283767"/>
                  <a:pt x="2016262" y="2282954"/>
                  <a:pt x="2011588" y="2282954"/>
                </a:cubicBezTo>
                <a:cubicBezTo>
                  <a:pt x="2006914" y="2282954"/>
                  <a:pt x="2001326" y="2283564"/>
                  <a:pt x="1994824" y="2284783"/>
                </a:cubicBezTo>
                <a:cubicBezTo>
                  <a:pt x="1994824" y="2282345"/>
                  <a:pt x="1995230" y="2280313"/>
                  <a:pt x="1996043" y="2278687"/>
                </a:cubicBezTo>
                <a:cubicBezTo>
                  <a:pt x="2005797" y="2272185"/>
                  <a:pt x="2011690" y="2265885"/>
                  <a:pt x="2013722" y="2259789"/>
                </a:cubicBezTo>
                <a:cubicBezTo>
                  <a:pt x="2024694" y="2254913"/>
                  <a:pt x="2030181" y="2248410"/>
                  <a:pt x="2030181" y="2240282"/>
                </a:cubicBezTo>
                <a:cubicBezTo>
                  <a:pt x="2030181" y="2232154"/>
                  <a:pt x="2023678" y="2222197"/>
                  <a:pt x="2010674" y="2210412"/>
                </a:cubicBezTo>
                <a:cubicBezTo>
                  <a:pt x="2015144" y="2207567"/>
                  <a:pt x="2020630" y="2204925"/>
                  <a:pt x="2027133" y="2202487"/>
                </a:cubicBezTo>
                <a:cubicBezTo>
                  <a:pt x="2033635" y="2200049"/>
                  <a:pt x="2038309" y="2198829"/>
                  <a:pt x="2041154" y="2198829"/>
                </a:cubicBezTo>
                <a:close/>
                <a:moveTo>
                  <a:pt x="2028352" y="2075690"/>
                </a:moveTo>
                <a:cubicBezTo>
                  <a:pt x="2034448" y="2076503"/>
                  <a:pt x="2037496" y="2079348"/>
                  <a:pt x="2037496" y="2084225"/>
                </a:cubicBezTo>
                <a:cubicBezTo>
                  <a:pt x="2037496" y="2089101"/>
                  <a:pt x="2032314" y="2097534"/>
                  <a:pt x="2021951" y="2109523"/>
                </a:cubicBezTo>
                <a:cubicBezTo>
                  <a:pt x="2011588" y="2121512"/>
                  <a:pt x="1999294" y="2130961"/>
                  <a:pt x="1985070" y="2137869"/>
                </a:cubicBezTo>
                <a:cubicBezTo>
                  <a:pt x="1977349" y="2139089"/>
                  <a:pt x="1964547" y="2142137"/>
                  <a:pt x="1946666" y="2147013"/>
                </a:cubicBezTo>
                <a:cubicBezTo>
                  <a:pt x="1947885" y="2138885"/>
                  <a:pt x="1955810" y="2131367"/>
                  <a:pt x="1970440" y="2124458"/>
                </a:cubicBezTo>
                <a:cubicBezTo>
                  <a:pt x="1977755" y="2121207"/>
                  <a:pt x="1988118" y="2114095"/>
                  <a:pt x="2001530" y="2103122"/>
                </a:cubicBezTo>
                <a:cubicBezTo>
                  <a:pt x="2014941" y="2092149"/>
                  <a:pt x="2023882" y="2083005"/>
                  <a:pt x="2028352" y="2075690"/>
                </a:cubicBezTo>
                <a:close/>
                <a:moveTo>
                  <a:pt x="1965868" y="1954380"/>
                </a:moveTo>
                <a:cubicBezTo>
                  <a:pt x="1961194" y="1954380"/>
                  <a:pt x="1958858" y="1956615"/>
                  <a:pt x="1958858" y="1961085"/>
                </a:cubicBezTo>
                <a:cubicBezTo>
                  <a:pt x="1958858" y="1963930"/>
                  <a:pt x="1960686" y="1967994"/>
                  <a:pt x="1964344" y="1973277"/>
                </a:cubicBezTo>
                <a:cubicBezTo>
                  <a:pt x="1974504" y="1987908"/>
                  <a:pt x="1980803" y="2001522"/>
                  <a:pt x="1983242" y="2014121"/>
                </a:cubicBezTo>
                <a:cubicBezTo>
                  <a:pt x="1958045" y="2021029"/>
                  <a:pt x="1934067" y="2024484"/>
                  <a:pt x="1911309" y="2024484"/>
                </a:cubicBezTo>
                <a:cubicBezTo>
                  <a:pt x="1904400" y="2024484"/>
                  <a:pt x="1899015" y="2024179"/>
                  <a:pt x="1895154" y="2023569"/>
                </a:cubicBezTo>
                <a:cubicBezTo>
                  <a:pt x="1891294" y="2022960"/>
                  <a:pt x="1888246" y="2022655"/>
                  <a:pt x="1886010" y="2022655"/>
                </a:cubicBezTo>
                <a:cubicBezTo>
                  <a:pt x="1883775" y="2022655"/>
                  <a:pt x="1882658" y="2023874"/>
                  <a:pt x="1882658" y="2026313"/>
                </a:cubicBezTo>
                <a:cubicBezTo>
                  <a:pt x="1882658" y="2028751"/>
                  <a:pt x="1886823" y="2034847"/>
                  <a:pt x="1895154" y="2044601"/>
                </a:cubicBezTo>
                <a:cubicBezTo>
                  <a:pt x="1903486" y="2054354"/>
                  <a:pt x="1915576" y="2064311"/>
                  <a:pt x="1931426" y="2074471"/>
                </a:cubicBezTo>
                <a:cubicBezTo>
                  <a:pt x="1932645" y="2078941"/>
                  <a:pt x="1931426" y="2081989"/>
                  <a:pt x="1927768" y="2083615"/>
                </a:cubicBezTo>
                <a:cubicBezTo>
                  <a:pt x="1919640" y="2088085"/>
                  <a:pt x="1913138" y="2094893"/>
                  <a:pt x="1908261" y="2104037"/>
                </a:cubicBezTo>
                <a:cubicBezTo>
                  <a:pt x="1903384" y="2113181"/>
                  <a:pt x="1900946" y="2122629"/>
                  <a:pt x="1900946" y="2132383"/>
                </a:cubicBezTo>
                <a:cubicBezTo>
                  <a:pt x="1900946" y="2142137"/>
                  <a:pt x="1903384" y="2150468"/>
                  <a:pt x="1908261" y="2157377"/>
                </a:cubicBezTo>
                <a:cubicBezTo>
                  <a:pt x="1822917" y="2183793"/>
                  <a:pt x="1776181" y="2197001"/>
                  <a:pt x="1768053" y="2197001"/>
                </a:cubicBezTo>
                <a:cubicBezTo>
                  <a:pt x="1759925" y="2197001"/>
                  <a:pt x="1755861" y="2200557"/>
                  <a:pt x="1755861" y="2207669"/>
                </a:cubicBezTo>
                <a:cubicBezTo>
                  <a:pt x="1755861" y="2214781"/>
                  <a:pt x="1759315" y="2220978"/>
                  <a:pt x="1766224" y="2226261"/>
                </a:cubicBezTo>
                <a:cubicBezTo>
                  <a:pt x="1773133" y="2231545"/>
                  <a:pt x="1781667" y="2234186"/>
                  <a:pt x="1791827" y="2234186"/>
                </a:cubicBezTo>
                <a:cubicBezTo>
                  <a:pt x="1812554" y="2234186"/>
                  <a:pt x="1845066" y="2221994"/>
                  <a:pt x="1889363" y="2197610"/>
                </a:cubicBezTo>
                <a:cubicBezTo>
                  <a:pt x="1890989" y="2196797"/>
                  <a:pt x="1892513" y="2196391"/>
                  <a:pt x="1893935" y="2196391"/>
                </a:cubicBezTo>
                <a:cubicBezTo>
                  <a:pt x="1895358" y="2196391"/>
                  <a:pt x="1896069" y="2196899"/>
                  <a:pt x="1896069" y="2197915"/>
                </a:cubicBezTo>
                <a:cubicBezTo>
                  <a:pt x="1896069" y="2198931"/>
                  <a:pt x="1895764" y="2200353"/>
                  <a:pt x="1895154" y="2202182"/>
                </a:cubicBezTo>
                <a:cubicBezTo>
                  <a:pt x="1894545" y="2204011"/>
                  <a:pt x="1895662" y="2204925"/>
                  <a:pt x="1898507" y="2204925"/>
                </a:cubicBezTo>
                <a:cubicBezTo>
                  <a:pt x="1901352" y="2204925"/>
                  <a:pt x="1907245" y="2203097"/>
                  <a:pt x="1916186" y="2199439"/>
                </a:cubicBezTo>
                <a:cubicBezTo>
                  <a:pt x="1967392" y="2178306"/>
                  <a:pt x="2013518" y="2165708"/>
                  <a:pt x="2054565" y="2161644"/>
                </a:cubicBezTo>
                <a:lnTo>
                  <a:pt x="2054565" y="2166521"/>
                </a:lnTo>
                <a:cubicBezTo>
                  <a:pt x="1959061" y="2189279"/>
                  <a:pt x="1911309" y="2206957"/>
                  <a:pt x="1911309" y="2219556"/>
                </a:cubicBezTo>
                <a:cubicBezTo>
                  <a:pt x="1911309" y="2226058"/>
                  <a:pt x="1922891" y="2229309"/>
                  <a:pt x="1946056" y="2229309"/>
                </a:cubicBezTo>
                <a:cubicBezTo>
                  <a:pt x="1951339" y="2229309"/>
                  <a:pt x="1956216" y="2229106"/>
                  <a:pt x="1960686" y="2228700"/>
                </a:cubicBezTo>
                <a:cubicBezTo>
                  <a:pt x="1961093" y="2229513"/>
                  <a:pt x="1961296" y="2230224"/>
                  <a:pt x="1961296" y="2230833"/>
                </a:cubicBezTo>
                <a:cubicBezTo>
                  <a:pt x="1961296" y="2231443"/>
                  <a:pt x="1961093" y="2231951"/>
                  <a:pt x="1960686" y="2232357"/>
                </a:cubicBezTo>
                <a:lnTo>
                  <a:pt x="1938131" y="2243940"/>
                </a:lnTo>
                <a:cubicBezTo>
                  <a:pt x="1933254" y="2246785"/>
                  <a:pt x="1930816" y="2249629"/>
                  <a:pt x="1930816" y="2252474"/>
                </a:cubicBezTo>
                <a:cubicBezTo>
                  <a:pt x="1930816" y="2258977"/>
                  <a:pt x="1940163" y="2266901"/>
                  <a:pt x="1958858" y="2276249"/>
                </a:cubicBezTo>
                <a:cubicBezTo>
                  <a:pt x="1941789" y="2286002"/>
                  <a:pt x="1930410" y="2292911"/>
                  <a:pt x="1924720" y="2296975"/>
                </a:cubicBezTo>
                <a:cubicBezTo>
                  <a:pt x="1921875" y="2292505"/>
                  <a:pt x="1920453" y="2286713"/>
                  <a:pt x="1920453" y="2279601"/>
                </a:cubicBezTo>
                <a:cubicBezTo>
                  <a:pt x="1920453" y="2272489"/>
                  <a:pt x="1920961" y="2264158"/>
                  <a:pt x="1921977" y="2254608"/>
                </a:cubicBezTo>
                <a:cubicBezTo>
                  <a:pt x="1922993" y="2245057"/>
                  <a:pt x="1918929" y="2236726"/>
                  <a:pt x="1909785" y="2229614"/>
                </a:cubicBezTo>
                <a:cubicBezTo>
                  <a:pt x="1900641" y="2222502"/>
                  <a:pt x="1892818" y="2218946"/>
                  <a:pt x="1886315" y="2218946"/>
                </a:cubicBezTo>
                <a:cubicBezTo>
                  <a:pt x="1879813" y="2218946"/>
                  <a:pt x="1876562" y="2222604"/>
                  <a:pt x="1876562" y="2229919"/>
                </a:cubicBezTo>
                <a:cubicBezTo>
                  <a:pt x="1876562" y="2235609"/>
                  <a:pt x="1879711" y="2251357"/>
                  <a:pt x="1886010" y="2277163"/>
                </a:cubicBezTo>
                <a:cubicBezTo>
                  <a:pt x="1892310" y="2302969"/>
                  <a:pt x="1898304" y="2318819"/>
                  <a:pt x="1903994" y="2324712"/>
                </a:cubicBezTo>
                <a:cubicBezTo>
                  <a:pt x="1909683" y="2330605"/>
                  <a:pt x="1914154" y="2333551"/>
                  <a:pt x="1917405" y="2333551"/>
                </a:cubicBezTo>
                <a:cubicBezTo>
                  <a:pt x="1920656" y="2333551"/>
                  <a:pt x="1923298" y="2330706"/>
                  <a:pt x="1925330" y="2325017"/>
                </a:cubicBezTo>
                <a:cubicBezTo>
                  <a:pt x="1930613" y="2327455"/>
                  <a:pt x="1934270" y="2331316"/>
                  <a:pt x="1936302" y="2336599"/>
                </a:cubicBezTo>
                <a:cubicBezTo>
                  <a:pt x="1919640" y="2344727"/>
                  <a:pt x="1911309" y="2350112"/>
                  <a:pt x="1911309" y="2352753"/>
                </a:cubicBezTo>
                <a:cubicBezTo>
                  <a:pt x="1911309" y="2355395"/>
                  <a:pt x="1912426" y="2356716"/>
                  <a:pt x="1914662" y="2356716"/>
                </a:cubicBezTo>
                <a:cubicBezTo>
                  <a:pt x="1916897" y="2356716"/>
                  <a:pt x="1919335" y="2356208"/>
                  <a:pt x="1921977" y="2355192"/>
                </a:cubicBezTo>
                <a:cubicBezTo>
                  <a:pt x="1924618" y="2354176"/>
                  <a:pt x="1932238" y="2351941"/>
                  <a:pt x="1944837" y="2348486"/>
                </a:cubicBezTo>
                <a:cubicBezTo>
                  <a:pt x="1957435" y="2345032"/>
                  <a:pt x="1967595" y="2342695"/>
                  <a:pt x="1975317" y="2341476"/>
                </a:cubicBezTo>
                <a:cubicBezTo>
                  <a:pt x="1976942" y="2345540"/>
                  <a:pt x="1977552" y="2349807"/>
                  <a:pt x="1977146" y="2354277"/>
                </a:cubicBezTo>
                <a:cubicBezTo>
                  <a:pt x="1952762" y="2357935"/>
                  <a:pt x="1929698" y="2362507"/>
                  <a:pt x="1907956" y="2367993"/>
                </a:cubicBezTo>
                <a:cubicBezTo>
                  <a:pt x="1886214" y="2373480"/>
                  <a:pt x="1871278" y="2378255"/>
                  <a:pt x="1863150" y="2382319"/>
                </a:cubicBezTo>
                <a:cubicBezTo>
                  <a:pt x="1855022" y="2386383"/>
                  <a:pt x="1848317" y="2388415"/>
                  <a:pt x="1843034" y="2388415"/>
                </a:cubicBezTo>
                <a:lnTo>
                  <a:pt x="1838766" y="2388415"/>
                </a:lnTo>
                <a:cubicBezTo>
                  <a:pt x="1835515" y="2388009"/>
                  <a:pt x="1833178" y="2389228"/>
                  <a:pt x="1831756" y="2392073"/>
                </a:cubicBezTo>
                <a:cubicBezTo>
                  <a:pt x="1830334" y="2394917"/>
                  <a:pt x="1829622" y="2397965"/>
                  <a:pt x="1829622" y="2401217"/>
                </a:cubicBezTo>
                <a:cubicBezTo>
                  <a:pt x="1829622" y="2417066"/>
                  <a:pt x="1837750" y="2424991"/>
                  <a:pt x="1854006" y="2424991"/>
                </a:cubicBezTo>
                <a:cubicBezTo>
                  <a:pt x="1857664" y="2424991"/>
                  <a:pt x="1867824" y="2422553"/>
                  <a:pt x="1884486" y="2417676"/>
                </a:cubicBezTo>
                <a:cubicBezTo>
                  <a:pt x="1901149" y="2412799"/>
                  <a:pt x="1915779" y="2407109"/>
                  <a:pt x="1928378" y="2400607"/>
                </a:cubicBezTo>
                <a:cubicBezTo>
                  <a:pt x="1940976" y="2394105"/>
                  <a:pt x="1957232" y="2389025"/>
                  <a:pt x="1977146" y="2385367"/>
                </a:cubicBezTo>
                <a:cubicBezTo>
                  <a:pt x="1977146" y="2410564"/>
                  <a:pt x="1977958" y="2444498"/>
                  <a:pt x="1979584" y="2487170"/>
                </a:cubicBezTo>
                <a:cubicBezTo>
                  <a:pt x="1981210" y="2529842"/>
                  <a:pt x="1982835" y="2552499"/>
                  <a:pt x="1984461" y="2555141"/>
                </a:cubicBezTo>
                <a:cubicBezTo>
                  <a:pt x="1986086" y="2557782"/>
                  <a:pt x="1988322" y="2559103"/>
                  <a:pt x="1991166" y="2559103"/>
                </a:cubicBezTo>
                <a:cubicBezTo>
                  <a:pt x="1994011" y="2559103"/>
                  <a:pt x="1996754" y="2557477"/>
                  <a:pt x="1999396" y="2554226"/>
                </a:cubicBezTo>
                <a:cubicBezTo>
                  <a:pt x="2002038" y="2550975"/>
                  <a:pt x="2003562" y="2546505"/>
                  <a:pt x="2003968" y="2540815"/>
                </a:cubicBezTo>
                <a:cubicBezTo>
                  <a:pt x="2005594" y="2516431"/>
                  <a:pt x="2008337" y="2498651"/>
                  <a:pt x="2012198" y="2487475"/>
                </a:cubicBezTo>
                <a:cubicBezTo>
                  <a:pt x="2016058" y="2476299"/>
                  <a:pt x="2020224" y="2439621"/>
                  <a:pt x="2024694" y="2377442"/>
                </a:cubicBezTo>
                <a:cubicBezTo>
                  <a:pt x="2036480" y="2377442"/>
                  <a:pt x="2051415" y="2379068"/>
                  <a:pt x="2069500" y="2382319"/>
                </a:cubicBezTo>
                <a:cubicBezTo>
                  <a:pt x="2087585" y="2385570"/>
                  <a:pt x="2102926" y="2389025"/>
                  <a:pt x="2115525" y="2392682"/>
                </a:cubicBezTo>
                <a:cubicBezTo>
                  <a:pt x="2117557" y="2393089"/>
                  <a:pt x="2120198" y="2393292"/>
                  <a:pt x="2123450" y="2393292"/>
                </a:cubicBezTo>
                <a:cubicBezTo>
                  <a:pt x="2126701" y="2393292"/>
                  <a:pt x="2129850" y="2391768"/>
                  <a:pt x="2132898" y="2388720"/>
                </a:cubicBezTo>
                <a:cubicBezTo>
                  <a:pt x="2135946" y="2385672"/>
                  <a:pt x="2137470" y="2381709"/>
                  <a:pt x="2137470" y="2376833"/>
                </a:cubicBezTo>
                <a:cubicBezTo>
                  <a:pt x="2137470" y="2367485"/>
                  <a:pt x="2132289" y="2359865"/>
                  <a:pt x="2121926" y="2353973"/>
                </a:cubicBezTo>
                <a:cubicBezTo>
                  <a:pt x="2111562" y="2348080"/>
                  <a:pt x="2102317" y="2345133"/>
                  <a:pt x="2094189" y="2345133"/>
                </a:cubicBezTo>
                <a:lnTo>
                  <a:pt x="2075901" y="2346353"/>
                </a:lnTo>
                <a:cubicBezTo>
                  <a:pt x="2068586" y="2347165"/>
                  <a:pt x="2052126" y="2347775"/>
                  <a:pt x="2026523" y="2348181"/>
                </a:cubicBezTo>
                <a:cubicBezTo>
                  <a:pt x="2026930" y="2343305"/>
                  <a:pt x="2027946" y="2337005"/>
                  <a:pt x="2029571" y="2329284"/>
                </a:cubicBezTo>
                <a:cubicBezTo>
                  <a:pt x="2038918" y="2328065"/>
                  <a:pt x="2046538" y="2325118"/>
                  <a:pt x="2052431" y="2320445"/>
                </a:cubicBezTo>
                <a:cubicBezTo>
                  <a:pt x="2058324" y="2315771"/>
                  <a:pt x="2067366" y="2304900"/>
                  <a:pt x="2079558" y="2287831"/>
                </a:cubicBezTo>
                <a:lnTo>
                  <a:pt x="2104552" y="2252474"/>
                </a:lnTo>
                <a:cubicBezTo>
                  <a:pt x="2109022" y="2245972"/>
                  <a:pt x="2111258" y="2238047"/>
                  <a:pt x="2111258" y="2228700"/>
                </a:cubicBezTo>
                <a:cubicBezTo>
                  <a:pt x="2111258" y="2219353"/>
                  <a:pt x="2106584" y="2209904"/>
                  <a:pt x="2097237" y="2200353"/>
                </a:cubicBezTo>
                <a:cubicBezTo>
                  <a:pt x="2087890" y="2190803"/>
                  <a:pt x="2074478" y="2183386"/>
                  <a:pt x="2057003" y="2178103"/>
                </a:cubicBezTo>
                <a:cubicBezTo>
                  <a:pt x="2058222" y="2176071"/>
                  <a:pt x="2060661" y="2175055"/>
                  <a:pt x="2064318" y="2175055"/>
                </a:cubicBezTo>
                <a:lnTo>
                  <a:pt x="2067976" y="2175055"/>
                </a:lnTo>
                <a:cubicBezTo>
                  <a:pt x="2072040" y="2175461"/>
                  <a:pt x="2074072" y="2174750"/>
                  <a:pt x="2074072" y="2172921"/>
                </a:cubicBezTo>
                <a:cubicBezTo>
                  <a:pt x="2074072" y="2171093"/>
                  <a:pt x="2072040" y="2168959"/>
                  <a:pt x="2067976" y="2166521"/>
                </a:cubicBezTo>
                <a:cubicBezTo>
                  <a:pt x="2067163" y="2164895"/>
                  <a:pt x="2066960" y="2163269"/>
                  <a:pt x="2067366" y="2161644"/>
                </a:cubicBezTo>
                <a:cubicBezTo>
                  <a:pt x="2107194" y="2154735"/>
                  <a:pt x="2143363" y="2150671"/>
                  <a:pt x="2175875" y="2149452"/>
                </a:cubicBezTo>
                <a:cubicBezTo>
                  <a:pt x="2189286" y="2149045"/>
                  <a:pt x="2195992" y="2145388"/>
                  <a:pt x="2195992" y="2138479"/>
                </a:cubicBezTo>
                <a:cubicBezTo>
                  <a:pt x="2195992" y="2134415"/>
                  <a:pt x="2192639" y="2129843"/>
                  <a:pt x="2185934" y="2124763"/>
                </a:cubicBezTo>
                <a:cubicBezTo>
                  <a:pt x="2179228" y="2119683"/>
                  <a:pt x="2167239" y="2117143"/>
                  <a:pt x="2149967" y="2117143"/>
                </a:cubicBezTo>
                <a:cubicBezTo>
                  <a:pt x="2132695" y="2117143"/>
                  <a:pt x="2105771" y="2118972"/>
                  <a:pt x="2069195" y="2122629"/>
                </a:cubicBezTo>
                <a:cubicBezTo>
                  <a:pt x="2081387" y="2112063"/>
                  <a:pt x="2087483" y="2099871"/>
                  <a:pt x="2087483" y="2086053"/>
                </a:cubicBezTo>
                <a:cubicBezTo>
                  <a:pt x="2087483" y="2076706"/>
                  <a:pt x="2084334" y="2068477"/>
                  <a:pt x="2078034" y="2061365"/>
                </a:cubicBezTo>
                <a:cubicBezTo>
                  <a:pt x="2071735" y="2054253"/>
                  <a:pt x="2063099" y="2050087"/>
                  <a:pt x="2052126" y="2048868"/>
                </a:cubicBezTo>
                <a:cubicBezTo>
                  <a:pt x="2050907" y="2048055"/>
                  <a:pt x="2050501" y="2046836"/>
                  <a:pt x="2050907" y="2045210"/>
                </a:cubicBezTo>
                <a:cubicBezTo>
                  <a:pt x="2053752" y="2041959"/>
                  <a:pt x="2065538" y="2037895"/>
                  <a:pt x="2086264" y="2033018"/>
                </a:cubicBezTo>
                <a:cubicBezTo>
                  <a:pt x="2092360" y="2031393"/>
                  <a:pt x="2095408" y="2027125"/>
                  <a:pt x="2095408" y="2020217"/>
                </a:cubicBezTo>
                <a:cubicBezTo>
                  <a:pt x="2095408" y="2013308"/>
                  <a:pt x="2091954" y="2006907"/>
                  <a:pt x="2085045" y="2001014"/>
                </a:cubicBezTo>
                <a:cubicBezTo>
                  <a:pt x="2078136" y="1995121"/>
                  <a:pt x="2072345" y="1992175"/>
                  <a:pt x="2067671" y="1992175"/>
                </a:cubicBezTo>
                <a:cubicBezTo>
                  <a:pt x="2062998" y="1992175"/>
                  <a:pt x="2059442" y="1992581"/>
                  <a:pt x="2057003" y="1993394"/>
                </a:cubicBezTo>
                <a:cubicBezTo>
                  <a:pt x="2050501" y="1990143"/>
                  <a:pt x="2045218" y="1985469"/>
                  <a:pt x="2041154" y="1979373"/>
                </a:cubicBezTo>
                <a:cubicBezTo>
                  <a:pt x="2037090" y="1973277"/>
                  <a:pt x="2031603" y="1968909"/>
                  <a:pt x="2024694" y="1966267"/>
                </a:cubicBezTo>
                <a:cubicBezTo>
                  <a:pt x="2017786" y="1963625"/>
                  <a:pt x="2007422" y="1960984"/>
                  <a:pt x="1993605" y="1958342"/>
                </a:cubicBezTo>
                <a:cubicBezTo>
                  <a:pt x="1979787" y="1955701"/>
                  <a:pt x="1970542" y="1954380"/>
                  <a:pt x="1965868" y="1954380"/>
                </a:cubicBezTo>
                <a:close/>
                <a:moveTo>
                  <a:pt x="2139909" y="1638988"/>
                </a:moveTo>
                <a:cubicBezTo>
                  <a:pt x="2125685" y="1638988"/>
                  <a:pt x="2081489" y="1644373"/>
                  <a:pt x="2007321" y="1655142"/>
                </a:cubicBezTo>
                <a:cubicBezTo>
                  <a:pt x="1933153" y="1665912"/>
                  <a:pt x="1860915" y="1677596"/>
                  <a:pt x="1790608" y="1690194"/>
                </a:cubicBezTo>
                <a:cubicBezTo>
                  <a:pt x="1785325" y="1691007"/>
                  <a:pt x="1780651" y="1691414"/>
                  <a:pt x="1776587" y="1691414"/>
                </a:cubicBezTo>
                <a:cubicBezTo>
                  <a:pt x="1772523" y="1691414"/>
                  <a:pt x="1768866" y="1689991"/>
                  <a:pt x="1765614" y="1687146"/>
                </a:cubicBezTo>
                <a:cubicBezTo>
                  <a:pt x="1762363" y="1684302"/>
                  <a:pt x="1759010" y="1682879"/>
                  <a:pt x="1755556" y="1682879"/>
                </a:cubicBezTo>
                <a:cubicBezTo>
                  <a:pt x="1752102" y="1682879"/>
                  <a:pt x="1750374" y="1686029"/>
                  <a:pt x="1750374" y="1692328"/>
                </a:cubicBezTo>
                <a:cubicBezTo>
                  <a:pt x="1750374" y="1698627"/>
                  <a:pt x="1753321" y="1707873"/>
                  <a:pt x="1759214" y="1720065"/>
                </a:cubicBezTo>
                <a:cubicBezTo>
                  <a:pt x="1765106" y="1732257"/>
                  <a:pt x="1774962" y="1744652"/>
                  <a:pt x="1788779" y="1757250"/>
                </a:cubicBezTo>
                <a:cubicBezTo>
                  <a:pt x="1802597" y="1769849"/>
                  <a:pt x="1814586" y="1776148"/>
                  <a:pt x="1824746" y="1776148"/>
                </a:cubicBezTo>
                <a:cubicBezTo>
                  <a:pt x="1839376" y="1776148"/>
                  <a:pt x="1852584" y="1769849"/>
                  <a:pt x="1864370" y="1757250"/>
                </a:cubicBezTo>
                <a:cubicBezTo>
                  <a:pt x="1879813" y="1740994"/>
                  <a:pt x="1908667" y="1729615"/>
                  <a:pt x="1950933" y="1723113"/>
                </a:cubicBezTo>
                <a:cubicBezTo>
                  <a:pt x="1993198" y="1716610"/>
                  <a:pt x="2025507" y="1713359"/>
                  <a:pt x="2047859" y="1713359"/>
                </a:cubicBezTo>
                <a:cubicBezTo>
                  <a:pt x="2054768" y="1713359"/>
                  <a:pt x="2058222" y="1714477"/>
                  <a:pt x="2058222" y="1716712"/>
                </a:cubicBezTo>
                <a:cubicBezTo>
                  <a:pt x="2058222" y="1718947"/>
                  <a:pt x="2048062" y="1725754"/>
                  <a:pt x="2027742" y="1737134"/>
                </a:cubicBezTo>
                <a:cubicBezTo>
                  <a:pt x="2007422" y="1748513"/>
                  <a:pt x="1997262" y="1755218"/>
                  <a:pt x="1997262" y="1757250"/>
                </a:cubicBezTo>
                <a:cubicBezTo>
                  <a:pt x="1997262" y="1757657"/>
                  <a:pt x="1998177" y="1757860"/>
                  <a:pt x="2000006" y="1757860"/>
                </a:cubicBezTo>
                <a:cubicBezTo>
                  <a:pt x="2001834" y="1757860"/>
                  <a:pt x="2010877" y="1754914"/>
                  <a:pt x="2027133" y="1749021"/>
                </a:cubicBezTo>
                <a:cubicBezTo>
                  <a:pt x="2043389" y="1743128"/>
                  <a:pt x="2058019" y="1738759"/>
                  <a:pt x="2071024" y="1735914"/>
                </a:cubicBezTo>
                <a:cubicBezTo>
                  <a:pt x="2084029" y="1733070"/>
                  <a:pt x="2097440" y="1731647"/>
                  <a:pt x="2111258" y="1731647"/>
                </a:cubicBezTo>
                <a:lnTo>
                  <a:pt x="2177094" y="1734695"/>
                </a:lnTo>
                <a:cubicBezTo>
                  <a:pt x="2194570" y="1734695"/>
                  <a:pt x="2205746" y="1732460"/>
                  <a:pt x="2210622" y="1727990"/>
                </a:cubicBezTo>
                <a:cubicBezTo>
                  <a:pt x="2215499" y="1723519"/>
                  <a:pt x="2217938" y="1716001"/>
                  <a:pt x="2217938" y="1705434"/>
                </a:cubicBezTo>
                <a:cubicBezTo>
                  <a:pt x="2217938" y="1694868"/>
                  <a:pt x="2216414" y="1686537"/>
                  <a:pt x="2213366" y="1680441"/>
                </a:cubicBezTo>
                <a:cubicBezTo>
                  <a:pt x="2210318" y="1674345"/>
                  <a:pt x="2204831" y="1668350"/>
                  <a:pt x="2196906" y="1662458"/>
                </a:cubicBezTo>
                <a:cubicBezTo>
                  <a:pt x="2188982" y="1656565"/>
                  <a:pt x="2179838" y="1651180"/>
                  <a:pt x="2169474" y="1646303"/>
                </a:cubicBezTo>
                <a:cubicBezTo>
                  <a:pt x="2159111" y="1641426"/>
                  <a:pt x="2149256" y="1638988"/>
                  <a:pt x="2139909" y="1638988"/>
                </a:cubicBezTo>
                <a:close/>
                <a:moveTo>
                  <a:pt x="2107600" y="1260807"/>
                </a:moveTo>
                <a:cubicBezTo>
                  <a:pt x="2129952" y="1260807"/>
                  <a:pt x="2141128" y="1267107"/>
                  <a:pt x="2141128" y="1279705"/>
                </a:cubicBezTo>
                <a:cubicBezTo>
                  <a:pt x="2141128" y="1284988"/>
                  <a:pt x="2138486" y="1294031"/>
                  <a:pt x="2133203" y="1306832"/>
                </a:cubicBezTo>
                <a:cubicBezTo>
                  <a:pt x="2127920" y="1319634"/>
                  <a:pt x="2122434" y="1327965"/>
                  <a:pt x="2116744" y="1331826"/>
                </a:cubicBezTo>
                <a:cubicBezTo>
                  <a:pt x="2111054" y="1335687"/>
                  <a:pt x="2100082" y="1337617"/>
                  <a:pt x="2083826" y="1337617"/>
                </a:cubicBezTo>
                <a:cubicBezTo>
                  <a:pt x="2062286" y="1337617"/>
                  <a:pt x="2043389" y="1330708"/>
                  <a:pt x="2027133" y="1316891"/>
                </a:cubicBezTo>
                <a:cubicBezTo>
                  <a:pt x="2027946" y="1312420"/>
                  <a:pt x="2027946" y="1307950"/>
                  <a:pt x="2027133" y="1303479"/>
                </a:cubicBezTo>
                <a:cubicBezTo>
                  <a:pt x="2040950" y="1291694"/>
                  <a:pt x="2052330" y="1279299"/>
                  <a:pt x="2061270" y="1266294"/>
                </a:cubicBezTo>
                <a:cubicBezTo>
                  <a:pt x="2079965" y="1262636"/>
                  <a:pt x="2095408" y="1260807"/>
                  <a:pt x="2107600" y="1260807"/>
                </a:cubicBezTo>
                <a:close/>
                <a:moveTo>
                  <a:pt x="1991166" y="1216307"/>
                </a:moveTo>
                <a:cubicBezTo>
                  <a:pt x="1991573" y="1219964"/>
                  <a:pt x="1991166" y="1230124"/>
                  <a:pt x="1989947" y="1246787"/>
                </a:cubicBezTo>
                <a:cubicBezTo>
                  <a:pt x="1963938" y="1250851"/>
                  <a:pt x="1933864" y="1257963"/>
                  <a:pt x="1899726" y="1268123"/>
                </a:cubicBezTo>
                <a:cubicBezTo>
                  <a:pt x="1900946" y="1266497"/>
                  <a:pt x="1902673" y="1262535"/>
                  <a:pt x="1904908" y="1256235"/>
                </a:cubicBezTo>
                <a:cubicBezTo>
                  <a:pt x="1907143" y="1249936"/>
                  <a:pt x="1908870" y="1245974"/>
                  <a:pt x="1910090" y="1244348"/>
                </a:cubicBezTo>
                <a:cubicBezTo>
                  <a:pt x="1920250" y="1243535"/>
                  <a:pt x="1929292" y="1240691"/>
                  <a:pt x="1937217" y="1235814"/>
                </a:cubicBezTo>
                <a:cubicBezTo>
                  <a:pt x="1945142" y="1230937"/>
                  <a:pt x="1963125" y="1224435"/>
                  <a:pt x="1991166" y="1216307"/>
                </a:cubicBezTo>
                <a:close/>
                <a:moveTo>
                  <a:pt x="2061880" y="1119990"/>
                </a:moveTo>
                <a:cubicBezTo>
                  <a:pt x="2063912" y="1122835"/>
                  <a:pt x="2064928" y="1125883"/>
                  <a:pt x="2064928" y="1129134"/>
                </a:cubicBezTo>
                <a:cubicBezTo>
                  <a:pt x="2064928" y="1140513"/>
                  <a:pt x="2053549" y="1153315"/>
                  <a:pt x="2030790" y="1167539"/>
                </a:cubicBezTo>
                <a:cubicBezTo>
                  <a:pt x="2036480" y="1155347"/>
                  <a:pt x="2039325" y="1146812"/>
                  <a:pt x="2039325" y="1141935"/>
                </a:cubicBezTo>
                <a:cubicBezTo>
                  <a:pt x="2039325" y="1137059"/>
                  <a:pt x="2038106" y="1132995"/>
                  <a:pt x="2035667" y="1129743"/>
                </a:cubicBezTo>
                <a:cubicBezTo>
                  <a:pt x="2041763" y="1122835"/>
                  <a:pt x="2050501" y="1119583"/>
                  <a:pt x="2061880" y="1119990"/>
                </a:cubicBezTo>
                <a:close/>
                <a:moveTo>
                  <a:pt x="2055784" y="910897"/>
                </a:moveTo>
                <a:cubicBezTo>
                  <a:pt x="2047250" y="910897"/>
                  <a:pt x="2042982" y="912827"/>
                  <a:pt x="2042982" y="916688"/>
                </a:cubicBezTo>
                <a:cubicBezTo>
                  <a:pt x="2042982" y="920549"/>
                  <a:pt x="2044303" y="924410"/>
                  <a:pt x="2046945" y="928271"/>
                </a:cubicBezTo>
                <a:cubicBezTo>
                  <a:pt x="2049586" y="932131"/>
                  <a:pt x="2050907" y="937008"/>
                  <a:pt x="2050907" y="942901"/>
                </a:cubicBezTo>
                <a:cubicBezTo>
                  <a:pt x="2050907" y="948794"/>
                  <a:pt x="2048367" y="956719"/>
                  <a:pt x="2043287" y="966675"/>
                </a:cubicBezTo>
                <a:cubicBezTo>
                  <a:pt x="2038207" y="976632"/>
                  <a:pt x="2032619" y="984659"/>
                  <a:pt x="2026523" y="990755"/>
                </a:cubicBezTo>
                <a:cubicBezTo>
                  <a:pt x="2020427" y="996851"/>
                  <a:pt x="2016668" y="1003251"/>
                  <a:pt x="2015246" y="1009957"/>
                </a:cubicBezTo>
                <a:cubicBezTo>
                  <a:pt x="2013823" y="1016663"/>
                  <a:pt x="2013112" y="1025502"/>
                  <a:pt x="2013112" y="1036475"/>
                </a:cubicBezTo>
                <a:cubicBezTo>
                  <a:pt x="2013112" y="1058014"/>
                  <a:pt x="2018802" y="1068783"/>
                  <a:pt x="2030181" y="1068783"/>
                </a:cubicBezTo>
                <a:cubicBezTo>
                  <a:pt x="2033838" y="1068783"/>
                  <a:pt x="2037090" y="1067564"/>
                  <a:pt x="2039934" y="1065126"/>
                </a:cubicBezTo>
                <a:cubicBezTo>
                  <a:pt x="2049282" y="1056998"/>
                  <a:pt x="2061270" y="1049073"/>
                  <a:pt x="2075901" y="1041351"/>
                </a:cubicBezTo>
                <a:cubicBezTo>
                  <a:pt x="2059645" y="1072644"/>
                  <a:pt x="2038106" y="1091745"/>
                  <a:pt x="2011283" y="1098654"/>
                </a:cubicBezTo>
                <a:cubicBezTo>
                  <a:pt x="2006000" y="1095403"/>
                  <a:pt x="2000717" y="1093777"/>
                  <a:pt x="1995434" y="1093777"/>
                </a:cubicBezTo>
                <a:cubicBezTo>
                  <a:pt x="1982022" y="1093777"/>
                  <a:pt x="1973285" y="1100076"/>
                  <a:pt x="1969221" y="1112675"/>
                </a:cubicBezTo>
                <a:lnTo>
                  <a:pt x="1962515" y="1114503"/>
                </a:lnTo>
                <a:cubicBezTo>
                  <a:pt x="1982835" y="1070206"/>
                  <a:pt x="1994011" y="1031191"/>
                  <a:pt x="1996043" y="997460"/>
                </a:cubicBezTo>
                <a:cubicBezTo>
                  <a:pt x="1966376" y="1041758"/>
                  <a:pt x="1946666" y="1063907"/>
                  <a:pt x="1936912" y="1063907"/>
                </a:cubicBezTo>
                <a:cubicBezTo>
                  <a:pt x="1935286" y="1063907"/>
                  <a:pt x="1933864" y="1063500"/>
                  <a:pt x="1932645" y="1062687"/>
                </a:cubicBezTo>
                <a:cubicBezTo>
                  <a:pt x="1947275" y="1050902"/>
                  <a:pt x="1954590" y="1041047"/>
                  <a:pt x="1954590" y="1033122"/>
                </a:cubicBezTo>
                <a:cubicBezTo>
                  <a:pt x="1954590" y="1025197"/>
                  <a:pt x="1950425" y="1015748"/>
                  <a:pt x="1942094" y="1004775"/>
                </a:cubicBezTo>
                <a:cubicBezTo>
                  <a:pt x="1933762" y="993803"/>
                  <a:pt x="1923806" y="985370"/>
                  <a:pt x="1912223" y="979477"/>
                </a:cubicBezTo>
                <a:cubicBezTo>
                  <a:pt x="1900641" y="973584"/>
                  <a:pt x="1892919" y="970638"/>
                  <a:pt x="1889058" y="970638"/>
                </a:cubicBezTo>
                <a:cubicBezTo>
                  <a:pt x="1885198" y="970638"/>
                  <a:pt x="1883267" y="971755"/>
                  <a:pt x="1883267" y="973991"/>
                </a:cubicBezTo>
                <a:cubicBezTo>
                  <a:pt x="1883267" y="976226"/>
                  <a:pt x="1884690" y="979071"/>
                  <a:pt x="1887534" y="982525"/>
                </a:cubicBezTo>
                <a:cubicBezTo>
                  <a:pt x="1890379" y="985979"/>
                  <a:pt x="1891802" y="989535"/>
                  <a:pt x="1891802" y="993193"/>
                </a:cubicBezTo>
                <a:cubicBezTo>
                  <a:pt x="1891802" y="1002134"/>
                  <a:pt x="1887230" y="1013716"/>
                  <a:pt x="1878086" y="1027940"/>
                </a:cubicBezTo>
                <a:cubicBezTo>
                  <a:pt x="1868942" y="1042164"/>
                  <a:pt x="1862134" y="1049886"/>
                  <a:pt x="1857664" y="1051105"/>
                </a:cubicBezTo>
                <a:cubicBezTo>
                  <a:pt x="1843846" y="1055575"/>
                  <a:pt x="1836938" y="1069799"/>
                  <a:pt x="1836938" y="1093777"/>
                </a:cubicBezTo>
                <a:cubicBezTo>
                  <a:pt x="1836938" y="1106782"/>
                  <a:pt x="1838766" y="1117653"/>
                  <a:pt x="1842424" y="1126391"/>
                </a:cubicBezTo>
                <a:cubicBezTo>
                  <a:pt x="1846082" y="1135128"/>
                  <a:pt x="1850247" y="1139497"/>
                  <a:pt x="1854921" y="1139497"/>
                </a:cubicBezTo>
                <a:cubicBezTo>
                  <a:pt x="1859594" y="1139497"/>
                  <a:pt x="1863658" y="1136855"/>
                  <a:pt x="1867113" y="1131572"/>
                </a:cubicBezTo>
                <a:cubicBezTo>
                  <a:pt x="1870567" y="1126289"/>
                  <a:pt x="1882251" y="1115519"/>
                  <a:pt x="1902165" y="1099263"/>
                </a:cubicBezTo>
                <a:cubicBezTo>
                  <a:pt x="1908667" y="1106172"/>
                  <a:pt x="1922078" y="1113081"/>
                  <a:pt x="1942398" y="1119990"/>
                </a:cubicBezTo>
                <a:cubicBezTo>
                  <a:pt x="1927768" y="1122022"/>
                  <a:pt x="1918116" y="1124155"/>
                  <a:pt x="1913442" y="1126391"/>
                </a:cubicBezTo>
                <a:cubicBezTo>
                  <a:pt x="1908769" y="1128626"/>
                  <a:pt x="1906432" y="1132283"/>
                  <a:pt x="1906432" y="1137363"/>
                </a:cubicBezTo>
                <a:cubicBezTo>
                  <a:pt x="1906432" y="1142443"/>
                  <a:pt x="1914255" y="1146711"/>
                  <a:pt x="1929902" y="1150165"/>
                </a:cubicBezTo>
                <a:cubicBezTo>
                  <a:pt x="1945548" y="1153619"/>
                  <a:pt x="1957130" y="1155347"/>
                  <a:pt x="1964649" y="1155347"/>
                </a:cubicBezTo>
                <a:cubicBezTo>
                  <a:pt x="1972167" y="1155347"/>
                  <a:pt x="1981819" y="1152705"/>
                  <a:pt x="1993605" y="1147422"/>
                </a:cubicBezTo>
                <a:lnTo>
                  <a:pt x="1993605" y="1179121"/>
                </a:lnTo>
                <a:cubicBezTo>
                  <a:pt x="1967595" y="1188468"/>
                  <a:pt x="1935083" y="1195377"/>
                  <a:pt x="1896069" y="1199847"/>
                </a:cubicBezTo>
                <a:cubicBezTo>
                  <a:pt x="1886315" y="1195377"/>
                  <a:pt x="1877781" y="1193142"/>
                  <a:pt x="1870466" y="1193142"/>
                </a:cubicBezTo>
                <a:cubicBezTo>
                  <a:pt x="1858680" y="1193142"/>
                  <a:pt x="1852787" y="1197815"/>
                  <a:pt x="1852787" y="1207163"/>
                </a:cubicBezTo>
                <a:cubicBezTo>
                  <a:pt x="1852787" y="1210414"/>
                  <a:pt x="1854006" y="1213868"/>
                  <a:pt x="1856445" y="1217526"/>
                </a:cubicBezTo>
                <a:cubicBezTo>
                  <a:pt x="1863760" y="1227279"/>
                  <a:pt x="1867418" y="1235306"/>
                  <a:pt x="1867418" y="1241605"/>
                </a:cubicBezTo>
                <a:cubicBezTo>
                  <a:pt x="1867418" y="1247904"/>
                  <a:pt x="1860712" y="1259588"/>
                  <a:pt x="1847301" y="1276657"/>
                </a:cubicBezTo>
                <a:cubicBezTo>
                  <a:pt x="1840392" y="1285598"/>
                  <a:pt x="1836938" y="1296774"/>
                  <a:pt x="1836938" y="1310185"/>
                </a:cubicBezTo>
                <a:cubicBezTo>
                  <a:pt x="1836938" y="1316281"/>
                  <a:pt x="1838055" y="1323393"/>
                  <a:pt x="1840290" y="1331521"/>
                </a:cubicBezTo>
                <a:cubicBezTo>
                  <a:pt x="1842526" y="1339649"/>
                  <a:pt x="1846386" y="1343713"/>
                  <a:pt x="1851873" y="1343713"/>
                </a:cubicBezTo>
                <a:cubicBezTo>
                  <a:pt x="1857359" y="1343713"/>
                  <a:pt x="1866605" y="1338735"/>
                  <a:pt x="1879610" y="1328778"/>
                </a:cubicBezTo>
                <a:cubicBezTo>
                  <a:pt x="1892614" y="1318821"/>
                  <a:pt x="1909378" y="1308966"/>
                  <a:pt x="1929902" y="1299212"/>
                </a:cubicBezTo>
                <a:cubicBezTo>
                  <a:pt x="1950425" y="1289459"/>
                  <a:pt x="1970440" y="1282550"/>
                  <a:pt x="1989947" y="1278486"/>
                </a:cubicBezTo>
                <a:cubicBezTo>
                  <a:pt x="1989541" y="1282143"/>
                  <a:pt x="1989541" y="1285191"/>
                  <a:pt x="1989947" y="1287630"/>
                </a:cubicBezTo>
                <a:cubicBezTo>
                  <a:pt x="1967595" y="1313639"/>
                  <a:pt x="1942398" y="1339141"/>
                  <a:pt x="1914357" y="1364135"/>
                </a:cubicBezTo>
                <a:cubicBezTo>
                  <a:pt x="1886315" y="1389128"/>
                  <a:pt x="1860712" y="1409347"/>
                  <a:pt x="1837547" y="1424790"/>
                </a:cubicBezTo>
                <a:cubicBezTo>
                  <a:pt x="1827387" y="1431699"/>
                  <a:pt x="1822307" y="1436372"/>
                  <a:pt x="1822307" y="1438811"/>
                </a:cubicBezTo>
                <a:cubicBezTo>
                  <a:pt x="1822307" y="1440030"/>
                  <a:pt x="1823933" y="1440639"/>
                  <a:pt x="1827184" y="1440639"/>
                </a:cubicBezTo>
                <a:cubicBezTo>
                  <a:pt x="1843034" y="1440639"/>
                  <a:pt x="1865182" y="1433426"/>
                  <a:pt x="1893630" y="1418999"/>
                </a:cubicBezTo>
                <a:cubicBezTo>
                  <a:pt x="1922078" y="1404571"/>
                  <a:pt x="1954794" y="1376631"/>
                  <a:pt x="1991776" y="1335179"/>
                </a:cubicBezTo>
                <a:cubicBezTo>
                  <a:pt x="1989338" y="1361595"/>
                  <a:pt x="1988118" y="1388925"/>
                  <a:pt x="1988118" y="1417170"/>
                </a:cubicBezTo>
                <a:cubicBezTo>
                  <a:pt x="1988118" y="1445415"/>
                  <a:pt x="1990252" y="1466141"/>
                  <a:pt x="1994519" y="1479349"/>
                </a:cubicBezTo>
                <a:cubicBezTo>
                  <a:pt x="1998786" y="1492557"/>
                  <a:pt x="2003054" y="1499161"/>
                  <a:pt x="2007321" y="1499161"/>
                </a:cubicBezTo>
                <a:cubicBezTo>
                  <a:pt x="2011588" y="1499161"/>
                  <a:pt x="2015957" y="1491846"/>
                  <a:pt x="2020427" y="1477215"/>
                </a:cubicBezTo>
                <a:cubicBezTo>
                  <a:pt x="2024898" y="1462585"/>
                  <a:pt x="2027133" y="1443484"/>
                  <a:pt x="2027133" y="1419913"/>
                </a:cubicBezTo>
                <a:cubicBezTo>
                  <a:pt x="2027133" y="1396342"/>
                  <a:pt x="2026726" y="1367691"/>
                  <a:pt x="2025914" y="1333959"/>
                </a:cubicBezTo>
                <a:cubicBezTo>
                  <a:pt x="2036480" y="1341275"/>
                  <a:pt x="2048266" y="1351231"/>
                  <a:pt x="2061270" y="1363830"/>
                </a:cubicBezTo>
                <a:cubicBezTo>
                  <a:pt x="2074275" y="1376428"/>
                  <a:pt x="2083622" y="1386182"/>
                  <a:pt x="2089312" y="1393091"/>
                </a:cubicBezTo>
                <a:cubicBezTo>
                  <a:pt x="2095002" y="1399999"/>
                  <a:pt x="2100488" y="1403454"/>
                  <a:pt x="2105771" y="1403454"/>
                </a:cubicBezTo>
                <a:cubicBezTo>
                  <a:pt x="2111054" y="1403454"/>
                  <a:pt x="2123145" y="1393802"/>
                  <a:pt x="2142042" y="1374498"/>
                </a:cubicBezTo>
                <a:cubicBezTo>
                  <a:pt x="2160940" y="1355194"/>
                  <a:pt x="2172624" y="1338836"/>
                  <a:pt x="2177094" y="1325425"/>
                </a:cubicBezTo>
                <a:cubicBezTo>
                  <a:pt x="2181565" y="1312014"/>
                  <a:pt x="2185426" y="1304089"/>
                  <a:pt x="2188677" y="1301651"/>
                </a:cubicBezTo>
                <a:cubicBezTo>
                  <a:pt x="2192741" y="1298806"/>
                  <a:pt x="2194773" y="1292405"/>
                  <a:pt x="2194773" y="1282448"/>
                </a:cubicBezTo>
                <a:cubicBezTo>
                  <a:pt x="2194773" y="1272491"/>
                  <a:pt x="2191623" y="1263957"/>
                  <a:pt x="2185324" y="1256845"/>
                </a:cubicBezTo>
                <a:cubicBezTo>
                  <a:pt x="2179025" y="1249733"/>
                  <a:pt x="2172218" y="1243231"/>
                  <a:pt x="2164902" y="1237338"/>
                </a:cubicBezTo>
                <a:cubicBezTo>
                  <a:pt x="2157587" y="1231445"/>
                  <a:pt x="2146513" y="1228499"/>
                  <a:pt x="2131679" y="1228499"/>
                </a:cubicBezTo>
                <a:cubicBezTo>
                  <a:pt x="2116846" y="1228499"/>
                  <a:pt x="2095611" y="1229921"/>
                  <a:pt x="2067976" y="1232766"/>
                </a:cubicBezTo>
                <a:cubicBezTo>
                  <a:pt x="2061067" y="1225044"/>
                  <a:pt x="2055378" y="1221183"/>
                  <a:pt x="2050907" y="1221183"/>
                </a:cubicBezTo>
                <a:cubicBezTo>
                  <a:pt x="2046437" y="1221183"/>
                  <a:pt x="2041763" y="1226670"/>
                  <a:pt x="2036886" y="1237643"/>
                </a:cubicBezTo>
                <a:cubicBezTo>
                  <a:pt x="2034854" y="1237643"/>
                  <a:pt x="2031400" y="1238455"/>
                  <a:pt x="2026523" y="1240081"/>
                </a:cubicBezTo>
                <a:cubicBezTo>
                  <a:pt x="2026930" y="1233985"/>
                  <a:pt x="2027133" y="1224638"/>
                  <a:pt x="2027133" y="1212039"/>
                </a:cubicBezTo>
                <a:cubicBezTo>
                  <a:pt x="2031197" y="1212852"/>
                  <a:pt x="2036785" y="1213259"/>
                  <a:pt x="2043897" y="1213259"/>
                </a:cubicBezTo>
                <a:cubicBezTo>
                  <a:pt x="2051009" y="1213259"/>
                  <a:pt x="2060051" y="1210007"/>
                  <a:pt x="2071024" y="1203505"/>
                </a:cubicBezTo>
                <a:cubicBezTo>
                  <a:pt x="2076307" y="1200660"/>
                  <a:pt x="2082810" y="1199238"/>
                  <a:pt x="2090531" y="1199238"/>
                </a:cubicBezTo>
                <a:cubicBezTo>
                  <a:pt x="2101910" y="1199238"/>
                  <a:pt x="2107600" y="1193142"/>
                  <a:pt x="2107600" y="1180950"/>
                </a:cubicBezTo>
                <a:cubicBezTo>
                  <a:pt x="2107600" y="1177699"/>
                  <a:pt x="2107194" y="1173838"/>
                  <a:pt x="2106381" y="1169367"/>
                </a:cubicBezTo>
                <a:cubicBezTo>
                  <a:pt x="2114102" y="1164084"/>
                  <a:pt x="2120300" y="1159309"/>
                  <a:pt x="2124974" y="1155042"/>
                </a:cubicBezTo>
                <a:cubicBezTo>
                  <a:pt x="2129647" y="1150775"/>
                  <a:pt x="2131984" y="1146406"/>
                  <a:pt x="2131984" y="1141935"/>
                </a:cubicBezTo>
                <a:cubicBezTo>
                  <a:pt x="2131984" y="1130150"/>
                  <a:pt x="2121824" y="1114503"/>
                  <a:pt x="2101504" y="1094996"/>
                </a:cubicBezTo>
                <a:cubicBezTo>
                  <a:pt x="2103536" y="1094590"/>
                  <a:pt x="2107295" y="1091542"/>
                  <a:pt x="2112782" y="1085852"/>
                </a:cubicBezTo>
                <a:cubicBezTo>
                  <a:pt x="2118268" y="1080163"/>
                  <a:pt x="2121011" y="1073660"/>
                  <a:pt x="2121011" y="1066345"/>
                </a:cubicBezTo>
                <a:cubicBezTo>
                  <a:pt x="2121011" y="1059030"/>
                  <a:pt x="2114712" y="1046635"/>
                  <a:pt x="2102114" y="1029159"/>
                </a:cubicBezTo>
                <a:cubicBezTo>
                  <a:pt x="2110648" y="1025095"/>
                  <a:pt x="2118573" y="1023063"/>
                  <a:pt x="2125888" y="1023063"/>
                </a:cubicBezTo>
                <a:cubicBezTo>
                  <a:pt x="2133203" y="1023063"/>
                  <a:pt x="2140112" y="1023470"/>
                  <a:pt x="2146614" y="1024283"/>
                </a:cubicBezTo>
                <a:cubicBezTo>
                  <a:pt x="2153117" y="1025095"/>
                  <a:pt x="2159314" y="1023775"/>
                  <a:pt x="2165207" y="1020320"/>
                </a:cubicBezTo>
                <a:cubicBezTo>
                  <a:pt x="2171100" y="1016866"/>
                  <a:pt x="2174046" y="1012192"/>
                  <a:pt x="2174046" y="1006299"/>
                </a:cubicBezTo>
                <a:cubicBezTo>
                  <a:pt x="2174046" y="1000407"/>
                  <a:pt x="2172421" y="995936"/>
                  <a:pt x="2169170" y="992888"/>
                </a:cubicBezTo>
                <a:cubicBezTo>
                  <a:pt x="2165918" y="989840"/>
                  <a:pt x="2159314" y="987199"/>
                  <a:pt x="2149358" y="984963"/>
                </a:cubicBezTo>
                <a:cubicBezTo>
                  <a:pt x="2139401" y="982728"/>
                  <a:pt x="2130562" y="981611"/>
                  <a:pt x="2122840" y="981611"/>
                </a:cubicBezTo>
                <a:cubicBezTo>
                  <a:pt x="2115118" y="981611"/>
                  <a:pt x="2108210" y="981814"/>
                  <a:pt x="2102114" y="982220"/>
                </a:cubicBezTo>
                <a:cubicBezTo>
                  <a:pt x="2104958" y="976124"/>
                  <a:pt x="2106381" y="969622"/>
                  <a:pt x="2106381" y="962713"/>
                </a:cubicBezTo>
                <a:cubicBezTo>
                  <a:pt x="2106381" y="949302"/>
                  <a:pt x="2101402" y="937313"/>
                  <a:pt x="2091446" y="926747"/>
                </a:cubicBezTo>
                <a:cubicBezTo>
                  <a:pt x="2081489" y="916180"/>
                  <a:pt x="2069602" y="910897"/>
                  <a:pt x="2055784" y="910897"/>
                </a:cubicBezTo>
                <a:close/>
                <a:moveTo>
                  <a:pt x="0" y="0"/>
                </a:moveTo>
                <a:lnTo>
                  <a:pt x="3949705" y="0"/>
                </a:lnTo>
                <a:lnTo>
                  <a:pt x="3949705" y="3949705"/>
                </a:lnTo>
                <a:lnTo>
                  <a:pt x="0" y="3949705"/>
                </a:lnTo>
                <a:close/>
              </a:path>
            </a:pathLst>
          </a:custGeom>
        </p:spPr>
      </p:pic>
      <p:sp>
        <p:nvSpPr>
          <p:cNvPr id="2" name="文本框 1"/>
          <p:cNvSpPr txBox="1"/>
          <p:nvPr/>
        </p:nvSpPr>
        <p:spPr>
          <a:xfrm>
            <a:off x="2411732" y="2492355"/>
            <a:ext cx="5054600" cy="922020"/>
          </a:xfrm>
          <a:prstGeom prst="rect">
            <a:avLst/>
          </a:prstGeom>
          <a:noFill/>
        </p:spPr>
        <p:txBody>
          <a:bodyPr wrap="square" rtlCol="0">
            <a:spAutoFit/>
          </a:bodyPr>
          <a:lstStyle/>
          <a:p>
            <a:r>
              <a:rPr lang="zh-CN" altLang="en-US" sz="5400" dirty="0">
                <a:solidFill>
                  <a:srgbClr val="C00000"/>
                </a:solidFill>
                <a:latin typeface="庞门正道标题体" panose="02010600030101010101" pitchFamily="2" charset="-122"/>
                <a:ea typeface="庞门正道标题体" panose="02010600030101010101" pitchFamily="2" charset="-122"/>
              </a:rPr>
              <a:t>南方谈话的背景</a:t>
            </a:r>
            <a:endParaRPr lang="zh-CN" altLang="en-US" sz="5400" dirty="0">
              <a:solidFill>
                <a:srgbClr val="C00000"/>
              </a:solidFill>
              <a:latin typeface="庞门正道标题体" panose="02010600030101010101" pitchFamily="2" charset="-122"/>
              <a:ea typeface="庞门正道标题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p:cNvSpPr/>
          <p:nvPr/>
        </p:nvSpPr>
        <p:spPr>
          <a:xfrm>
            <a:off x="179705" y="1772285"/>
            <a:ext cx="8929370" cy="3035935"/>
          </a:xfrm>
          <a:custGeom>
            <a:avLst/>
            <a:gdLst>
              <a:gd name="connsiteX0" fmla="*/ 429768 w 9948672"/>
              <a:gd name="connsiteY0" fmla="*/ 9144 h 3739896"/>
              <a:gd name="connsiteX1" fmla="*/ 0 w 9948672"/>
              <a:gd name="connsiteY1" fmla="*/ 9144 h 3739896"/>
              <a:gd name="connsiteX2" fmla="*/ 0 w 9948672"/>
              <a:gd name="connsiteY2" fmla="*/ 3739896 h 3739896"/>
              <a:gd name="connsiteX3" fmla="*/ 9948672 w 9948672"/>
              <a:gd name="connsiteY3" fmla="*/ 3739896 h 3739896"/>
              <a:gd name="connsiteX4" fmla="*/ 9948672 w 9948672"/>
              <a:gd name="connsiteY4" fmla="*/ 0 h 3739896"/>
              <a:gd name="connsiteX5" fmla="*/ 4233672 w 9948672"/>
              <a:gd name="connsiteY5" fmla="*/ 0 h 3739896"/>
              <a:gd name="connsiteX6" fmla="*/ 4233672 w 9948672"/>
              <a:gd name="connsiteY6" fmla="*/ 9144 h 373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8672" h="3739896">
                <a:moveTo>
                  <a:pt x="429768" y="9144"/>
                </a:moveTo>
                <a:lnTo>
                  <a:pt x="0" y="9144"/>
                </a:lnTo>
                <a:lnTo>
                  <a:pt x="0" y="3739896"/>
                </a:lnTo>
                <a:lnTo>
                  <a:pt x="9948672" y="3739896"/>
                </a:lnTo>
                <a:lnTo>
                  <a:pt x="9948672" y="0"/>
                </a:lnTo>
                <a:lnTo>
                  <a:pt x="4233672" y="0"/>
                </a:lnTo>
                <a:lnTo>
                  <a:pt x="4233672" y="9144"/>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7" y="548869"/>
            <a:ext cx="3748328" cy="1106805"/>
          </a:xfrm>
          <a:prstGeom prst="rect">
            <a:avLst/>
          </a:prstGeom>
          <a:noFill/>
        </p:spPr>
        <p:txBody>
          <a:bodyPr wrap="square" rtlCol="0">
            <a:spAutoFit/>
          </a:bodyPr>
          <a:lstStyle/>
          <a:p>
            <a:pPr algn="ctr"/>
            <a:r>
              <a:rPr lang="zh-CN" altLang="en-US" sz="6600" dirty="0">
                <a:solidFill>
                  <a:srgbClr val="ED7D31"/>
                </a:solidFill>
                <a:effectLst>
                  <a:glow rad="63500">
                    <a:schemeClr val="accent4">
                      <a:satMod val="175000"/>
                      <a:alpha val="40000"/>
                    </a:schemeClr>
                  </a:glow>
                </a:effectLst>
                <a:latin typeface="华文行楷" panose="02010800040101010101" pitchFamily="2" charset="-122"/>
                <a:ea typeface="华文行楷" panose="02010800040101010101" pitchFamily="2" charset="-122"/>
              </a:rPr>
              <a:t>国际背景</a:t>
            </a:r>
            <a:endParaRPr lang="zh-CN" altLang="en-US" sz="6600" dirty="0">
              <a:solidFill>
                <a:srgbClr val="ED7D31"/>
              </a:solidFill>
              <a:effectLst>
                <a:glow rad="63500">
                  <a:schemeClr val="accent4">
                    <a:satMod val="175000"/>
                    <a:alpha val="40000"/>
                  </a:schemeClr>
                </a:glow>
              </a:effectLst>
              <a:latin typeface="华文行楷" panose="02010800040101010101" pitchFamily="2" charset="-122"/>
              <a:ea typeface="华文行楷" panose="02010800040101010101" pitchFamily="2" charset="-122"/>
            </a:endParaRPr>
          </a:p>
        </p:txBody>
      </p:sp>
      <p:sp>
        <p:nvSpPr>
          <p:cNvPr id="4" name="文本框 3"/>
          <p:cNvSpPr txBox="1"/>
          <p:nvPr/>
        </p:nvSpPr>
        <p:spPr>
          <a:xfrm>
            <a:off x="251460" y="1988820"/>
            <a:ext cx="8480425" cy="2245360"/>
          </a:xfrm>
          <a:prstGeom prst="rect">
            <a:avLst/>
          </a:prstGeom>
          <a:noFill/>
        </p:spPr>
        <p:txBody>
          <a:bodyPr wrap="square" rtlCol="0">
            <a:spAutoFit/>
          </a:bodyPr>
          <a:lstStyle/>
          <a:p>
            <a:pPr algn="l"/>
            <a:r>
              <a:rPr lang="en-US" altLang="zh-CN" sz="2800" b="1" dirty="0">
                <a:latin typeface="华文新魏" panose="02010800040101010101" pitchFamily="2" charset="-122"/>
                <a:ea typeface="华文新魏" panose="02010800040101010101" pitchFamily="2" charset="-122"/>
                <a:cs typeface="华文新魏" panose="02010800040101010101" pitchFamily="2" charset="-122"/>
                <a:sym typeface="+mn-ea"/>
              </a:rPr>
              <a:t>1.  20</a:t>
            </a:r>
            <a:r>
              <a:rPr lang="zh-CN" altLang="en-US" sz="2800" b="1" dirty="0">
                <a:latin typeface="华文新魏" panose="02010800040101010101" pitchFamily="2" charset="-122"/>
                <a:ea typeface="华文新魏" panose="02010800040101010101" pitchFamily="2" charset="-122"/>
                <a:cs typeface="华文新魏" panose="02010800040101010101" pitchFamily="2" charset="-122"/>
                <a:sym typeface="+mn-ea"/>
              </a:rPr>
              <a:t>世纪</a:t>
            </a:r>
            <a:r>
              <a:rPr lang="en-US" altLang="zh-CN" sz="2800" b="1" dirty="0">
                <a:latin typeface="华文新魏" panose="02010800040101010101" pitchFamily="2" charset="-122"/>
                <a:ea typeface="华文新魏" panose="02010800040101010101" pitchFamily="2" charset="-122"/>
                <a:cs typeface="华文新魏" panose="02010800040101010101" pitchFamily="2" charset="-122"/>
                <a:sym typeface="+mn-ea"/>
              </a:rPr>
              <a:t>80</a:t>
            </a:r>
            <a:r>
              <a:rPr lang="zh-CN" altLang="en-US" sz="2800" b="1" dirty="0">
                <a:latin typeface="华文新魏" panose="02010800040101010101" pitchFamily="2" charset="-122"/>
                <a:ea typeface="华文新魏" panose="02010800040101010101" pitchFamily="2" charset="-122"/>
                <a:cs typeface="华文新魏" panose="02010800040101010101" pitchFamily="2" charset="-122"/>
                <a:sym typeface="+mn-ea"/>
              </a:rPr>
              <a:t>年代末</a:t>
            </a:r>
            <a:r>
              <a:rPr lang="en-US" altLang="zh-CN" sz="2800" b="1" dirty="0">
                <a:latin typeface="华文新魏" panose="02010800040101010101" pitchFamily="2" charset="-122"/>
                <a:ea typeface="华文新魏" panose="02010800040101010101" pitchFamily="2" charset="-122"/>
                <a:cs typeface="华文新魏" panose="02010800040101010101" pitchFamily="2" charset="-122"/>
                <a:sym typeface="+mn-ea"/>
              </a:rPr>
              <a:t>90</a:t>
            </a:r>
            <a:r>
              <a:rPr lang="zh-CN" altLang="en-US" sz="2800" b="1" dirty="0">
                <a:latin typeface="华文新魏" panose="02010800040101010101" pitchFamily="2" charset="-122"/>
                <a:ea typeface="华文新魏" panose="02010800040101010101" pitchFamily="2" charset="-122"/>
                <a:cs typeface="华文新魏" panose="02010800040101010101" pitchFamily="2" charset="-122"/>
                <a:sym typeface="+mn-ea"/>
              </a:rPr>
              <a:t>年代初，苏联解体，两级格局终结，世界向多极化发展，经济全球化趋势不断加强，第三次科技革命日新月异。 </a:t>
            </a:r>
            <a:endParaRPr lang="en-US" altLang="zh-CN" sz="2800" b="1" dirty="0">
              <a:latin typeface="华文新魏" panose="02010800040101010101" pitchFamily="2" charset="-122"/>
              <a:ea typeface="华文新魏" panose="02010800040101010101" pitchFamily="2" charset="-122"/>
              <a:cs typeface="华文新魏" panose="02010800040101010101" pitchFamily="2" charset="-122"/>
            </a:endParaRPr>
          </a:p>
          <a:p>
            <a:pPr algn="l"/>
            <a:endParaRPr lang="zh-CN" altLang="en-US" sz="2800" b="1" dirty="0">
              <a:latin typeface="华文新魏" panose="02010800040101010101" pitchFamily="2" charset="-122"/>
              <a:ea typeface="华文新魏" panose="02010800040101010101" pitchFamily="2" charset="-122"/>
              <a:cs typeface="华文新魏" panose="02010800040101010101" pitchFamily="2" charset="-122"/>
            </a:endParaRPr>
          </a:p>
          <a:p>
            <a:pPr algn="l"/>
            <a:r>
              <a:rPr lang="en-US" altLang="zh-CN" sz="2800" b="1" dirty="0">
                <a:latin typeface="华文新魏" panose="02010800040101010101" pitchFamily="2" charset="-122"/>
                <a:ea typeface="华文新魏" panose="02010800040101010101" pitchFamily="2" charset="-122"/>
                <a:cs typeface="华文新魏" panose="02010800040101010101" pitchFamily="2" charset="-122"/>
                <a:sym typeface="+mn-ea"/>
              </a:rPr>
              <a:t> 2. </a:t>
            </a:r>
            <a:r>
              <a:rPr lang="zh-CN" altLang="en-US" sz="2800" b="1" dirty="0">
                <a:latin typeface="华文新魏" panose="02010800040101010101" pitchFamily="2" charset="-122"/>
                <a:ea typeface="华文新魏" panose="02010800040101010101" pitchFamily="2" charset="-122"/>
                <a:cs typeface="华文新魏" panose="02010800040101010101" pitchFamily="2" charset="-122"/>
                <a:sym typeface="+mn-ea"/>
              </a:rPr>
              <a:t>社会主义运动陷入低潮。</a:t>
            </a:r>
            <a:endParaRPr lang="en-US" altLang="zh-CN" sz="2800">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5"/>
          <p:cNvSpPr txBox="1"/>
          <p:nvPr/>
        </p:nvSpPr>
        <p:spPr>
          <a:xfrm>
            <a:off x="0" y="260350"/>
            <a:ext cx="8445500" cy="645160"/>
          </a:xfrm>
          <a:prstGeom prst="rect">
            <a:avLst/>
          </a:prstGeom>
          <a:noFill/>
          <a:ln w="9525">
            <a:noFill/>
          </a:ln>
        </p:spPr>
        <p:txBody>
          <a:bodyPr wrap="square">
            <a:spAutoFit/>
          </a:bodyPr>
          <a:lstStyle/>
          <a:p>
            <a:r>
              <a:rPr lang="zh-CN" altLang="en-US" sz="3600" b="1" dirty="0">
                <a:latin typeface="华文新魏" panose="02010800040101010101" pitchFamily="2" charset="-122"/>
                <a:ea typeface="华文新魏" panose="02010800040101010101" pitchFamily="2" charset="-122"/>
                <a:cs typeface="华文新魏" panose="02010800040101010101" pitchFamily="2" charset="-122"/>
              </a:rPr>
              <a:t>二十世纪</a:t>
            </a:r>
            <a:r>
              <a:rPr lang="en-US" altLang="zh-CN" sz="3600" b="1" dirty="0">
                <a:latin typeface="华文新魏" panose="02010800040101010101" pitchFamily="2" charset="-122"/>
                <a:ea typeface="华文新魏" panose="02010800040101010101" pitchFamily="2" charset="-122"/>
                <a:cs typeface="华文新魏" panose="02010800040101010101" pitchFamily="2" charset="-122"/>
              </a:rPr>
              <a:t>80</a:t>
            </a:r>
            <a:r>
              <a:rPr lang="zh-CN" altLang="en-US" sz="3600" b="1" dirty="0">
                <a:latin typeface="华文新魏" panose="02010800040101010101" pitchFamily="2" charset="-122"/>
                <a:ea typeface="华文新魏" panose="02010800040101010101" pitchFamily="2" charset="-122"/>
                <a:cs typeface="华文新魏" panose="02010800040101010101" pitchFamily="2" charset="-122"/>
              </a:rPr>
              <a:t>年代至</a:t>
            </a:r>
            <a:r>
              <a:rPr lang="en-US" altLang="zh-CN" sz="3600" b="1" dirty="0">
                <a:latin typeface="华文新魏" panose="02010800040101010101" pitchFamily="2" charset="-122"/>
                <a:ea typeface="华文新魏" panose="02010800040101010101" pitchFamily="2" charset="-122"/>
                <a:cs typeface="华文新魏" panose="02010800040101010101" pitchFamily="2" charset="-122"/>
              </a:rPr>
              <a:t>90</a:t>
            </a:r>
            <a:r>
              <a:rPr lang="zh-CN" altLang="en-US" sz="3600" b="1" dirty="0">
                <a:latin typeface="华文新魏" panose="02010800040101010101" pitchFamily="2" charset="-122"/>
                <a:ea typeface="华文新魏" panose="02010800040101010101" pitchFamily="2" charset="-122"/>
                <a:cs typeface="华文新魏" panose="02010800040101010101" pitchFamily="2" charset="-122"/>
              </a:rPr>
              <a:t>年代，是多事之秋</a:t>
            </a:r>
            <a:endParaRPr lang="zh-CN" altLang="en-US" sz="3600" b="1" dirty="0">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5122" name="图片 4" descr="20080104015557962.jpg"/>
          <p:cNvPicPr>
            <a:picLocks noChangeAspect="1"/>
          </p:cNvPicPr>
          <p:nvPr/>
        </p:nvPicPr>
        <p:blipFill>
          <a:blip r:embed="rId1"/>
          <a:stretch>
            <a:fillRect/>
          </a:stretch>
        </p:blipFill>
        <p:spPr>
          <a:xfrm>
            <a:off x="0" y="1000125"/>
            <a:ext cx="9144000" cy="5857875"/>
          </a:xfrm>
          <a:prstGeom prst="rect">
            <a:avLst/>
          </a:prstGeom>
          <a:noFill/>
          <a:ln w="9525">
            <a:noFill/>
          </a:ln>
        </p:spPr>
      </p:pic>
      <p:sp>
        <p:nvSpPr>
          <p:cNvPr id="5124" name="矩形 6"/>
          <p:cNvSpPr/>
          <p:nvPr/>
        </p:nvSpPr>
        <p:spPr>
          <a:xfrm>
            <a:off x="3902075" y="3244850"/>
            <a:ext cx="1339850" cy="368300"/>
          </a:xfrm>
          <a:prstGeom prst="rect">
            <a:avLst/>
          </a:prstGeom>
          <a:noFill/>
          <a:ln w="9525">
            <a:noFill/>
          </a:ln>
        </p:spPr>
        <p:txBody>
          <a:bodyPr wrap="none">
            <a:spAutoFit/>
          </a:bodyPr>
          <a:lstStyle/>
          <a:p>
            <a:r>
              <a:rPr lang="zh-CN" altLang="zh-CN" dirty="0">
                <a:latin typeface="Arial" panose="020B0604020202020204" pitchFamily="34" charset="0"/>
              </a:rPr>
              <a:t>戈尔巴乔夫</a:t>
            </a:r>
            <a:endParaRPr lang="zh-CN" altLang="en-US" dirty="0">
              <a:latin typeface="Arial" panose="020B0604020202020204" pitchFamily="34" charset="0"/>
            </a:endParaRPr>
          </a:p>
        </p:txBody>
      </p:sp>
    </p:spTree>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p:nvPr/>
        </p:nvSpPr>
        <p:spPr>
          <a:xfrm>
            <a:off x="323533" y="260350"/>
            <a:ext cx="6715125" cy="583565"/>
          </a:xfrm>
          <a:prstGeom prst="rect">
            <a:avLst/>
          </a:prstGeom>
          <a:noFill/>
          <a:ln w="9525">
            <a:noFill/>
          </a:ln>
        </p:spPr>
        <p:txBody>
          <a:bodyPr>
            <a:spAutoFit/>
          </a:bodyPr>
          <a:lstStyle/>
          <a:p>
            <a:r>
              <a:rPr lang="zh-CN" altLang="en-US" sz="3200" dirty="0">
                <a:latin typeface="华文新魏" panose="02010800040101010101" pitchFamily="2" charset="-122"/>
                <a:ea typeface="华文新魏" panose="02010800040101010101" pitchFamily="2" charset="-122"/>
                <a:cs typeface="华文新魏" panose="02010800040101010101" pitchFamily="2" charset="-122"/>
              </a:rPr>
              <a:t>柏林墙    </a:t>
            </a:r>
            <a:r>
              <a:rPr lang="en-US" altLang="zh-CN" sz="3200" dirty="0">
                <a:latin typeface="华文新魏" panose="02010800040101010101" pitchFamily="2" charset="-122"/>
                <a:ea typeface="华文新魏" panose="02010800040101010101" pitchFamily="2" charset="-122"/>
                <a:cs typeface="华文新魏" panose="02010800040101010101" pitchFamily="2" charset="-122"/>
              </a:rPr>
              <a:t>1989</a:t>
            </a:r>
            <a:r>
              <a:rPr lang="zh-CN" altLang="en-US" sz="3200" dirty="0">
                <a:latin typeface="华文新魏" panose="02010800040101010101" pitchFamily="2" charset="-122"/>
                <a:ea typeface="华文新魏" panose="02010800040101010101" pitchFamily="2" charset="-122"/>
                <a:cs typeface="华文新魏" panose="02010800040101010101" pitchFamily="2" charset="-122"/>
              </a:rPr>
              <a:t>年</a:t>
            </a:r>
            <a:r>
              <a:rPr lang="en-US" altLang="zh-CN" sz="3200" dirty="0">
                <a:latin typeface="华文新魏" panose="02010800040101010101" pitchFamily="2" charset="-122"/>
                <a:ea typeface="华文新魏" panose="02010800040101010101" pitchFamily="2" charset="-122"/>
                <a:cs typeface="华文新魏" panose="02010800040101010101" pitchFamily="2" charset="-122"/>
              </a:rPr>
              <a:t>11</a:t>
            </a:r>
            <a:r>
              <a:rPr lang="zh-CN" altLang="en-US" sz="3200" dirty="0">
                <a:latin typeface="华文新魏" panose="02010800040101010101" pitchFamily="2" charset="-122"/>
                <a:ea typeface="华文新魏" panose="02010800040101010101" pitchFamily="2" charset="-122"/>
                <a:cs typeface="华文新魏" panose="02010800040101010101" pitchFamily="2" charset="-122"/>
              </a:rPr>
              <a:t>月</a:t>
            </a:r>
            <a:r>
              <a:rPr lang="en-US" altLang="zh-CN" sz="3200" dirty="0">
                <a:latin typeface="华文新魏" panose="02010800040101010101" pitchFamily="2" charset="-122"/>
                <a:ea typeface="华文新魏" panose="02010800040101010101" pitchFamily="2" charset="-122"/>
                <a:cs typeface="华文新魏" panose="02010800040101010101" pitchFamily="2" charset="-122"/>
              </a:rPr>
              <a:t>9</a:t>
            </a:r>
            <a:r>
              <a:rPr lang="zh-CN" altLang="en-US" sz="3200" dirty="0">
                <a:latin typeface="华文新魏" panose="02010800040101010101" pitchFamily="2" charset="-122"/>
                <a:ea typeface="华文新魏" panose="02010800040101010101" pitchFamily="2" charset="-122"/>
                <a:cs typeface="华文新魏" panose="02010800040101010101" pitchFamily="2" charset="-122"/>
              </a:rPr>
              <a:t>日  倒塌</a:t>
            </a:r>
            <a:endParaRPr lang="zh-CN" altLang="en-US" sz="3200" dirty="0">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7170" name="图片 1" descr="779122735537075481.jpg"/>
          <p:cNvPicPr>
            <a:picLocks noChangeAspect="1"/>
          </p:cNvPicPr>
          <p:nvPr/>
        </p:nvPicPr>
        <p:blipFill>
          <a:blip r:embed="rId1"/>
          <a:stretch>
            <a:fillRect/>
          </a:stretch>
        </p:blipFill>
        <p:spPr>
          <a:xfrm>
            <a:off x="323850" y="980123"/>
            <a:ext cx="8051800" cy="51244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descr="u=1043884133,775707257&amp;fm=23&amp;gp=0.jpg"/>
          <p:cNvPicPr>
            <a:picLocks noChangeAspect="1"/>
          </p:cNvPicPr>
          <p:nvPr/>
        </p:nvPicPr>
        <p:blipFill>
          <a:blip r:embed="rId1"/>
          <a:stretch>
            <a:fillRect/>
          </a:stretch>
        </p:blipFill>
        <p:spPr>
          <a:xfrm>
            <a:off x="107633" y="404495"/>
            <a:ext cx="4500562" cy="5221288"/>
          </a:xfrm>
          <a:prstGeom prst="rect">
            <a:avLst/>
          </a:prstGeom>
          <a:noFill/>
          <a:ln w="9525">
            <a:noFill/>
          </a:ln>
        </p:spPr>
      </p:pic>
      <p:sp>
        <p:nvSpPr>
          <p:cNvPr id="6147" name="TextBox 3"/>
          <p:cNvSpPr txBox="1"/>
          <p:nvPr/>
        </p:nvSpPr>
        <p:spPr>
          <a:xfrm>
            <a:off x="5292090" y="764540"/>
            <a:ext cx="3169920" cy="3784600"/>
          </a:xfrm>
          <a:prstGeom prst="rect">
            <a:avLst/>
          </a:prstGeom>
          <a:noFill/>
          <a:ln w="9525">
            <a:noFill/>
          </a:ln>
        </p:spPr>
        <p:txBody>
          <a:bodyPr wrap="square">
            <a:spAutoFit/>
          </a:bodyPr>
          <a:lstStyle/>
          <a:p>
            <a:r>
              <a:rPr lang="zh-CN" altLang="zh-CN" sz="2400" dirty="0">
                <a:latin typeface="华文新魏" panose="02010800040101010101" pitchFamily="2" charset="-122"/>
                <a:ea typeface="华文新魏" panose="02010800040101010101" pitchFamily="2" charset="-122"/>
                <a:cs typeface="华文新魏" panose="02010800040101010101" pitchFamily="2" charset="-122"/>
              </a:rPr>
              <a:t>戈尔巴乔夫</a:t>
            </a:r>
            <a:endParaRPr lang="en-US" altLang="zh-CN" sz="2400" dirty="0">
              <a:latin typeface="华文新魏" panose="02010800040101010101" pitchFamily="2" charset="-122"/>
              <a:ea typeface="华文新魏" panose="02010800040101010101" pitchFamily="2" charset="-122"/>
              <a:cs typeface="华文新魏" panose="02010800040101010101" pitchFamily="2" charset="-122"/>
            </a:endParaRPr>
          </a:p>
          <a:p>
            <a:endParaRPr lang="en-US" altLang="zh-CN" sz="2400" dirty="0">
              <a:latin typeface="华文新魏" panose="02010800040101010101" pitchFamily="2" charset="-122"/>
              <a:ea typeface="华文新魏" panose="02010800040101010101" pitchFamily="2" charset="-122"/>
              <a:cs typeface="华文新魏" panose="02010800040101010101" pitchFamily="2" charset="-122"/>
            </a:endParaRPr>
          </a:p>
          <a:p>
            <a:r>
              <a:rPr lang="zh-CN" altLang="zh-CN" sz="2400" dirty="0">
                <a:latin typeface="华文新魏" panose="02010800040101010101" pitchFamily="2" charset="-122"/>
                <a:ea typeface="华文新魏" panose="02010800040101010101" pitchFamily="2" charset="-122"/>
                <a:cs typeface="华文新魏" panose="02010800040101010101" pitchFamily="2" charset="-122"/>
              </a:rPr>
              <a:t>在</a:t>
            </a:r>
            <a:r>
              <a:rPr lang="en-US" altLang="zh-CN" sz="2400" dirty="0">
                <a:latin typeface="华文新魏" panose="02010800040101010101" pitchFamily="2" charset="-122"/>
                <a:ea typeface="华文新魏" panose="02010800040101010101" pitchFamily="2" charset="-122"/>
                <a:cs typeface="华文新魏" panose="02010800040101010101" pitchFamily="2" charset="-122"/>
              </a:rPr>
              <a:t>1991</a:t>
            </a:r>
            <a:r>
              <a:rPr lang="zh-CN" altLang="zh-CN" sz="2400" dirty="0">
                <a:latin typeface="华文新魏" panose="02010800040101010101" pitchFamily="2" charset="-122"/>
                <a:ea typeface="华文新魏" panose="02010800040101010101" pitchFamily="2" charset="-122"/>
                <a:cs typeface="华文新魏" panose="02010800040101010101" pitchFamily="2" charset="-122"/>
              </a:rPr>
              <a:t>年解散了前苏联共产党，后来又宣布联盟解体。列宁创造的世界上第一个社会主义国家苏联，在诞生</a:t>
            </a:r>
            <a:r>
              <a:rPr lang="en-US" altLang="zh-CN" sz="2400" dirty="0">
                <a:latin typeface="华文新魏" panose="02010800040101010101" pitchFamily="2" charset="-122"/>
                <a:ea typeface="华文新魏" panose="02010800040101010101" pitchFamily="2" charset="-122"/>
                <a:cs typeface="华文新魏" panose="02010800040101010101" pitchFamily="2" charset="-122"/>
              </a:rPr>
              <a:t>74</a:t>
            </a:r>
            <a:r>
              <a:rPr lang="zh-CN" altLang="zh-CN" sz="2400" dirty="0">
                <a:latin typeface="华文新魏" panose="02010800040101010101" pitchFamily="2" charset="-122"/>
                <a:ea typeface="华文新魏" panose="02010800040101010101" pitchFamily="2" charset="-122"/>
                <a:cs typeface="华文新魏" panose="02010800040101010101" pitchFamily="2" charset="-122"/>
              </a:rPr>
              <a:t>年后轰然解体、改旗易帜，引起全世界震惊。</a:t>
            </a:r>
            <a:endParaRPr lang="zh-CN" altLang="en-US" sz="2400" dirty="0">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4375"/>
            <a:ext cx="7858125" cy="4399915"/>
          </a:xfrm>
          <a:prstGeom prst="rect">
            <a:avLst/>
          </a:prstGeom>
          <a:noFill/>
        </p:spPr>
        <p:txBody>
          <a:bodyPr>
            <a:spAutoFit/>
          </a:bodyPr>
          <a:lstStyle/>
          <a:p>
            <a:pPr marR="0" defTabSz="914400">
              <a:buClrTx/>
              <a:buSzTx/>
              <a:buFontTx/>
              <a:buNone/>
              <a:defRPr/>
            </a:pPr>
            <a:r>
              <a:rPr kumimoji="0" lang="zh-CN" altLang="en-US" sz="2800" b="1"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rPr>
              <a:t>国内背景</a:t>
            </a:r>
            <a:r>
              <a:rPr kumimoji="0" lang="zh-CN" altLang="en-US"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rPr>
              <a:t> </a:t>
            </a:r>
            <a:endParaRPr kumimoji="0" lang="zh-CN" altLang="en-US"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endParaRPr>
          </a:p>
          <a:p>
            <a:pPr marR="0" defTabSz="914400">
              <a:buClr>
                <a:schemeClr val="accent6">
                  <a:lumMod val="75000"/>
                </a:schemeClr>
              </a:buClr>
              <a:buSzTx/>
              <a:buFont typeface="Wingdings" panose="05000000000000000000" pitchFamily="2" charset="2"/>
              <a:buChar char="u"/>
              <a:defRPr/>
            </a:pPr>
            <a:r>
              <a:rPr kumimoji="0" lang="zh-CN" altLang="en-US"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rPr>
              <a:t>　</a:t>
            </a:r>
            <a:r>
              <a:rPr kumimoji="0" lang="en-US" altLang="zh-CN"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rPr>
              <a:t> </a:t>
            </a:r>
            <a:r>
              <a:rPr kumimoji="0" lang="zh-CN" altLang="en-US"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rPr>
              <a:t>经过改革开放，我国的社会主义建设积累了经验，取得了一定的成果，人民生活得到改善。</a:t>
            </a:r>
            <a:endParaRPr kumimoji="0" lang="en-US" altLang="zh-CN"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endParaRPr>
          </a:p>
          <a:p>
            <a:pPr marR="0" defTabSz="914400">
              <a:buClr>
                <a:schemeClr val="accent6">
                  <a:lumMod val="75000"/>
                </a:schemeClr>
              </a:buClr>
              <a:buSzTx/>
              <a:buFontTx/>
              <a:buNone/>
              <a:defRPr/>
            </a:pPr>
            <a:r>
              <a:rPr kumimoji="0" lang="zh-CN" altLang="en-US"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rPr>
              <a:t> </a:t>
            </a:r>
            <a:endParaRPr kumimoji="0" lang="zh-CN" altLang="en-US"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endParaRPr>
          </a:p>
          <a:p>
            <a:pPr marR="0" defTabSz="914400">
              <a:buClr>
                <a:schemeClr val="accent6">
                  <a:lumMod val="75000"/>
                </a:schemeClr>
              </a:buClr>
              <a:buSzTx/>
              <a:buFont typeface="Wingdings" panose="05000000000000000000" pitchFamily="2" charset="2"/>
              <a:buChar char="u"/>
              <a:defRPr/>
            </a:pPr>
            <a:r>
              <a:rPr kumimoji="0" lang="zh-CN" altLang="en-US"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rPr>
              <a:t>　党内一些人对社会主义的前途缺乏信心，对党的基本路线的信仰发生了动摇，党和国家处于紧要关头。 </a:t>
            </a:r>
            <a:endParaRPr kumimoji="0" lang="en-US" altLang="zh-CN"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endParaRPr>
          </a:p>
          <a:p>
            <a:pPr marR="0" defTabSz="914400">
              <a:buClr>
                <a:schemeClr val="accent6">
                  <a:lumMod val="75000"/>
                </a:schemeClr>
              </a:buClr>
              <a:buSzTx/>
              <a:buFontTx/>
              <a:buNone/>
              <a:defRPr/>
            </a:pPr>
            <a:endParaRPr kumimoji="0" lang="zh-CN" altLang="en-US"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endParaRPr>
          </a:p>
          <a:p>
            <a:pPr marR="0" defTabSz="914400">
              <a:buClr>
                <a:schemeClr val="accent6">
                  <a:lumMod val="75000"/>
                </a:schemeClr>
              </a:buClr>
              <a:buSzTx/>
              <a:buFont typeface="Wingdings" panose="05000000000000000000" pitchFamily="2" charset="2"/>
              <a:buChar char="u"/>
              <a:defRPr/>
            </a:pPr>
            <a:r>
              <a:rPr kumimoji="0" lang="zh-CN" altLang="en-US"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rPr>
              <a:t>　如何把改革开放和社会主义现代化建设继续推向前进，成为党必须要解决的重大问题。</a:t>
            </a:r>
            <a:endParaRPr kumimoji="0" lang="zh-CN" altLang="en-US" sz="2800" kern="1200" cap="none" spc="0" normalizeH="0" baseline="0" noProof="0" dirty="0">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4195,&quot;width&quot;:6122.499212598425}"/>
</p:tagLst>
</file>

<file path=ppt/tags/tag2.xml><?xml version="1.0" encoding="utf-8"?>
<p:tagLst xmlns:p="http://schemas.openxmlformats.org/presentationml/2006/main">
  <p:tag name="KSO_WPP_MARK_KEY" val="3dadf30a-287c-48ec-b9a5-098cd1703ea7"/>
  <p:tag name="COMMONDATA" val="eyJoZGlkIjoiNDkxODA5ZmMxNjFiMTI5YzExNjcwYTUxNGMxMTg4MjcifQ=="/>
</p:tagLst>
</file>

<file path=ppt/theme/theme1.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 override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 overriden">
  <a:themeElements>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7A77"/>
        </a:dk1>
        <a:lt1>
          <a:srgbClr val="FFFFFF"/>
        </a:lt1>
        <a:dk2>
          <a:srgbClr val="003399"/>
        </a:dk2>
        <a:lt2>
          <a:srgbClr val="C0C0C0"/>
        </a:lt2>
        <a:accent1>
          <a:srgbClr val="EBF7FF"/>
        </a:accent1>
        <a:accent2>
          <a:srgbClr val="3366FF"/>
        </a:accent2>
        <a:accent3>
          <a:srgbClr val="9BBB59"/>
        </a:accent3>
        <a:accent4>
          <a:srgbClr val="8064A2"/>
        </a:accent4>
        <a:accent5>
          <a:srgbClr val="4BACC6"/>
        </a:accent5>
        <a:accent6>
          <a:srgbClr val="F79646"/>
        </a:accent6>
        <a:hlink>
          <a:srgbClr val="DC5900"/>
        </a:hlink>
        <a:folHlink>
          <a:srgbClr val="7979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3523</Words>
  <Application>WPS 演示</Application>
  <PresentationFormat>全屏显示(4:3)</PresentationFormat>
  <Paragraphs>197</Paragraphs>
  <Slides>37</Slides>
  <Notes>5</Notes>
  <HiddenSlides>0</HiddenSlides>
  <MMClips>0</MMClips>
  <ScaleCrop>false</ScaleCrop>
  <HeadingPairs>
    <vt:vector size="6" baseType="variant">
      <vt:variant>
        <vt:lpstr>已用的字体</vt:lpstr>
      </vt:variant>
      <vt:variant>
        <vt:i4>19</vt:i4>
      </vt:variant>
      <vt:variant>
        <vt:lpstr>主题</vt:lpstr>
      </vt:variant>
      <vt:variant>
        <vt:i4>13</vt:i4>
      </vt:variant>
      <vt:variant>
        <vt:lpstr>幻灯片标题</vt:lpstr>
      </vt:variant>
      <vt:variant>
        <vt:i4>37</vt:i4>
      </vt:variant>
    </vt:vector>
  </HeadingPairs>
  <TitlesOfParts>
    <vt:vector size="69" baseType="lpstr">
      <vt:lpstr>Arial</vt:lpstr>
      <vt:lpstr>宋体</vt:lpstr>
      <vt:lpstr>Wingdings</vt:lpstr>
      <vt:lpstr>Arial</vt:lpstr>
      <vt:lpstr>微软雅黑</vt:lpstr>
      <vt:lpstr>华文行楷</vt:lpstr>
      <vt:lpstr>华文新魏</vt:lpstr>
      <vt:lpstr>Calibri</vt:lpstr>
      <vt:lpstr>Arial Unicode MS</vt:lpstr>
      <vt:lpstr>庞门正道标题体</vt:lpstr>
      <vt:lpstr>华文琥珀</vt:lpstr>
      <vt:lpstr>华文仿宋</vt:lpstr>
      <vt:lpstr>华文隶书</vt:lpstr>
      <vt:lpstr>黑体</vt:lpstr>
      <vt:lpstr>华文楷体</vt:lpstr>
      <vt:lpstr>Agency FB</vt:lpstr>
      <vt:lpstr>李旭科毛笔行书</vt:lpstr>
      <vt:lpstr>仿宋</vt:lpstr>
      <vt:lpstr>Trebuchet MS</vt:lpstr>
      <vt:lpstr> overriden</vt:lpstr>
      <vt:lpstr> overriden</vt:lpstr>
      <vt:lpstr> overriden</vt:lpstr>
      <vt:lpstr> overriden</vt:lpstr>
      <vt:lpstr> overriden</vt:lpstr>
      <vt:lpstr> overriden</vt:lpstr>
      <vt:lpstr> overriden</vt:lpstr>
      <vt:lpstr> overriden</vt:lpstr>
      <vt:lpstr> overriden</vt:lpstr>
      <vt:lpstr> overriden</vt:lpstr>
      <vt:lpstr> overriden</vt:lpstr>
      <vt:lpstr> overriden</vt:lpstr>
      <vt:lpstr> overriden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何以解忧 唯有改革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今日的中国</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kaikai</dc:creator>
  <cp:lastModifiedBy>婷之鹤</cp:lastModifiedBy>
  <cp:revision>44</cp:revision>
  <dcterms:created xsi:type="dcterms:W3CDTF">2012-04-13T08:36:00Z</dcterms:created>
  <dcterms:modified xsi:type="dcterms:W3CDTF">2023-02-21T09:21:13Z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Version">
    <vt:r8>1</vt:r8>
  </property>
  <property fmtid="{D5CDD505-2E9C-101B-9397-08002B2CF9AE}" pid="4" name="ICV">
    <vt:lpwstr>8B20C4E2AB9E4733939C5AA970452FC5</vt:lpwstr>
  </property>
</Properties>
</file>