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61" r:id="rId5"/>
    <p:sldId id="258" r:id="rId6"/>
    <p:sldId id="259" r:id="rId7"/>
    <p:sldId id="260" r:id="rId8"/>
    <p:sldId id="268" r:id="rId9"/>
  </p:sldIdLst>
  <p:sldSz cx="9144000" cy="6858000" type="screen4x3"/>
  <p:notesSz cx="6858000" cy="9144000"/>
  <p:custDataLst>
    <p:tags r:id="rId13"/>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0000"/>
    <a:srgbClr val="7B0000"/>
    <a:srgbClr val="FDBE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75" d="100"/>
          <a:sy n="75" d="100"/>
        </p:scale>
        <p:origin x="-366" y="-96"/>
      </p:cViewPr>
      <p:guideLst>
        <p:guide orient="horz" pos="2123"/>
        <p:guide pos="287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3" Type="http://schemas.openxmlformats.org/officeDocument/2006/relationships/tags" Target="tags/tag3.xml"/><Relationship Id="rId12" Type="http://schemas.openxmlformats.org/officeDocument/2006/relationships/tableStyles" Target="tableStyles.xml"/><Relationship Id="rId11" Type="http://schemas.openxmlformats.org/officeDocument/2006/relationships/viewProps" Target="viewProps.xml"/><Relationship Id="rId10" Type="http://schemas.openxmlformats.org/officeDocument/2006/relationships/presProps" Target="presProps.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grpSp>
        <p:nvGrpSpPr>
          <p:cNvPr id="2050" name="组合 12289"/>
          <p:cNvGrpSpPr/>
          <p:nvPr/>
        </p:nvGrpSpPr>
        <p:grpSpPr>
          <a:xfrm>
            <a:off x="0" y="0"/>
            <a:ext cx="8458200" cy="5943600"/>
            <a:chOff x="0" y="0"/>
            <a:chExt cx="5328" cy="3744"/>
          </a:xfrm>
        </p:grpSpPr>
        <p:sp>
          <p:nvSpPr>
            <p:cNvPr id="2051" name="任意多边形 12290"/>
            <p:cNvSpPr/>
            <p:nvPr/>
          </p:nvSpPr>
          <p:spPr>
            <a:xfrm>
              <a:off x="0" y="1440"/>
              <a:ext cx="5155" cy="2304"/>
            </a:xfrm>
            <a:custGeom>
              <a:avLst/>
              <a:gdLst/>
              <a:ahLst/>
              <a:cxnLst/>
              <a:pathLst>
                <a:path w="5155" h="2304">
                  <a:moveTo>
                    <a:pt x="5154" y="1769"/>
                  </a:moveTo>
                  <a:lnTo>
                    <a:pt x="0" y="2304"/>
                  </a:lnTo>
                  <a:lnTo>
                    <a:pt x="0" y="1252"/>
                  </a:lnTo>
                  <a:lnTo>
                    <a:pt x="5155" y="0"/>
                  </a:lnTo>
                  <a:lnTo>
                    <a:pt x="5155" y="1416"/>
                  </a:lnTo>
                  <a:lnTo>
                    <a:pt x="5154" y="1769"/>
                  </a:lnTo>
                  <a:close/>
                </a:path>
              </a:pathLst>
            </a:custGeom>
            <a:gradFill rotWithShape="1">
              <a:gsLst>
                <a:gs pos="0">
                  <a:srgbClr val="610000"/>
                </a:gs>
                <a:gs pos="100000">
                  <a:schemeClr val="bg1"/>
                </a:gs>
              </a:gsLst>
              <a:lin ang="0" scaled="1"/>
              <a:tileRect/>
            </a:gradFill>
            <a:ln w="9525">
              <a:noFill/>
            </a:ln>
          </p:spPr>
          <p:txBody>
            <a:bodyPr/>
            <a:p>
              <a:endParaRPr lang="zh-CN" altLang="en-US"/>
            </a:p>
          </p:txBody>
        </p:sp>
        <p:sp>
          <p:nvSpPr>
            <p:cNvPr id="2052" name="任意多边形 12291"/>
            <p:cNvSpPr/>
            <p:nvPr/>
          </p:nvSpPr>
          <p:spPr>
            <a:xfrm>
              <a:off x="0" y="0"/>
              <a:ext cx="5328" cy="3689"/>
            </a:xfrm>
            <a:custGeom>
              <a:avLst/>
              <a:gdLst/>
              <a:ahLst/>
              <a:cxnLst/>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tileRect/>
            </a:gradFill>
            <a:ln w="9525">
              <a:noFill/>
            </a:ln>
          </p:spPr>
          <p:txBody>
            <a:bodyPr/>
            <a:p>
              <a:endParaRPr lang="zh-CN" altLang="en-US"/>
            </a:p>
          </p:txBody>
        </p:sp>
      </p:grpSp>
      <p:sp>
        <p:nvSpPr>
          <p:cNvPr id="12293" name="副标题 12292"/>
          <p:cNvSpPr>
            <a:spLocks noGrp="1"/>
          </p:cNvSpPr>
          <p:nvPr>
            <p:ph type="subTitle" sz="quarter" idx="1"/>
          </p:nvPr>
        </p:nvSpPr>
        <p:spPr>
          <a:xfrm>
            <a:off x="1371600" y="3886200"/>
            <a:ext cx="6400800" cy="1752600"/>
          </a:xfrm>
          <a:prstGeom prst="rect">
            <a:avLst/>
          </a:prstGeom>
          <a:noFill/>
          <a:ln w="9525">
            <a:noFill/>
          </a:ln>
        </p:spPr>
        <p:txBody>
          <a:bodyPr anchor="t" anchorCtr="0"/>
          <a:lstStyle>
            <a:lvl1pPr marL="0" lvl="0" indent="0" algn="ctr">
              <a:buClr>
                <a:schemeClr val="hlink"/>
              </a:buClr>
              <a:buSzPct val="80000"/>
              <a:buFont typeface="Wingdings" panose="05000000000000000000" pitchFamily="2" charset="2"/>
              <a:buNone/>
              <a:defRPr/>
            </a:lvl1pPr>
            <a:lvl2pPr marL="457200" lvl="1" indent="0" algn="ctr">
              <a:buClr>
                <a:schemeClr val="tx1"/>
              </a:buClr>
              <a:buSzTx/>
              <a:buFontTx/>
              <a:buNone/>
              <a:defRPr/>
            </a:lvl2pPr>
            <a:lvl3pPr marL="914400" lvl="2" indent="0" algn="ctr">
              <a:buClr>
                <a:schemeClr val="hlink"/>
              </a:buClr>
              <a:buSzTx/>
              <a:buFont typeface="Wingdings" panose="05000000000000000000" pitchFamily="2" charset="2"/>
              <a:buNone/>
              <a:defRPr/>
            </a:lvl3pPr>
            <a:lvl4pPr marL="1371600" lvl="3" indent="0" algn="ctr">
              <a:buClrTx/>
              <a:buSzTx/>
              <a:buFontTx/>
              <a:buNone/>
              <a:defRPr/>
            </a:lvl4pPr>
            <a:lvl5pPr marL="1828800" lvl="4" indent="0" algn="ctr">
              <a:buClr>
                <a:schemeClr val="hlink"/>
              </a:buClr>
              <a:buSzTx/>
              <a:buFont typeface="Wingdings" panose="05000000000000000000" pitchFamily="2" charset="2"/>
              <a:buNone/>
              <a:defRPr/>
            </a:lvl5pPr>
          </a:lstStyle>
          <a:p>
            <a:pPr lvl="0" fontAlgn="base"/>
            <a:r>
              <a:rPr lang="zh-CN" altLang="en-US" strike="noStrike" noProof="1" dirty="0"/>
              <a:t>单击此处编辑母版副标题样式</a:t>
            </a:r>
            <a:endParaRPr lang="zh-CN" altLang="en-US" strike="noStrike" noProof="1" dirty="0"/>
          </a:p>
        </p:txBody>
      </p:sp>
      <p:sp>
        <p:nvSpPr>
          <p:cNvPr id="12297" name="标题 12296"/>
          <p:cNvSpPr>
            <a:spLocks noGrp="1"/>
          </p:cNvSpPr>
          <p:nvPr>
            <p:ph type="ctrTitle" sz="quarter"/>
          </p:nvPr>
        </p:nvSpPr>
        <p:spPr>
          <a:xfrm>
            <a:off x="685800" y="1768475"/>
            <a:ext cx="7772400" cy="1736725"/>
          </a:xfrm>
          <a:prstGeom prst="rect">
            <a:avLst/>
          </a:prstGeom>
          <a:noFill/>
          <a:ln w="9525">
            <a:noFill/>
          </a:ln>
        </p:spPr>
        <p:txBody>
          <a:bodyPr anchor="b" anchorCtr="1"/>
          <a:lstStyle>
            <a:lvl1pPr lvl="0">
              <a:buClrTx/>
              <a:buSzTx/>
              <a:buFontTx/>
              <a:defRPr sz="5400"/>
            </a:lvl1pPr>
          </a:lstStyle>
          <a:p>
            <a:pPr lvl="0" fontAlgn="base"/>
            <a:r>
              <a:rPr lang="zh-CN" altLang="en-US" strike="noStrike" noProof="1" dirty="0"/>
              <a:t>单击此处编辑母版标题样式</a:t>
            </a:r>
            <a:endParaRPr lang="zh-CN" altLang="en-US" strike="noStrike" noProof="1" dirty="0"/>
          </a:p>
        </p:txBody>
      </p:sp>
      <p:sp>
        <p:nvSpPr>
          <p:cNvPr id="12294" name="日期占位符 12293"/>
          <p:cNvSpPr>
            <a:spLocks noGrp="1"/>
          </p:cNvSpPr>
          <p:nvPr>
            <p:ph type="dt" sz="quarter" idx="2"/>
          </p:nvPr>
        </p:nvSpPr>
        <p:spPr>
          <a:xfrm>
            <a:off x="457200" y="6248400"/>
            <a:ext cx="2133600" cy="457200"/>
          </a:xfrm>
          <a:prstGeom prst="rect">
            <a:avLst/>
          </a:prstGeom>
          <a:noFill/>
          <a:ln w="9525">
            <a:noFill/>
          </a:ln>
        </p:spPr>
        <p:txBody>
          <a:bodyPr anchor="b" anchorCtr="0"/>
          <a:lstStyle>
            <a:lvl1pPr>
              <a:defRPr sz="1200">
                <a:latin typeface="Tahoma" panose="020B0604030504040204" pitchFamily="34" charset="0"/>
              </a:defRPr>
            </a:lvl1pPr>
          </a:lstStyle>
          <a:p>
            <a:pPr fontAlgn="base"/>
            <a:endParaRPr lang="zh-CN" altLang="en-US" strike="noStrike" noProof="1" dirty="0">
              <a:effectLst>
                <a:outerShdw blurRad="38100" dist="38100" dir="2700000">
                  <a:srgbClr val="000000"/>
                </a:outerShdw>
              </a:effectLst>
              <a:latin typeface="Arial" panose="020B0604020202020204" pitchFamily="34" charset="0"/>
            </a:endParaRPr>
          </a:p>
        </p:txBody>
      </p:sp>
      <p:sp>
        <p:nvSpPr>
          <p:cNvPr id="12295" name="页脚占位符 12294"/>
          <p:cNvSpPr>
            <a:spLocks noGrp="1"/>
          </p:cNvSpPr>
          <p:nvPr>
            <p:ph type="ftr" sz="quarter" idx="3"/>
          </p:nvPr>
        </p:nvSpPr>
        <p:spPr>
          <a:xfrm>
            <a:off x="3124200" y="6248400"/>
            <a:ext cx="2895600" cy="457200"/>
          </a:xfrm>
          <a:prstGeom prst="rect">
            <a:avLst/>
          </a:prstGeom>
          <a:noFill/>
          <a:ln w="9525">
            <a:noFill/>
          </a:ln>
        </p:spPr>
        <p:txBody>
          <a:bodyPr anchor="b" anchorCtr="0"/>
          <a:lstStyle>
            <a:lvl1pPr algn="ctr">
              <a:defRPr sz="1200">
                <a:latin typeface="Tahoma" panose="020B0604030504040204" pitchFamily="34" charset="0"/>
              </a:defRPr>
            </a:lvl1pPr>
          </a:lstStyle>
          <a:p>
            <a:pPr fontAlgn="base"/>
            <a:endParaRPr lang="zh-CN" altLang="en-US" strike="noStrike" noProof="1" dirty="0">
              <a:effectLst>
                <a:outerShdw blurRad="38100" dist="38100" dir="2700000">
                  <a:srgbClr val="000000"/>
                </a:outerShdw>
              </a:effectLst>
            </a:endParaRPr>
          </a:p>
        </p:txBody>
      </p:sp>
      <p:sp>
        <p:nvSpPr>
          <p:cNvPr id="12296" name="灯片编号占位符 12295"/>
          <p:cNvSpPr>
            <a:spLocks noGrp="1"/>
          </p:cNvSpPr>
          <p:nvPr>
            <p:ph type="sldNum" sz="quarter" idx="4"/>
          </p:nvPr>
        </p:nvSpPr>
        <p:spPr>
          <a:xfrm>
            <a:off x="6553200" y="6248400"/>
            <a:ext cx="2133600" cy="457200"/>
          </a:xfrm>
          <a:prstGeom prst="rect">
            <a:avLst/>
          </a:prstGeom>
          <a:noFill/>
          <a:ln w="9525">
            <a:noFill/>
          </a:ln>
        </p:spPr>
        <p:txBody>
          <a:bodyPr anchor="b" anchorCtr="0"/>
          <a:lstStyle>
            <a:lvl1pPr algn="r">
              <a:defRPr sz="1200">
                <a:latin typeface="Tahoma" panose="020B0604030504040204" pitchFamily="34" charset="0"/>
              </a:defRPr>
            </a:lvl1pPr>
          </a:lstStyle>
          <a:p>
            <a:pPr fontAlgn="base"/>
            <a:fld id="{9A0DB2DC-4C9A-4742-B13C-FB6460FD3503}" type="slidenum">
              <a:rPr lang="zh-CN" altLang="en-US" strike="noStrike" noProof="1" dirty="0">
                <a:effectLst>
                  <a:outerShdw blurRad="38100" dist="38100" dir="2700000">
                    <a:srgbClr val="000000"/>
                  </a:outerShdw>
                </a:effectLst>
                <a:latin typeface="Tahoma" panose="020B0604030504040204" pitchFamily="34" charset="0"/>
                <a:ea typeface="宋体" panose="02010600030101010101" pitchFamily="2" charset="-122"/>
                <a:cs typeface="+mn-cs"/>
              </a:rPr>
            </a:fld>
            <a:endParaRPr lang="zh-CN" altLang="en-US" strike="noStrike" noProof="1" dirty="0">
              <a:effectLst>
                <a:outerShdw blurRad="38100" dist="38100" dir="2700000">
                  <a:srgbClr val="000000"/>
                </a:outerShdw>
              </a:effectLst>
              <a:latin typeface="Arial" panose="020B0604020202020204" pitchFamily="34" charset="0"/>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effectLst>
                <a:outerShdw blurRad="38100" dist="38100" dir="2700000">
                  <a:srgbClr val="000000"/>
                </a:outerShdw>
              </a:effectLst>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dirty="0">
              <a:effectLst>
                <a:outerShdw blurRad="38100" dist="38100" dir="2700000">
                  <a:srgbClr val="000000"/>
                </a:outerShdw>
              </a:effectLst>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effectLst>
                  <a:outerShdw blurRad="38100" dist="38100" dir="2700000">
                    <a:srgbClr val="000000"/>
                  </a:outerShdw>
                </a:effectLst>
                <a:latin typeface="Tahoma" panose="020B0604030504040204" pitchFamily="34" charset="0"/>
                <a:ea typeface="宋体" panose="02010600030101010101" pitchFamily="2" charset="-122"/>
                <a:cs typeface="+mn-cs"/>
              </a:rPr>
            </a:fld>
            <a:endParaRPr lang="zh-CN" altLang="en-US" strike="noStrike" noProof="1"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21362"/>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21362"/>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effectLst>
                <a:outerShdw blurRad="38100" dist="38100" dir="2700000">
                  <a:srgbClr val="000000"/>
                </a:outerShdw>
              </a:effectLst>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dirty="0">
              <a:effectLst>
                <a:outerShdw blurRad="38100" dist="38100" dir="2700000">
                  <a:srgbClr val="000000"/>
                </a:outerShdw>
              </a:effectLst>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effectLst>
                  <a:outerShdw blurRad="38100" dist="38100" dir="2700000">
                    <a:srgbClr val="000000"/>
                  </a:outerShdw>
                </a:effectLst>
                <a:latin typeface="Tahoma" panose="020B0604030504040204" pitchFamily="34" charset="0"/>
                <a:ea typeface="宋体" panose="02010600030101010101" pitchFamily="2" charset="-122"/>
                <a:cs typeface="+mn-cs"/>
              </a:rPr>
            </a:fld>
            <a:endParaRPr lang="zh-CN" altLang="en-US" strike="noStrike" noProof="1"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effectLst>
                <a:outerShdw blurRad="38100" dist="38100" dir="2700000">
                  <a:srgbClr val="000000"/>
                </a:outerShdw>
              </a:effectLst>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dirty="0">
              <a:effectLst>
                <a:outerShdw blurRad="38100" dist="38100" dir="2700000">
                  <a:srgbClr val="000000"/>
                </a:outerShdw>
              </a:effectLst>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effectLst>
                  <a:outerShdw blurRad="38100" dist="38100" dir="2700000">
                    <a:srgbClr val="000000"/>
                  </a:outerShdw>
                </a:effectLst>
                <a:latin typeface="Tahoma" panose="020B0604030504040204" pitchFamily="34" charset="0"/>
                <a:ea typeface="宋体" panose="02010600030101010101" pitchFamily="2" charset="-122"/>
                <a:cs typeface="+mn-cs"/>
              </a:rPr>
            </a:fld>
            <a:endParaRPr lang="zh-CN" altLang="en-US" strike="noStrike" noProof="1"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dirty="0">
              <a:effectLst>
                <a:outerShdw blurRad="38100" dist="38100" dir="2700000">
                  <a:srgbClr val="000000"/>
                </a:outerShdw>
              </a:effectLst>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dirty="0">
              <a:effectLst>
                <a:outerShdw blurRad="38100" dist="38100" dir="2700000">
                  <a:srgbClr val="000000"/>
                </a:outerShdw>
              </a:effectLst>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effectLst>
                  <a:outerShdw blurRad="38100" dist="38100" dir="2700000">
                    <a:srgbClr val="000000"/>
                  </a:outerShdw>
                </a:effectLst>
                <a:latin typeface="Tahoma" panose="020B0604030504040204" pitchFamily="34" charset="0"/>
                <a:ea typeface="宋体" panose="02010600030101010101" pitchFamily="2" charset="-122"/>
                <a:cs typeface="+mn-cs"/>
              </a:rPr>
            </a:fld>
            <a:endParaRPr lang="zh-CN" altLang="en-US" strike="noStrike" noProof="1"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4958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4958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effectLst>
                <a:outerShdw blurRad="38100" dist="38100" dir="2700000">
                  <a:srgbClr val="000000"/>
                </a:outerShdw>
              </a:effectLst>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dirty="0">
              <a:effectLst>
                <a:outerShdw blurRad="38100" dist="38100" dir="2700000">
                  <a:srgbClr val="000000"/>
                </a:outerShdw>
              </a:effectLst>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effectLst>
                  <a:outerShdw blurRad="38100" dist="38100" dir="2700000">
                    <a:srgbClr val="000000"/>
                  </a:outerShdw>
                </a:effectLst>
                <a:latin typeface="Tahoma" panose="020B0604030504040204" pitchFamily="34" charset="0"/>
                <a:ea typeface="宋体" panose="02010600030101010101" pitchFamily="2" charset="-122"/>
                <a:cs typeface="+mn-cs"/>
              </a:rPr>
            </a:fld>
            <a:endParaRPr lang="zh-CN" altLang="en-US" strike="noStrike" noProof="1"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dirty="0">
              <a:effectLst>
                <a:outerShdw blurRad="38100" dist="38100" dir="2700000">
                  <a:srgbClr val="000000"/>
                </a:outerShdw>
              </a:effectLst>
              <a:latin typeface="Arial" panose="020B0604020202020204" pitchFamily="34" charset="0"/>
            </a:endParaRPr>
          </a:p>
        </p:txBody>
      </p:sp>
      <p:sp>
        <p:nvSpPr>
          <p:cNvPr id="8" name="页脚占位符 7"/>
          <p:cNvSpPr>
            <a:spLocks noGrp="1"/>
          </p:cNvSpPr>
          <p:nvPr>
            <p:ph type="ftr" sz="quarter" idx="11"/>
          </p:nvPr>
        </p:nvSpPr>
        <p:spPr/>
        <p:txBody>
          <a:bodyPr/>
          <a:p>
            <a:pPr lvl="0" fontAlgn="base"/>
            <a:endParaRPr lang="zh-CN" altLang="en-US" strike="noStrike" noProof="1" dirty="0">
              <a:effectLst>
                <a:outerShdw blurRad="38100" dist="38100" dir="2700000">
                  <a:srgbClr val="000000"/>
                </a:outerShdw>
              </a:effectLst>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effectLst>
                  <a:outerShdw blurRad="38100" dist="38100" dir="2700000">
                    <a:srgbClr val="000000"/>
                  </a:outerShdw>
                </a:effectLst>
                <a:latin typeface="Tahoma" panose="020B0604030504040204" pitchFamily="34" charset="0"/>
                <a:ea typeface="宋体" panose="02010600030101010101" pitchFamily="2" charset="-122"/>
                <a:cs typeface="+mn-cs"/>
              </a:rPr>
            </a:fld>
            <a:endParaRPr lang="zh-CN" altLang="en-US" strike="noStrike" noProof="1"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effectLst>
                <a:outerShdw blurRad="38100" dist="38100" dir="2700000">
                  <a:srgbClr val="000000"/>
                </a:outerShdw>
              </a:effectLst>
              <a:latin typeface="Arial" panose="020B0604020202020204" pitchFamily="34" charset="0"/>
            </a:endParaRPr>
          </a:p>
        </p:txBody>
      </p:sp>
      <p:sp>
        <p:nvSpPr>
          <p:cNvPr id="4" name="页脚占位符 3"/>
          <p:cNvSpPr>
            <a:spLocks noGrp="1"/>
          </p:cNvSpPr>
          <p:nvPr>
            <p:ph type="ftr" sz="quarter" idx="11"/>
          </p:nvPr>
        </p:nvSpPr>
        <p:spPr/>
        <p:txBody>
          <a:bodyPr/>
          <a:p>
            <a:pPr lvl="0" fontAlgn="base"/>
            <a:endParaRPr lang="zh-CN" altLang="en-US" strike="noStrike" noProof="1" dirty="0">
              <a:effectLst>
                <a:outerShdw blurRad="38100" dist="38100" dir="2700000">
                  <a:srgbClr val="000000"/>
                </a:outerShdw>
              </a:effectLst>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effectLst>
                  <a:outerShdw blurRad="38100" dist="38100" dir="2700000">
                    <a:srgbClr val="000000"/>
                  </a:outerShdw>
                </a:effectLst>
                <a:latin typeface="Tahoma" panose="020B0604030504040204" pitchFamily="34" charset="0"/>
                <a:ea typeface="宋体" panose="02010600030101010101" pitchFamily="2" charset="-122"/>
                <a:cs typeface="+mn-cs"/>
              </a:rPr>
            </a:fld>
            <a:endParaRPr lang="zh-CN" altLang="en-US" strike="noStrike" noProof="1"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dirty="0">
              <a:effectLst>
                <a:outerShdw blurRad="38100" dist="38100" dir="2700000">
                  <a:srgbClr val="000000"/>
                </a:outerShdw>
              </a:effectLst>
              <a:latin typeface="Arial" panose="020B0604020202020204" pitchFamily="34" charset="0"/>
            </a:endParaRPr>
          </a:p>
        </p:txBody>
      </p:sp>
      <p:sp>
        <p:nvSpPr>
          <p:cNvPr id="3" name="页脚占位符 2"/>
          <p:cNvSpPr>
            <a:spLocks noGrp="1"/>
          </p:cNvSpPr>
          <p:nvPr>
            <p:ph type="ftr" sz="quarter" idx="11"/>
          </p:nvPr>
        </p:nvSpPr>
        <p:spPr/>
        <p:txBody>
          <a:bodyPr/>
          <a:p>
            <a:pPr lvl="0" fontAlgn="base"/>
            <a:endParaRPr lang="zh-CN" altLang="en-US" strike="noStrike" noProof="1" dirty="0">
              <a:effectLst>
                <a:outerShdw blurRad="38100" dist="38100" dir="2700000">
                  <a:srgbClr val="000000"/>
                </a:outerShdw>
              </a:effectLst>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effectLst>
                  <a:outerShdw blurRad="38100" dist="38100" dir="2700000">
                    <a:srgbClr val="000000"/>
                  </a:outerShdw>
                </a:effectLst>
                <a:latin typeface="Tahoma" panose="020B0604030504040204" pitchFamily="34" charset="0"/>
                <a:ea typeface="宋体" panose="02010600030101010101" pitchFamily="2" charset="-122"/>
                <a:cs typeface="+mn-cs"/>
              </a:rPr>
            </a:fld>
            <a:endParaRPr lang="zh-CN" altLang="en-US" strike="noStrike" noProof="1"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effectLst>
                <a:outerShdw blurRad="38100" dist="38100" dir="2700000">
                  <a:srgbClr val="000000"/>
                </a:outerShdw>
              </a:effectLst>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dirty="0">
              <a:effectLst>
                <a:outerShdw blurRad="38100" dist="38100" dir="2700000">
                  <a:srgbClr val="000000"/>
                </a:outerShdw>
              </a:effectLst>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effectLst>
                  <a:outerShdw blurRad="38100" dist="38100" dir="2700000">
                    <a:srgbClr val="000000"/>
                  </a:outerShdw>
                </a:effectLst>
                <a:latin typeface="Tahoma" panose="020B0604030504040204" pitchFamily="34" charset="0"/>
                <a:ea typeface="宋体" panose="02010600030101010101" pitchFamily="2" charset="-122"/>
                <a:cs typeface="+mn-cs"/>
              </a:rPr>
            </a:fld>
            <a:endParaRPr lang="zh-CN" altLang="en-US" strike="noStrike" noProof="1"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effectLst>
                <a:outerShdw blurRad="38100" dist="38100" dir="2700000">
                  <a:srgbClr val="000000"/>
                </a:outerShdw>
              </a:effectLst>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dirty="0">
              <a:effectLst>
                <a:outerShdw blurRad="38100" dist="38100" dir="2700000">
                  <a:srgbClr val="000000"/>
                </a:outerShdw>
              </a:effectLst>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effectLst>
                  <a:outerShdw blurRad="38100" dist="38100" dir="2700000">
                    <a:srgbClr val="000000"/>
                  </a:outerShdw>
                </a:effectLst>
                <a:latin typeface="Tahoma" panose="020B0604030504040204" pitchFamily="34" charset="0"/>
                <a:ea typeface="宋体" panose="02010600030101010101" pitchFamily="2" charset="-122"/>
                <a:cs typeface="+mn-cs"/>
              </a:rPr>
            </a:fld>
            <a:endParaRPr lang="zh-CN" altLang="en-US" strike="noStrike" noProof="1"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pSp>
        <p:nvGrpSpPr>
          <p:cNvPr id="1026" name="组合 11265"/>
          <p:cNvGrpSpPr/>
          <p:nvPr/>
        </p:nvGrpSpPr>
        <p:grpSpPr>
          <a:xfrm>
            <a:off x="0" y="0"/>
            <a:ext cx="7242175" cy="1981200"/>
            <a:chOff x="0" y="0"/>
            <a:chExt cx="4562" cy="1248"/>
          </a:xfrm>
        </p:grpSpPr>
        <p:sp>
          <p:nvSpPr>
            <p:cNvPr id="1027" name="任意多边形 11266"/>
            <p:cNvSpPr/>
            <p:nvPr/>
          </p:nvSpPr>
          <p:spPr>
            <a:xfrm>
              <a:off x="0" y="583"/>
              <a:ext cx="4487" cy="665"/>
            </a:xfrm>
            <a:custGeom>
              <a:avLst/>
              <a:gdLst/>
              <a:ahLst/>
              <a:cxnLst/>
              <a:pathLst>
                <a:path w="4806" h="665">
                  <a:moveTo>
                    <a:pt x="4800" y="299"/>
                  </a:moveTo>
                  <a:lnTo>
                    <a:pt x="0" y="665"/>
                  </a:lnTo>
                  <a:lnTo>
                    <a:pt x="0" y="0"/>
                  </a:lnTo>
                  <a:lnTo>
                    <a:pt x="4806" y="1"/>
                  </a:lnTo>
                  <a:lnTo>
                    <a:pt x="4800" y="153"/>
                  </a:lnTo>
                  <a:lnTo>
                    <a:pt x="4800" y="299"/>
                  </a:lnTo>
                  <a:close/>
                </a:path>
              </a:pathLst>
            </a:custGeom>
            <a:gradFill rotWithShape="1">
              <a:gsLst>
                <a:gs pos="0">
                  <a:srgbClr val="6B0000"/>
                </a:gs>
                <a:gs pos="100000">
                  <a:schemeClr val="bg1"/>
                </a:gs>
              </a:gsLst>
              <a:lin ang="0" scaled="1"/>
              <a:tileRect/>
            </a:gradFill>
            <a:ln w="9525">
              <a:noFill/>
            </a:ln>
          </p:spPr>
          <p:txBody>
            <a:bodyPr/>
            <a:p>
              <a:endParaRPr lang="zh-CN" altLang="en-US"/>
            </a:p>
          </p:txBody>
        </p:sp>
        <p:sp>
          <p:nvSpPr>
            <p:cNvPr id="1028" name="任意多边形 11267"/>
            <p:cNvSpPr/>
            <p:nvPr/>
          </p:nvSpPr>
          <p:spPr>
            <a:xfrm>
              <a:off x="0" y="0"/>
              <a:ext cx="4562" cy="1199"/>
            </a:xfrm>
            <a:custGeom>
              <a:avLst/>
              <a:gdLst/>
              <a:ahLst/>
              <a:cxnLst/>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tileRect/>
            </a:gradFill>
            <a:ln w="9525">
              <a:noFill/>
            </a:ln>
          </p:spPr>
          <p:txBody>
            <a:bodyPr/>
            <a:p>
              <a:endParaRPr lang="zh-CN" altLang="en-US"/>
            </a:p>
          </p:txBody>
        </p:sp>
      </p:grpSp>
      <p:sp>
        <p:nvSpPr>
          <p:cNvPr id="11269" name="标题 11268"/>
          <p:cNvSpPr>
            <a:spLocks noGrp="1"/>
          </p:cNvSpPr>
          <p:nvPr>
            <p:ph type="title"/>
          </p:nvPr>
        </p:nvSpPr>
        <p:spPr>
          <a:xfrm>
            <a:off x="457200" y="274638"/>
            <a:ext cx="8229600" cy="1143000"/>
          </a:xfrm>
          <a:prstGeom prst="rect">
            <a:avLst/>
          </a:prstGeom>
          <a:noFill/>
          <a:ln w="9525">
            <a:noFill/>
          </a:ln>
        </p:spPr>
        <p:txBody>
          <a:bodyPr anchor="ctr" anchorCtr="0"/>
          <a:p>
            <a:pPr lvl="0" fontAlgn="base"/>
            <a:r>
              <a:rPr lang="zh-CN" altLang="en-US" strike="noStrike" noProof="1" dirty="0"/>
              <a:t>单击此处编辑母版标题样式</a:t>
            </a:r>
            <a:endParaRPr lang="zh-CN" altLang="en-US" strike="noStrike" noProof="1" dirty="0"/>
          </a:p>
        </p:txBody>
      </p:sp>
      <p:sp>
        <p:nvSpPr>
          <p:cNvPr id="11270" name="文本占位符 11269"/>
          <p:cNvSpPr>
            <a:spLocks noGrp="1"/>
          </p:cNvSpPr>
          <p:nvPr>
            <p:ph type="body" idx="1"/>
          </p:nvPr>
        </p:nvSpPr>
        <p:spPr>
          <a:xfrm>
            <a:off x="457200" y="1600200"/>
            <a:ext cx="8229600" cy="4495800"/>
          </a:xfrm>
          <a:prstGeom prst="rect">
            <a:avLst/>
          </a:prstGeom>
          <a:noFill/>
          <a:ln w="9525">
            <a:noFill/>
          </a:ln>
        </p:spPr>
        <p:txBody>
          <a:bodyPr/>
          <a:p>
            <a:pPr lvl="0" fontAlgn="base"/>
            <a:r>
              <a:rPr lang="zh-CN" altLang="en-US" strike="noStrike" noProof="1" dirty="0"/>
              <a:t>单击此处编辑母版文本样式</a:t>
            </a:r>
            <a:endParaRPr lang="zh-CN" altLang="en-US" strike="noStrike" noProof="1" dirty="0"/>
          </a:p>
          <a:p>
            <a:pPr lvl="1" fontAlgn="base"/>
            <a:r>
              <a:rPr lang="zh-CN" altLang="en-US" strike="noStrike" noProof="1" dirty="0"/>
              <a:t>第二级</a:t>
            </a:r>
            <a:endParaRPr lang="zh-CN" altLang="en-US" strike="noStrike" noProof="1" dirty="0"/>
          </a:p>
          <a:p>
            <a:pPr lvl="2" fontAlgn="base"/>
            <a:r>
              <a:rPr lang="zh-CN" altLang="en-US" strike="noStrike" noProof="1" dirty="0"/>
              <a:t>第三级</a:t>
            </a:r>
            <a:endParaRPr lang="zh-CN" altLang="en-US" strike="noStrike" noProof="1" dirty="0"/>
          </a:p>
          <a:p>
            <a:pPr lvl="3" fontAlgn="base"/>
            <a:r>
              <a:rPr lang="zh-CN" altLang="en-US" strike="noStrike" noProof="1" dirty="0"/>
              <a:t>第四级</a:t>
            </a:r>
            <a:endParaRPr lang="zh-CN" altLang="en-US" strike="noStrike" noProof="1" dirty="0"/>
          </a:p>
          <a:p>
            <a:pPr lvl="4" fontAlgn="base"/>
            <a:r>
              <a:rPr lang="zh-CN" altLang="en-US" strike="noStrike" noProof="1" dirty="0"/>
              <a:t>第五级</a:t>
            </a:r>
            <a:endParaRPr lang="zh-CN" altLang="en-US" strike="noStrike" noProof="1" dirty="0"/>
          </a:p>
        </p:txBody>
      </p:sp>
      <p:sp>
        <p:nvSpPr>
          <p:cNvPr id="11271" name="日期占位符 11270"/>
          <p:cNvSpPr>
            <a:spLocks noGrp="1"/>
          </p:cNvSpPr>
          <p:nvPr>
            <p:ph type="dt" sz="half" idx="2"/>
          </p:nvPr>
        </p:nvSpPr>
        <p:spPr>
          <a:xfrm>
            <a:off x="457200" y="6248400"/>
            <a:ext cx="2133600" cy="457200"/>
          </a:xfrm>
          <a:prstGeom prst="rect">
            <a:avLst/>
          </a:prstGeom>
          <a:noFill/>
          <a:ln w="9525">
            <a:noFill/>
          </a:ln>
        </p:spPr>
        <p:txBody>
          <a:bodyPr anchor="b" anchorCtr="0"/>
          <a:lstStyle>
            <a:lvl1pPr>
              <a:defRPr sz="1200">
                <a:latin typeface="Tahoma" panose="020B0604030504040204" pitchFamily="34" charset="0"/>
              </a:defRPr>
            </a:lvl1pPr>
          </a:lstStyle>
          <a:p>
            <a:pPr lvl="0" fontAlgn="base"/>
            <a:endParaRPr lang="zh-CN" altLang="en-US" strike="noStrike" noProof="1" dirty="0">
              <a:effectLst>
                <a:outerShdw blurRad="38100" dist="38100" dir="2700000">
                  <a:srgbClr val="000000"/>
                </a:outerShdw>
              </a:effectLst>
              <a:latin typeface="Arial" panose="020B0604020202020204" pitchFamily="34" charset="0"/>
            </a:endParaRPr>
          </a:p>
        </p:txBody>
      </p:sp>
      <p:sp>
        <p:nvSpPr>
          <p:cNvPr id="11272" name="页脚占位符 11271"/>
          <p:cNvSpPr>
            <a:spLocks noGrp="1"/>
          </p:cNvSpPr>
          <p:nvPr>
            <p:ph type="ftr" sz="quarter" idx="3"/>
          </p:nvPr>
        </p:nvSpPr>
        <p:spPr>
          <a:xfrm>
            <a:off x="3124200" y="6248400"/>
            <a:ext cx="2895600" cy="457200"/>
          </a:xfrm>
          <a:prstGeom prst="rect">
            <a:avLst/>
          </a:prstGeom>
          <a:noFill/>
          <a:ln w="9525">
            <a:noFill/>
          </a:ln>
        </p:spPr>
        <p:txBody>
          <a:bodyPr anchor="b" anchorCtr="0"/>
          <a:lstStyle>
            <a:lvl1pPr algn="ctr">
              <a:defRPr sz="1200">
                <a:latin typeface="Tahoma" panose="020B0604030504040204" pitchFamily="34" charset="0"/>
              </a:defRPr>
            </a:lvl1pPr>
          </a:lstStyle>
          <a:p>
            <a:pPr lvl="0" fontAlgn="base"/>
            <a:endParaRPr lang="zh-CN" altLang="en-US" strike="noStrike" noProof="1" dirty="0">
              <a:effectLst>
                <a:outerShdw blurRad="38100" dist="38100" dir="2700000">
                  <a:srgbClr val="000000"/>
                </a:outerShdw>
              </a:effectLst>
            </a:endParaRPr>
          </a:p>
        </p:txBody>
      </p:sp>
      <p:sp>
        <p:nvSpPr>
          <p:cNvPr id="11273" name="灯片编号占位符 11272"/>
          <p:cNvSpPr>
            <a:spLocks noGrp="1"/>
          </p:cNvSpPr>
          <p:nvPr>
            <p:ph type="sldNum" sz="quarter" idx="4"/>
          </p:nvPr>
        </p:nvSpPr>
        <p:spPr>
          <a:xfrm>
            <a:off x="6553200" y="6248400"/>
            <a:ext cx="2133600" cy="457200"/>
          </a:xfrm>
          <a:prstGeom prst="rect">
            <a:avLst/>
          </a:prstGeom>
          <a:noFill/>
          <a:ln w="9525">
            <a:noFill/>
          </a:ln>
        </p:spPr>
        <p:txBody>
          <a:bodyPr anchor="b" anchorCtr="0"/>
          <a:lstStyle>
            <a:lvl1pPr algn="r">
              <a:defRPr sz="1200">
                <a:latin typeface="Tahoma" panose="020B0604030504040204" pitchFamily="34" charset="0"/>
              </a:defRPr>
            </a:lvl1pPr>
          </a:lstStyle>
          <a:p>
            <a:pPr lvl="0" fontAlgn="base"/>
            <a:fld id="{9A0DB2DC-4C9A-4742-B13C-FB6460FD3503}" type="slidenum">
              <a:rPr lang="zh-CN" altLang="en-US" strike="noStrike" noProof="1" dirty="0">
                <a:effectLst>
                  <a:outerShdw blurRad="38100" dist="38100" dir="2700000">
                    <a:srgbClr val="000000"/>
                  </a:outerShdw>
                </a:effectLst>
                <a:latin typeface="Tahoma" panose="020B0604030504040204" pitchFamily="34" charset="0"/>
                <a:ea typeface="宋体" panose="02010600030101010101" pitchFamily="2" charset="-122"/>
                <a:cs typeface="+mn-cs"/>
              </a:rPr>
            </a:fld>
            <a:endParaRPr lang="zh-CN" altLang="en-US" strike="noStrike" noProof="1" dirty="0">
              <a:effectLst>
                <a:outerShdw blurRad="38100" dist="38100" dir="2700000">
                  <a:srgbClr val="000000"/>
                </a:outerShdw>
              </a:effectLst>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effectLst>
            <a:outerShdw blurRad="38100" dist="38100" dir="2700000">
              <a:srgbClr val="000000"/>
            </a:outerShdw>
          </a:effectLst>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3200" b="0" i="0" u="none" kern="1200" baseline="0">
          <a:solidFill>
            <a:schemeClr val="tx1"/>
          </a:solidFill>
          <a:effectLst>
            <a:outerShdw blurRad="38100" dist="38100" dir="2700000">
              <a:srgbClr val="000000"/>
            </a:outerShdw>
          </a:effectLst>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tx1"/>
        </a:buClr>
        <a:buSzTx/>
        <a:buFontTx/>
        <a:buChar char="–"/>
        <a:defRPr sz="2800" b="0" i="0" u="none" kern="1200" baseline="0">
          <a:solidFill>
            <a:schemeClr val="tx1"/>
          </a:solidFill>
          <a:effectLst>
            <a:outerShdw blurRad="38100" dist="38100" dir="2700000">
              <a:srgbClr val="000000"/>
            </a:outerShdw>
          </a:effectLst>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400" b="0" i="0" u="none" kern="1200" baseline="0">
          <a:solidFill>
            <a:schemeClr val="tx1"/>
          </a:solidFill>
          <a:effectLst>
            <a:outerShdw blurRad="38100" dist="38100" dir="2700000">
              <a:srgbClr val="000000"/>
            </a:outerShdw>
          </a:effectLst>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SzTx/>
        <a:buFontTx/>
        <a:buChar char="–"/>
        <a:defRPr sz="2000" b="0" i="0" u="none" kern="1200" baseline="0">
          <a:solidFill>
            <a:schemeClr val="tx1"/>
          </a:solidFill>
          <a:effectLst>
            <a:outerShdw blurRad="38100" dist="38100" dir="2700000">
              <a:srgbClr val="000000"/>
            </a:outerShdw>
          </a:effectLst>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000" b="0" i="0" u="none" kern="1200" baseline="0">
          <a:solidFill>
            <a:schemeClr val="tx1"/>
          </a:solidFill>
          <a:effectLst>
            <a:outerShdw blurRad="38100" dist="38100" dir="2700000">
              <a:srgbClr val="000000"/>
            </a:outerShdw>
          </a:effectLst>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000" b="0" i="0" u="none" kern="1200" baseline="0">
          <a:solidFill>
            <a:schemeClr val="tx1"/>
          </a:solidFill>
          <a:effectLst>
            <a:outerShdw blurRad="38100" dist="38100" dir="2700000">
              <a:srgbClr val="000000"/>
            </a:outerShdw>
          </a:effectLst>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000" b="0" i="0" u="none" kern="1200" baseline="0">
          <a:solidFill>
            <a:schemeClr val="tx1"/>
          </a:solidFill>
          <a:effectLst>
            <a:outerShdw blurRad="38100" dist="38100" dir="2700000">
              <a:srgbClr val="000000"/>
            </a:outerShdw>
          </a:effectLst>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000" b="0" i="0" u="none" kern="1200" baseline="0">
          <a:solidFill>
            <a:schemeClr val="tx1"/>
          </a:solidFill>
          <a:effectLst>
            <a:outerShdw blurRad="38100" dist="38100" dir="2700000">
              <a:srgbClr val="000000"/>
            </a:outerShdw>
          </a:effectLst>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000" b="0" i="0" u="none" kern="1200" baseline="0">
          <a:solidFill>
            <a:schemeClr val="tx1"/>
          </a:solidFill>
          <a:effectLst>
            <a:outerShdw blurRad="38100" dist="38100" dir="2700000">
              <a:srgbClr val="000000"/>
            </a:outerShdw>
          </a:effectLst>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pic>
        <p:nvPicPr>
          <p:cNvPr id="3" name="图片 2" descr="ff2809cd3c5fad98a34dfa22b5bfc0fc"/>
          <p:cNvPicPr>
            <a:picLocks noChangeAspect="1"/>
          </p:cNvPicPr>
          <p:nvPr/>
        </p:nvPicPr>
        <p:blipFill>
          <a:blip r:embed="rId1"/>
          <a:stretch>
            <a:fillRect/>
          </a:stretch>
        </p:blipFill>
        <p:spPr>
          <a:xfrm>
            <a:off x="0" y="-53340"/>
            <a:ext cx="9144000" cy="6911975"/>
          </a:xfrm>
          <a:prstGeom prst="rect">
            <a:avLst/>
          </a:prstGeom>
        </p:spPr>
      </p:pic>
      <p:sp>
        <p:nvSpPr>
          <p:cNvPr id="2050" name="标题 2049"/>
          <p:cNvSpPr>
            <a:spLocks noGrp="1"/>
          </p:cNvSpPr>
          <p:nvPr>
            <p:ph type="ctrTitle" sz="quarter"/>
          </p:nvPr>
        </p:nvSpPr>
        <p:spPr>
          <a:xfrm>
            <a:off x="588645" y="1196340"/>
            <a:ext cx="8174990" cy="2336800"/>
          </a:xfrm>
          <a:ln/>
        </p:spPr>
        <p:txBody>
          <a:bodyPr anchor="b" anchorCtr="1"/>
          <a:p>
            <a:pPr marL="0" marR="0" indent="0" algn="ctr" defTabSz="914400" rtl="0" eaLnBrk="1" fontAlgn="base" latinLnBrk="0" hangingPunct="1">
              <a:lnSpc>
                <a:spcPct val="100000"/>
              </a:lnSpc>
              <a:spcBef>
                <a:spcPct val="0"/>
              </a:spcBef>
              <a:spcAft>
                <a:spcPct val="0"/>
              </a:spcAft>
              <a:buClrTx/>
              <a:buSzTx/>
              <a:buFontTx/>
              <a:buNone/>
            </a:pPr>
            <a:r>
              <a:rPr kumimoji="0" lang="zh-CN" altLang="en-US" sz="8800" b="0" i="0" u="none" strike="noStrike" kern="1200" cap="none" spc="0" normalizeH="0" baseline="0" noProof="1" dirty="0">
                <a:solidFill>
                  <a:schemeClr val="tx2">
                    <a:lumMod val="75000"/>
                  </a:schemeClr>
                </a:solidFill>
                <a:effectLst>
                  <a:outerShdw blurRad="38100" dist="38100" dir="2700000">
                    <a:srgbClr val="000000"/>
                  </a:outerShdw>
                </a:effectLst>
                <a:latin typeface="华文行楷" panose="02010800040101010101" charset="-122"/>
                <a:ea typeface="华文行楷" panose="02010800040101010101" charset="-122"/>
                <a:cs typeface="+mj-cs"/>
              </a:rPr>
              <a:t>遵义会议</a:t>
            </a:r>
            <a:endParaRPr kumimoji="0" lang="zh-CN" altLang="en-US" sz="8800" b="0" i="0" u="none" strike="noStrike" kern="1200" cap="none" spc="0" normalizeH="0" baseline="0" noProof="1" dirty="0">
              <a:solidFill>
                <a:schemeClr val="tx2">
                  <a:lumMod val="75000"/>
                </a:schemeClr>
              </a:solidFill>
              <a:effectLst>
                <a:outerShdw blurRad="38100" dist="38100" dir="2700000">
                  <a:srgbClr val="000000"/>
                </a:outerShdw>
              </a:effectLst>
              <a:latin typeface="华文行楷" panose="02010800040101010101" charset="-122"/>
              <a:ea typeface="华文行楷" panose="02010800040101010101" charset="-122"/>
              <a:cs typeface="+mj-cs"/>
            </a:endParaRPr>
          </a:p>
        </p:txBody>
      </p:sp>
      <p:sp>
        <p:nvSpPr>
          <p:cNvPr id="2051" name="副标题 2050"/>
          <p:cNvSpPr>
            <a:spLocks noGrp="1"/>
          </p:cNvSpPr>
          <p:nvPr>
            <p:ph type="subTitle" sz="quarter" idx="1"/>
          </p:nvPr>
        </p:nvSpPr>
        <p:spPr>
          <a:xfrm>
            <a:off x="1475740" y="3533140"/>
            <a:ext cx="6400800" cy="1752600"/>
          </a:xfrm>
          <a:ln/>
        </p:spPr>
        <p:txBody>
          <a:bodyPr anchor="t" anchorCtr="0"/>
          <a:p>
            <a:pPr marL="0" marR="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altLang="zh-CN" sz="3200" b="0" i="0" u="none" strike="noStrike" kern="1200" cap="none" spc="0" normalizeH="0" baseline="0" noProof="1">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cs typeface="+mn-cs"/>
              </a:rPr>
              <a:t>1935</a:t>
            </a:r>
            <a:r>
              <a:rPr kumimoji="0" lang="zh-CN" altLang="en-US" sz="3200" b="0" i="0" u="none" strike="noStrike" kern="1200" cap="none" spc="0" normalizeH="0" baseline="0" noProof="1">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cs typeface="+mn-cs"/>
              </a:rPr>
              <a:t>年</a:t>
            </a:r>
            <a:r>
              <a:rPr kumimoji="0" lang="en-US" altLang="zh-CN" sz="3200" b="0" i="0" u="none" strike="noStrike" kern="1200" cap="none" spc="0" normalizeH="0" baseline="0" noProof="1">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cs typeface="+mn-cs"/>
              </a:rPr>
              <a:t>1</a:t>
            </a:r>
            <a:r>
              <a:rPr kumimoji="0" lang="zh-CN" altLang="en-US" sz="3200" b="0" i="0" u="none" strike="noStrike" kern="1200" cap="none" spc="0" normalizeH="0" baseline="0" noProof="1">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cs typeface="+mn-cs"/>
              </a:rPr>
              <a:t>月</a:t>
            </a:r>
            <a:endParaRPr kumimoji="0" lang="zh-CN" altLang="en-US" sz="3200" b="0" i="0" u="none" strike="noStrike" kern="1200" cap="none" spc="0" normalizeH="0" baseline="0" noProof="1">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cs typeface="+mn-cs"/>
            </a:endParaRPr>
          </a:p>
        </p:txBody>
      </p:sp>
      <p:sp>
        <p:nvSpPr>
          <p:cNvPr id="5" name="文本框 4"/>
          <p:cNvSpPr txBox="1"/>
          <p:nvPr/>
        </p:nvSpPr>
        <p:spPr>
          <a:xfrm>
            <a:off x="6444615" y="5949315"/>
            <a:ext cx="2750820" cy="521970"/>
          </a:xfrm>
          <a:prstGeom prst="rect">
            <a:avLst/>
          </a:prstGeom>
          <a:noFill/>
        </p:spPr>
        <p:txBody>
          <a:bodyPr wrap="square" rtlCol="0">
            <a:spAutoFit/>
          </a:bodyPr>
          <a:p>
            <a:r>
              <a:rPr lang="zh-CN" altLang="en-US" sz="2800">
                <a:solidFill>
                  <a:schemeClr val="bg1">
                    <a:lumMod val="50000"/>
                  </a:schemeClr>
                </a:solidFill>
              </a:rPr>
              <a:t>演讲人：高妍</a:t>
            </a:r>
            <a:endParaRPr lang="zh-CN" altLang="en-US" sz="2800">
              <a:solidFill>
                <a:schemeClr val="bg1">
                  <a:lumMod val="5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标题 13313"/>
          <p:cNvSpPr>
            <a:spLocks noGrp="1"/>
          </p:cNvSpPr>
          <p:nvPr>
            <p:ph type="title"/>
          </p:nvPr>
        </p:nvSpPr>
        <p:spPr>
          <a:xfrm>
            <a:off x="457200" y="475933"/>
            <a:ext cx="8229600" cy="1143000"/>
          </a:xfrm>
        </p:spPr>
        <p:txBody>
          <a:bodyPr anchor="ctr" anchorCtr="0"/>
          <a:p>
            <a:pPr marL="0" marR="0" indent="0" algn="ctr" defTabSz="914400" rtl="0" eaLnBrk="1" fontAlgn="base" latinLnBrk="0" hangingPunct="1">
              <a:lnSpc>
                <a:spcPct val="100000"/>
              </a:lnSpc>
              <a:spcBef>
                <a:spcPct val="0"/>
              </a:spcBef>
              <a:spcAft>
                <a:spcPct val="0"/>
              </a:spcAft>
              <a:buClrTx/>
              <a:buSzTx/>
              <a:buFontTx/>
              <a:buNone/>
            </a:pPr>
            <a:r>
              <a:rPr kumimoji="0" lang="zh-CN" altLang="en-US" sz="4400" b="0" i="0" u="none" strike="noStrike" kern="1200" cap="none" spc="0" normalizeH="0" baseline="0" noProof="1" dirty="0">
                <a:solidFill>
                  <a:schemeClr val="tx2"/>
                </a:solidFill>
                <a:effectLst>
                  <a:outerShdw blurRad="38100" dist="38100" dir="2700000">
                    <a:srgbClr val="000000"/>
                  </a:outerShdw>
                </a:effectLst>
                <a:latin typeface="+mj-lt"/>
                <a:ea typeface="+mj-ea"/>
                <a:cs typeface="+mj-cs"/>
              </a:rPr>
              <a:t>会议背景</a:t>
            </a:r>
            <a:br>
              <a:rPr lang="zh-CN" altLang="en-US" dirty="0"/>
            </a:br>
            <a:r>
              <a:rPr kumimoji="0" lang="en-US" altLang="zh-CN" sz="4400" b="0" i="0" u="none" strike="noStrike" kern="1200" cap="none" spc="0" normalizeH="0" baseline="0" noProof="1" dirty="0">
                <a:solidFill>
                  <a:schemeClr val="tx2"/>
                </a:solidFill>
                <a:effectLst>
                  <a:outerShdw blurRad="38100" dist="38100" dir="2700000">
                    <a:srgbClr val="000000"/>
                  </a:outerShdw>
                </a:effectLst>
                <a:latin typeface="+mj-lt"/>
                <a:ea typeface="+mj-ea"/>
                <a:cs typeface="+mj-cs"/>
              </a:rPr>
              <a:t>——</a:t>
            </a:r>
            <a:r>
              <a:rPr kumimoji="0" lang="zh-CN" altLang="en-US" sz="4400" b="0" i="0" u="none" strike="noStrike" kern="1200" cap="none" spc="0" normalizeH="0" baseline="0" noProof="1" dirty="0">
                <a:solidFill>
                  <a:schemeClr val="tx2"/>
                </a:solidFill>
                <a:effectLst>
                  <a:outerShdw blurRad="38100" dist="38100" dir="2700000">
                    <a:srgbClr val="000000"/>
                  </a:outerShdw>
                </a:effectLst>
                <a:latin typeface="+mj-lt"/>
                <a:ea typeface="+mj-ea"/>
                <a:cs typeface="+mj-cs"/>
              </a:rPr>
              <a:t> </a:t>
            </a:r>
            <a:r>
              <a:rPr kumimoji="0" lang="zh-CN" altLang="en-US" sz="3200" b="0" i="0" u="none" strike="noStrike" kern="1200" cap="none" spc="0" normalizeH="0" baseline="0" noProof="1" dirty="0">
                <a:solidFill>
                  <a:schemeClr val="tx2"/>
                </a:solidFill>
                <a:effectLst>
                  <a:outerShdw blurRad="38100" dist="38100" dir="2700000">
                    <a:srgbClr val="000000"/>
                  </a:outerShdw>
                </a:effectLst>
                <a:latin typeface="+mj-lt"/>
                <a:ea typeface="+mj-ea"/>
                <a:cs typeface="+mj-cs"/>
              </a:rPr>
              <a:t>第五次反“围剿”失败</a:t>
            </a:r>
            <a:endParaRPr kumimoji="0" lang="zh-CN" altLang="en-US" sz="3200" b="0" i="0" u="none" strike="noStrike" kern="1200" cap="none" spc="0" normalizeH="0" baseline="0" noProof="1" dirty="0">
              <a:solidFill>
                <a:schemeClr val="tx2"/>
              </a:solidFill>
              <a:effectLst>
                <a:outerShdw blurRad="38100" dist="38100" dir="2700000">
                  <a:srgbClr val="000000"/>
                </a:outerShdw>
              </a:effectLst>
              <a:latin typeface="+mj-lt"/>
              <a:ea typeface="+mj-ea"/>
              <a:cs typeface="+mj-cs"/>
            </a:endParaRPr>
          </a:p>
        </p:txBody>
      </p:sp>
      <p:sp>
        <p:nvSpPr>
          <p:cNvPr id="13315" name="文本占位符 13314"/>
          <p:cNvSpPr>
            <a:spLocks noGrp="1"/>
          </p:cNvSpPr>
          <p:nvPr>
            <p:ph idx="1"/>
          </p:nvPr>
        </p:nvSpPr>
        <p:spPr>
          <a:xfrm>
            <a:off x="4140200" y="1916113"/>
            <a:ext cx="4554538" cy="4495800"/>
          </a:xfrm>
        </p:spPr>
        <p:txBody>
          <a:bodyPr/>
          <a:p>
            <a:pPr marL="0" marR="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altLang="zh-CN" sz="2400" b="0" i="0" u="none" strike="noStrike" kern="1200" cap="none" spc="0" normalizeH="0" baseline="0" noProof="1" dirty="0">
                <a:solidFill>
                  <a:schemeClr val="tx1"/>
                </a:solidFill>
                <a:effectLst>
                  <a:outerShdw blurRad="38100" dist="38100" dir="2700000">
                    <a:srgbClr val="000000"/>
                  </a:outerShdw>
                </a:effectLst>
                <a:latin typeface="+mn-lt"/>
                <a:ea typeface="+mn-ea"/>
                <a:cs typeface="+mn-cs"/>
              </a:rPr>
              <a:t>  </a:t>
            </a:r>
            <a:r>
              <a:rPr kumimoji="0" lang="zh-CN" altLang="en-US" sz="2400" b="0" i="0" u="none" strike="noStrike" kern="1200" cap="none" spc="0" normalizeH="0" baseline="0" noProof="1" dirty="0">
                <a:solidFill>
                  <a:schemeClr val="tx1"/>
                </a:solidFill>
                <a:effectLst>
                  <a:outerShdw blurRad="38100" dist="38100" dir="2700000">
                    <a:srgbClr val="000000"/>
                  </a:outerShdw>
                </a:effectLst>
                <a:latin typeface="+mn-lt"/>
                <a:ea typeface="+mn-ea"/>
                <a:cs typeface="+mn-cs"/>
              </a:rPr>
              <a:t>1933年初，日军大举入侵华北，中华民族危机日益严重，然而国民党政府主席蒋介石却置民族危亡于不顾，仍然坚持推行“攘外必先安内”的反动方针，</a:t>
            </a:r>
            <a:r>
              <a:rPr kumimoji="0" lang="zh-CN" altLang="en-US" sz="2400" b="0" i="0" u="none" strike="noStrike" kern="1200" cap="none" spc="0" normalizeH="0" baseline="0" noProof="1" dirty="0">
                <a:solidFill>
                  <a:schemeClr val="tx1"/>
                </a:solidFill>
                <a:effectLst>
                  <a:outerShdw blurRad="38100" dist="38100" dir="2700000">
                    <a:srgbClr val="000000"/>
                  </a:outerShdw>
                </a:effectLst>
                <a:latin typeface="+mn-lt"/>
                <a:ea typeface="+mn-ea"/>
                <a:cs typeface="+mn-cs"/>
              </a:rPr>
              <a:t>决心消灭共产党及其领导的红军。</a:t>
            </a:r>
            <a:endParaRPr kumimoji="0" lang="zh-CN" altLang="en-US" sz="2400" b="0" i="0" u="none" strike="noStrike" kern="1200" cap="none" spc="0" normalizeH="0" baseline="0" noProof="1" dirty="0">
              <a:solidFill>
                <a:schemeClr val="tx1"/>
              </a:solidFill>
              <a:effectLst>
                <a:outerShdw blurRad="38100" dist="38100" dir="2700000">
                  <a:srgbClr val="000000"/>
                </a:outerShdw>
              </a:effectLst>
              <a:latin typeface="+mn-lt"/>
              <a:ea typeface="+mn-ea"/>
              <a:cs typeface="+mn-cs"/>
            </a:endParaRPr>
          </a:p>
          <a:p>
            <a:pPr marL="0" marR="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altLang="zh-CN" sz="2400" b="0" i="0" u="none" strike="noStrike" kern="1200" cap="none" spc="0" normalizeH="0" baseline="0" noProof="1" dirty="0">
                <a:solidFill>
                  <a:schemeClr val="tx1"/>
                </a:solidFill>
                <a:effectLst>
                  <a:outerShdw blurRad="38100" dist="38100" dir="2700000">
                    <a:srgbClr val="000000"/>
                  </a:outerShdw>
                </a:effectLst>
                <a:latin typeface="+mn-lt"/>
                <a:ea typeface="+mn-ea"/>
                <a:cs typeface="+mn-cs"/>
              </a:rPr>
              <a:t>  </a:t>
            </a:r>
            <a:r>
              <a:rPr kumimoji="0" lang="zh-CN" altLang="en-US" sz="2400" b="0" i="0" u="none" strike="noStrike" kern="1200" cap="none" spc="0" normalizeH="0" baseline="0" noProof="1" dirty="0">
                <a:solidFill>
                  <a:schemeClr val="tx1"/>
                </a:solidFill>
                <a:effectLst>
                  <a:outerShdw blurRad="38100" dist="38100" dir="2700000">
                    <a:srgbClr val="000000"/>
                  </a:outerShdw>
                </a:effectLst>
                <a:latin typeface="+mn-lt"/>
                <a:ea typeface="+mn-ea"/>
                <a:cs typeface="+mn-cs"/>
              </a:rPr>
              <a:t>在王明“左”倾教条主义错误的影响下，中央红军第五次反“围剿”失败。1934年10月，中央红军主力被迫放弃中央革命根据地，突围转移，开始长征。</a:t>
            </a:r>
            <a:endParaRPr kumimoji="0" lang="zh-CN" altLang="en-US" sz="2400" b="0" i="0" u="none" strike="noStrike" kern="1200" cap="none" spc="0" normalizeH="0" baseline="0" noProof="1" dirty="0">
              <a:solidFill>
                <a:schemeClr val="tx1"/>
              </a:solidFill>
              <a:effectLst>
                <a:outerShdw blurRad="38100" dist="38100" dir="2700000">
                  <a:srgbClr val="000000"/>
                </a:outerShdw>
              </a:effectLst>
              <a:latin typeface="+mn-lt"/>
              <a:ea typeface="+mn-ea"/>
              <a:cs typeface="+mn-cs"/>
            </a:endParaRPr>
          </a:p>
        </p:txBody>
      </p:sp>
      <p:pic>
        <p:nvPicPr>
          <p:cNvPr id="4099" name="图片 1" descr="be2649fa814e4437f2ca58bc6e6a293d"/>
          <p:cNvPicPr>
            <a:picLocks noChangeAspect="1"/>
          </p:cNvPicPr>
          <p:nvPr>
            <p:custDataLst>
              <p:tags r:id="rId1"/>
            </p:custDataLst>
          </p:nvPr>
        </p:nvPicPr>
        <p:blipFill>
          <a:blip r:embed="rId2"/>
          <a:stretch>
            <a:fillRect/>
          </a:stretch>
        </p:blipFill>
        <p:spPr>
          <a:xfrm>
            <a:off x="539433" y="1844675"/>
            <a:ext cx="3208337" cy="468471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blinds(horizontal)">
                                      <p:cBhvr>
                                        <p:cTn id="7" dur="500"/>
                                        <p:tgtEl>
                                          <p:spTgt spid="1331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3315">
                                            <p:txEl>
                                              <p:pRg st="1" end="1"/>
                                            </p:txEl>
                                          </p:spTgt>
                                        </p:tgtEl>
                                        <p:attrNameLst>
                                          <p:attrName>style.visibility</p:attrName>
                                        </p:attrNameLst>
                                      </p:cBhvr>
                                      <p:to>
                                        <p:strVal val="visible"/>
                                      </p:to>
                                    </p:set>
                                    <p:animEffect transition="in" filter="blinds(horizontal)">
                                      <p:cBhvr>
                                        <p:cTn id="10" dur="500"/>
                                        <p:tgtEl>
                                          <p:spTgt spid="133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标题 17409"/>
          <p:cNvSpPr>
            <a:spLocks noGrp="1"/>
          </p:cNvSpPr>
          <p:nvPr>
            <p:ph type="title"/>
          </p:nvPr>
        </p:nvSpPr>
        <p:spPr>
          <a:xfrm>
            <a:off x="323850" y="404178"/>
            <a:ext cx="8229600" cy="1143000"/>
          </a:xfrm>
        </p:spPr>
        <p:txBody>
          <a:bodyPr anchor="ctr" anchorCtr="0"/>
          <a:p>
            <a:pPr marL="0" marR="0" indent="0" algn="ctr" defTabSz="914400" rtl="0" eaLnBrk="1" fontAlgn="base" latinLnBrk="0" hangingPunct="1">
              <a:lnSpc>
                <a:spcPct val="100000"/>
              </a:lnSpc>
              <a:spcBef>
                <a:spcPct val="0"/>
              </a:spcBef>
              <a:spcAft>
                <a:spcPct val="0"/>
              </a:spcAft>
              <a:buClrTx/>
              <a:buSzTx/>
              <a:buFontTx/>
              <a:buNone/>
            </a:pPr>
            <a:br>
              <a:rPr lang="zh-CN" altLang="en-US" sz="4000" dirty="0"/>
            </a:br>
            <a:endParaRPr kumimoji="0" lang="zh-CN" altLang="en-US" sz="4000" b="0" i="0" u="none" strike="noStrike" kern="1200" cap="none" spc="0" normalizeH="0" baseline="0" noProof="1" dirty="0">
              <a:solidFill>
                <a:schemeClr val="tx2"/>
              </a:solidFill>
              <a:effectLst>
                <a:outerShdw blurRad="38100" dist="38100" dir="2700000">
                  <a:srgbClr val="000000"/>
                </a:outerShdw>
              </a:effectLst>
              <a:latin typeface="+mj-lt"/>
              <a:ea typeface="+mj-ea"/>
              <a:cs typeface="+mj-cs"/>
            </a:endParaRPr>
          </a:p>
        </p:txBody>
      </p:sp>
      <p:pic>
        <p:nvPicPr>
          <p:cNvPr id="13" name="图片 12" descr="4a28b321c605730a011b9f2652c89173"/>
          <p:cNvPicPr>
            <a:picLocks noChangeAspect="1"/>
          </p:cNvPicPr>
          <p:nvPr/>
        </p:nvPicPr>
        <p:blipFill>
          <a:blip r:embed="rId1"/>
          <a:stretch>
            <a:fillRect/>
          </a:stretch>
        </p:blipFill>
        <p:spPr>
          <a:xfrm>
            <a:off x="5364480" y="1124585"/>
            <a:ext cx="3626485" cy="2740660"/>
          </a:xfrm>
          <a:prstGeom prst="rect">
            <a:avLst/>
          </a:prstGeom>
        </p:spPr>
      </p:pic>
      <p:sp>
        <p:nvSpPr>
          <p:cNvPr id="15" name="文本框 14"/>
          <p:cNvSpPr txBox="1"/>
          <p:nvPr/>
        </p:nvSpPr>
        <p:spPr>
          <a:xfrm>
            <a:off x="2411730" y="225425"/>
            <a:ext cx="4572000" cy="1322070"/>
          </a:xfrm>
          <a:prstGeom prst="rect">
            <a:avLst/>
          </a:prstGeom>
          <a:noFill/>
        </p:spPr>
        <p:txBody>
          <a:bodyPr wrap="square" rtlCol="0" anchor="t">
            <a:spAutoFit/>
          </a:bodyPr>
          <a:p>
            <a:pPr algn="ctr"/>
            <a:r>
              <a:rPr lang="zh-CN" altLang="en-US" sz="4000" dirty="0">
                <a:solidFill>
                  <a:schemeClr val="tx2">
                    <a:lumMod val="90000"/>
                  </a:schemeClr>
                </a:solidFill>
                <a:effectLst>
                  <a:outerShdw blurRad="50800" dist="38100" dir="2700000" algn="tl" rotWithShape="0">
                    <a:prstClr val="black">
                      <a:alpha val="40000"/>
                    </a:prstClr>
                  </a:outerShdw>
                </a:effectLst>
                <a:sym typeface="+mn-ea"/>
              </a:rPr>
              <a:t>两万五千里长征</a:t>
            </a:r>
            <a:br>
              <a:rPr lang="zh-CN" altLang="en-US" sz="4000" dirty="0">
                <a:sym typeface="+mn-ea"/>
              </a:rPr>
            </a:br>
            <a:endParaRPr lang="zh-CN" altLang="en-US" sz="4000" dirty="0">
              <a:sym typeface="+mn-ea"/>
            </a:endParaRPr>
          </a:p>
        </p:txBody>
      </p:sp>
      <p:pic>
        <p:nvPicPr>
          <p:cNvPr id="17" name="图片 16" descr="ec0eb876e8c9adb7ef2d2fa7c7a70a85"/>
          <p:cNvPicPr>
            <a:picLocks noChangeAspect="1"/>
          </p:cNvPicPr>
          <p:nvPr/>
        </p:nvPicPr>
        <p:blipFill>
          <a:blip r:embed="rId2"/>
          <a:stretch>
            <a:fillRect/>
          </a:stretch>
        </p:blipFill>
        <p:spPr>
          <a:xfrm>
            <a:off x="5364480" y="4100830"/>
            <a:ext cx="3626485" cy="2567940"/>
          </a:xfrm>
          <a:prstGeom prst="rect">
            <a:avLst/>
          </a:prstGeom>
        </p:spPr>
      </p:pic>
      <p:sp>
        <p:nvSpPr>
          <p:cNvPr id="18" name="文本框 17"/>
          <p:cNvSpPr txBox="1"/>
          <p:nvPr/>
        </p:nvSpPr>
        <p:spPr>
          <a:xfrm>
            <a:off x="611505" y="1340485"/>
            <a:ext cx="4352290" cy="4892675"/>
          </a:xfrm>
          <a:prstGeom prst="rect">
            <a:avLst/>
          </a:prstGeom>
          <a:noFill/>
        </p:spPr>
        <p:txBody>
          <a:bodyPr wrap="square" rtlCol="0">
            <a:spAutoFit/>
          </a:bodyPr>
          <a:p>
            <a:r>
              <a:rPr lang="en-US" altLang="zh-CN">
                <a:ln>
                  <a:solidFill>
                    <a:sysClr val="windowText" lastClr="000000"/>
                  </a:solidFill>
                </a:ln>
                <a:solidFill>
                  <a:schemeClr val="tx1"/>
                </a:solidFill>
                <a:effectLst>
                  <a:outerShdw blurRad="50800" dist="38100" dir="10800000" algn="r" rotWithShape="0">
                    <a:prstClr val="black">
                      <a:alpha val="40000"/>
                    </a:prstClr>
                  </a:outerShdw>
                </a:effectLst>
                <a:latin typeface="+mj-ea"/>
                <a:ea typeface="+mj-ea"/>
                <a:cs typeface="+mj-ea"/>
              </a:rPr>
              <a:t> </a:t>
            </a:r>
            <a:r>
              <a:rPr lang="zh-CN" altLang="en-US" sz="2400">
                <a:ln>
                  <a:noFill/>
                </a:ln>
                <a:solidFill>
                  <a:schemeClr val="tx1"/>
                </a:solidFill>
                <a:effectLst>
                  <a:outerShdw blurRad="50800" dist="38100" dir="10800000" algn="r" rotWithShape="0">
                    <a:prstClr val="black">
                      <a:alpha val="40000"/>
                    </a:prstClr>
                  </a:outerShdw>
                </a:effectLst>
                <a:latin typeface="+mn-ea"/>
                <a:ea typeface="+mn-ea"/>
                <a:cs typeface="+mn-ea"/>
              </a:rPr>
              <a:t>1934年10月，第五次反“围剿”失败后，中央主力红军为摆脱国民党军队的包围追击，被迫实行战略性转移，退出中央根据地，进行长征。</a:t>
            </a:r>
            <a:endParaRPr lang="zh-CN" altLang="en-US" sz="2400">
              <a:ln>
                <a:noFill/>
              </a:ln>
              <a:solidFill>
                <a:schemeClr val="tx1"/>
              </a:solidFill>
              <a:effectLst>
                <a:outerShdw blurRad="50800" dist="38100" dir="10800000" algn="r" rotWithShape="0">
                  <a:prstClr val="black">
                    <a:alpha val="40000"/>
                  </a:prstClr>
                </a:outerShdw>
              </a:effectLst>
              <a:latin typeface="+mn-ea"/>
              <a:ea typeface="+mn-ea"/>
              <a:cs typeface="+mn-ea"/>
            </a:endParaRPr>
          </a:p>
          <a:p>
            <a:r>
              <a:rPr lang="zh-CN" altLang="en-US" sz="2400">
                <a:ln>
                  <a:noFill/>
                </a:ln>
                <a:solidFill>
                  <a:schemeClr val="tx1"/>
                </a:solidFill>
                <a:effectLst>
                  <a:outerShdw blurRad="50800" dist="38100" dir="10800000" algn="r" rotWithShape="0">
                    <a:prstClr val="black">
                      <a:alpha val="40000"/>
                    </a:prstClr>
                  </a:outerShdw>
                </a:effectLst>
                <a:latin typeface="+mn-ea"/>
                <a:ea typeface="+mn-ea"/>
                <a:cs typeface="+mn-ea"/>
              </a:rPr>
              <a:t> 经过14个省，翻越18座大山，跨过24条大河，走过荒草地，翻过雪山，行程约二万五千里，红一方面军于1935年10月到达陕北革命根据地，与陕北红军胜利会师。1936年10月，红二、四方面军到达甘肃会宁地区，同红一方面军会师。</a:t>
            </a:r>
            <a:endParaRPr lang="zh-CN" altLang="en-US" sz="2400">
              <a:ln>
                <a:noFill/>
              </a:ln>
              <a:solidFill>
                <a:schemeClr val="tx1"/>
              </a:solidFill>
              <a:effectLst>
                <a:outerShdw blurRad="50800" dist="38100" dir="10800000" algn="r" rotWithShape="0">
                  <a:prstClr val="black">
                    <a:alpha val="40000"/>
                  </a:prstClr>
                </a:outerShdw>
              </a:effectLst>
              <a:latin typeface="+mn-ea"/>
              <a:ea typeface="+mn-ea"/>
              <a:cs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linds(horizontal)">
                                      <p:cBhvr>
                                        <p:cTn id="7" dur="500"/>
                                        <p:tgtEl>
                                          <p:spTgt spid="1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8">
                                            <p:txEl>
                                              <p:pRg st="1" end="1"/>
                                            </p:txEl>
                                          </p:spTgt>
                                        </p:tgtEl>
                                        <p:attrNameLst>
                                          <p:attrName>style.visibility</p:attrName>
                                        </p:attrNameLst>
                                      </p:cBhvr>
                                      <p:to>
                                        <p:strVal val="visible"/>
                                      </p:to>
                                    </p:set>
                                    <p:animEffect transition="in" filter="blinds(horizontal)">
                                      <p:cBhvr>
                                        <p:cTn id="10"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标题 14337"/>
          <p:cNvSpPr>
            <a:spLocks noGrp="1"/>
          </p:cNvSpPr>
          <p:nvPr>
            <p:ph type="title"/>
          </p:nvPr>
        </p:nvSpPr>
        <p:spPr/>
        <p:txBody>
          <a:bodyPr anchor="ctr" anchorCtr="0"/>
          <a:p>
            <a:pPr marL="0" marR="0" indent="0" algn="ctr" defTabSz="914400" rtl="0" eaLnBrk="1" fontAlgn="base" latinLnBrk="0" hangingPunct="1">
              <a:lnSpc>
                <a:spcPct val="100000"/>
              </a:lnSpc>
              <a:spcBef>
                <a:spcPct val="0"/>
              </a:spcBef>
              <a:spcAft>
                <a:spcPct val="0"/>
              </a:spcAft>
              <a:buClrTx/>
              <a:buSzTx/>
              <a:buFontTx/>
              <a:buNone/>
            </a:pPr>
            <a:r>
              <a:rPr kumimoji="0" lang="zh-CN" sz="4000" b="0" i="0" u="none" strike="noStrike" kern="1200" cap="none" spc="0" normalizeH="0" baseline="0" noProof="1" dirty="0">
                <a:solidFill>
                  <a:schemeClr val="tx2"/>
                </a:solidFill>
                <a:effectLst>
                  <a:outerShdw blurRad="38100" dist="38100" dir="2700000">
                    <a:srgbClr val="000000"/>
                  </a:outerShdw>
                </a:effectLst>
                <a:latin typeface="+mj-lt"/>
                <a:ea typeface="+mj-ea"/>
                <a:cs typeface="+mj-cs"/>
              </a:rPr>
              <a:t>会议</a:t>
            </a:r>
            <a:r>
              <a:rPr kumimoji="0" lang="zh-CN" sz="4000" b="0" i="0" u="none" strike="noStrike" kern="1200" cap="none" spc="0" normalizeH="0" baseline="0" noProof="1" dirty="0">
                <a:solidFill>
                  <a:schemeClr val="tx2"/>
                </a:solidFill>
                <a:effectLst>
                  <a:outerShdw blurRad="38100" dist="38100" dir="2700000">
                    <a:srgbClr val="000000"/>
                  </a:outerShdw>
                </a:effectLst>
                <a:latin typeface="+mj-lt"/>
                <a:ea typeface="+mj-ea"/>
                <a:cs typeface="+mj-cs"/>
              </a:rPr>
              <a:t>经过</a:t>
            </a:r>
            <a:endParaRPr kumimoji="0" lang="zh-CN" sz="4000" b="0" i="0" u="none" strike="noStrike" kern="1200" cap="none" spc="0" normalizeH="0" baseline="0" noProof="1" dirty="0">
              <a:solidFill>
                <a:schemeClr val="tx2"/>
              </a:solidFill>
              <a:effectLst>
                <a:outerShdw blurRad="38100" dist="38100" dir="2700000">
                  <a:srgbClr val="000000"/>
                </a:outerShdw>
              </a:effectLst>
              <a:latin typeface="+mj-lt"/>
              <a:ea typeface="+mj-ea"/>
              <a:cs typeface="+mj-cs"/>
            </a:endParaRPr>
          </a:p>
        </p:txBody>
      </p:sp>
      <p:sp>
        <p:nvSpPr>
          <p:cNvPr id="14339" name="文本占位符 14338"/>
          <p:cNvSpPr>
            <a:spLocks noGrp="1"/>
          </p:cNvSpPr>
          <p:nvPr>
            <p:ph idx="1"/>
          </p:nvPr>
        </p:nvSpPr>
        <p:spPr>
          <a:xfrm>
            <a:off x="539115" y="1556385"/>
            <a:ext cx="8229600" cy="4210050"/>
          </a:xfrm>
        </p:spPr>
        <p:txBody>
          <a:bodyPr/>
          <a:p>
            <a:pPr marL="0" marR="0" indent="0" algn="l" defTabSz="914400" rtl="0" eaLnBrk="1" fontAlgn="base" latinLnBrk="0" hangingPunct="1">
              <a:lnSpc>
                <a:spcPct val="90000"/>
              </a:lnSpc>
              <a:spcBef>
                <a:spcPct val="20000"/>
              </a:spcBef>
              <a:spcAft>
                <a:spcPct val="0"/>
              </a:spcAft>
              <a:buClr>
                <a:schemeClr val="hlink"/>
              </a:buClr>
              <a:buSzPct val="80000"/>
              <a:buFont typeface="Wingdings" panose="05000000000000000000" pitchFamily="2" charset="2"/>
              <a:buNone/>
            </a:pPr>
            <a:r>
              <a:rPr kumimoji="0" lang="en-US" altLang="zh-CN" sz="2800" b="0" i="0" u="none" strike="noStrike" kern="1200" cap="none" spc="0" normalizeH="0" baseline="0" noProof="1" dirty="0">
                <a:solidFill>
                  <a:schemeClr val="tx1"/>
                </a:solidFill>
                <a:effectLst>
                  <a:outerShdw blurRad="38100" dist="38100" dir="2700000">
                    <a:srgbClr val="000000"/>
                  </a:outerShdw>
                </a:effectLst>
                <a:latin typeface="+mn-lt"/>
                <a:ea typeface="+mn-ea"/>
                <a:cs typeface="+mn-cs"/>
              </a:rPr>
              <a:t> </a:t>
            </a:r>
            <a:r>
              <a:rPr kumimoji="0" lang="zh-CN" altLang="en-US" sz="2800" b="0" i="0" u="none" strike="noStrike" kern="1200" cap="none" spc="0" normalizeH="0" baseline="0" noProof="1" dirty="0">
                <a:solidFill>
                  <a:schemeClr val="tx1"/>
                </a:solidFill>
                <a:effectLst>
                  <a:outerShdw blurRad="38100" dist="38100" dir="2700000">
                    <a:srgbClr val="000000"/>
                  </a:outerShdw>
                </a:effectLst>
                <a:latin typeface="+mn-lt"/>
                <a:ea typeface="+mn-ea"/>
                <a:cs typeface="+mn-cs"/>
              </a:rPr>
              <a:t>。</a:t>
            </a:r>
            <a:endParaRPr kumimoji="0" lang="zh-CN" altLang="en-US" sz="2800" b="0" i="0" u="none" strike="noStrike" kern="1200" cap="none" spc="0" normalizeH="0" baseline="0" noProof="1" dirty="0">
              <a:solidFill>
                <a:schemeClr val="tx1"/>
              </a:solidFill>
              <a:effectLst>
                <a:outerShdw blurRad="38100" dist="38100" dir="2700000">
                  <a:srgbClr val="000000"/>
                </a:outerShdw>
              </a:effectLst>
              <a:latin typeface="+mn-lt"/>
              <a:ea typeface="+mn-ea"/>
              <a:cs typeface="+mn-cs"/>
            </a:endParaRPr>
          </a:p>
        </p:txBody>
      </p:sp>
      <p:pic>
        <p:nvPicPr>
          <p:cNvPr id="2" name="图片 1" descr="t01c709aadd95be8286"/>
          <p:cNvPicPr>
            <a:picLocks noChangeAspect="1"/>
          </p:cNvPicPr>
          <p:nvPr/>
        </p:nvPicPr>
        <p:blipFill>
          <a:blip r:embed="rId1"/>
          <a:stretch>
            <a:fillRect/>
          </a:stretch>
        </p:blipFill>
        <p:spPr>
          <a:xfrm>
            <a:off x="755650" y="1484630"/>
            <a:ext cx="7316470" cy="4060825"/>
          </a:xfrm>
          <a:prstGeom prst="rect">
            <a:avLst/>
          </a:prstGeom>
        </p:spPr>
      </p:pic>
      <p:sp>
        <p:nvSpPr>
          <p:cNvPr id="3" name="文本框 2"/>
          <p:cNvSpPr txBox="1"/>
          <p:nvPr/>
        </p:nvSpPr>
        <p:spPr>
          <a:xfrm>
            <a:off x="1177925" y="5704840"/>
            <a:ext cx="6778625" cy="368300"/>
          </a:xfrm>
          <a:prstGeom prst="rect">
            <a:avLst/>
          </a:prstGeom>
          <a:noFill/>
        </p:spPr>
        <p:txBody>
          <a:bodyPr wrap="square" rtlCol="0">
            <a:spAutoFit/>
          </a:bodyPr>
          <a:p>
            <a:pPr algn="ctr"/>
            <a:r>
              <a:rPr lang="zh-CN" altLang="en-US"/>
              <a:t>批判了博古、王明等人的</a:t>
            </a:r>
            <a:r>
              <a:rPr lang="en-US" altLang="zh-CN"/>
              <a:t>“</a:t>
            </a:r>
            <a:r>
              <a:rPr lang="zh-CN" altLang="en-US"/>
              <a:t>左</a:t>
            </a:r>
            <a:r>
              <a:rPr lang="en-US" altLang="zh-CN"/>
              <a:t>”</a:t>
            </a:r>
            <a:r>
              <a:rPr lang="zh-CN" altLang="en-US"/>
              <a:t>倾</a:t>
            </a:r>
            <a:r>
              <a:rPr lang="zh-CN" altLang="en-US"/>
              <a:t>机会主义</a:t>
            </a:r>
            <a:r>
              <a:rPr lang="zh-CN" altLang="en-US"/>
              <a:t>领导错误</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标题 15361"/>
          <p:cNvSpPr>
            <a:spLocks noGrp="1"/>
          </p:cNvSpPr>
          <p:nvPr>
            <p:ph type="title"/>
          </p:nvPr>
        </p:nvSpPr>
        <p:spPr>
          <a:xfrm>
            <a:off x="467360" y="836295"/>
            <a:ext cx="8229600" cy="1143000"/>
          </a:xfrm>
        </p:spPr>
        <p:txBody>
          <a:bodyPr anchor="ctr" anchorCtr="0"/>
          <a:p>
            <a:pPr marL="0" marR="0" indent="0" algn="ctr" defTabSz="914400" rtl="0" eaLnBrk="1" fontAlgn="base" latinLnBrk="0" hangingPunct="1">
              <a:lnSpc>
                <a:spcPct val="100000"/>
              </a:lnSpc>
              <a:spcBef>
                <a:spcPct val="0"/>
              </a:spcBef>
              <a:spcAft>
                <a:spcPct val="0"/>
              </a:spcAft>
              <a:buClrTx/>
              <a:buSzTx/>
              <a:buFontTx/>
              <a:buNone/>
            </a:pPr>
            <a:r>
              <a:rPr kumimoji="0" lang="zh-CN" altLang="en-US" sz="3600" b="0" i="0" u="none" strike="noStrike" kern="1200" cap="none" spc="0" normalizeH="0" baseline="0" noProof="1" dirty="0">
                <a:solidFill>
                  <a:schemeClr val="tx2"/>
                </a:solidFill>
                <a:effectLst>
                  <a:outerShdw blurRad="38100" dist="38100" dir="2700000">
                    <a:srgbClr val="000000"/>
                  </a:outerShdw>
                </a:effectLst>
                <a:latin typeface="+mj-lt"/>
                <a:ea typeface="+mj-ea"/>
                <a:cs typeface="+mj-cs"/>
              </a:rPr>
              <a:t>中共中央关于反对敌人五次“围剿”的总结决议</a:t>
            </a:r>
            <a:br>
              <a:rPr lang="zh-CN" altLang="en-US" sz="4000" dirty="0"/>
            </a:br>
            <a:endParaRPr kumimoji="0" lang="zh-CN" altLang="en-US" sz="4000" b="0" i="0" u="none" strike="noStrike" kern="1200" cap="none" spc="0" normalizeH="0" baseline="0" noProof="1" dirty="0">
              <a:solidFill>
                <a:schemeClr val="tx2"/>
              </a:solidFill>
              <a:effectLst>
                <a:outerShdw blurRad="38100" dist="38100" dir="2700000">
                  <a:srgbClr val="000000"/>
                </a:outerShdw>
              </a:effectLst>
              <a:latin typeface="+mj-lt"/>
              <a:ea typeface="+mj-ea"/>
              <a:cs typeface="+mj-cs"/>
            </a:endParaRPr>
          </a:p>
        </p:txBody>
      </p:sp>
      <p:sp>
        <p:nvSpPr>
          <p:cNvPr id="15363" name="文本占位符 15362"/>
          <p:cNvSpPr>
            <a:spLocks noGrp="1"/>
          </p:cNvSpPr>
          <p:nvPr>
            <p:ph idx="1"/>
          </p:nvPr>
        </p:nvSpPr>
        <p:spPr>
          <a:xfrm>
            <a:off x="3851910" y="2277110"/>
            <a:ext cx="5104130" cy="4264660"/>
          </a:xfrm>
        </p:spPr>
        <p:txBody>
          <a:bodyPr/>
          <a:p>
            <a:pPr marL="0" marR="0" indent="0" algn="l" defTabSz="914400" rtl="0" eaLnBrk="1" fontAlgn="base" latinLnBrk="0" hangingPunct="1">
              <a:lnSpc>
                <a:spcPct val="90000"/>
              </a:lnSpc>
              <a:spcBef>
                <a:spcPct val="20000"/>
              </a:spcBef>
              <a:spcAft>
                <a:spcPct val="0"/>
              </a:spcAft>
              <a:buClr>
                <a:schemeClr val="hlink"/>
              </a:buClr>
              <a:buSzPct val="80000"/>
              <a:buFont typeface="Wingdings" panose="05000000000000000000" pitchFamily="2" charset="2"/>
              <a:buNone/>
            </a:pPr>
            <a:r>
              <a:rPr kumimoji="0" lang="zh-CN" altLang="en-US" sz="2400" b="0" i="0" u="none" strike="noStrike" kern="1200" cap="none" spc="0" normalizeH="0" baseline="0" noProof="1" dirty="0">
                <a:solidFill>
                  <a:schemeClr val="tx1"/>
                </a:solidFill>
                <a:effectLst>
                  <a:outerShdw blurRad="38100" dist="38100" dir="2700000">
                    <a:srgbClr val="000000"/>
                  </a:outerShdw>
                </a:effectLst>
                <a:latin typeface="+mn-lt"/>
                <a:ea typeface="+mn-ea"/>
                <a:cs typeface="+mn-cs"/>
              </a:rPr>
              <a:t>会后，张闻天根据与会多数人特别是毛泽东的发言内容，起草了《中央关于反对敌人五次“围剿”的总结的决议》</a:t>
            </a:r>
            <a:endParaRPr kumimoji="0" lang="zh-CN" altLang="en-US" sz="2400" b="0" i="0" u="none" strike="noStrike" kern="1200" cap="none" spc="0" normalizeH="0" baseline="0" noProof="1" dirty="0">
              <a:solidFill>
                <a:schemeClr val="tx1"/>
              </a:solidFill>
              <a:effectLst>
                <a:outerShdw blurRad="38100" dist="38100" dir="2700000">
                  <a:srgbClr val="000000"/>
                </a:outerShdw>
              </a:effectLst>
              <a:latin typeface="+mn-lt"/>
              <a:ea typeface="+mn-ea"/>
              <a:cs typeface="+mn-cs"/>
            </a:endParaRPr>
          </a:p>
          <a:p>
            <a:pPr marL="0" marR="0" indent="0" algn="l" defTabSz="914400" rtl="0" eaLnBrk="1" fontAlgn="base" latinLnBrk="0" hangingPunct="1">
              <a:lnSpc>
                <a:spcPct val="90000"/>
              </a:lnSpc>
              <a:spcBef>
                <a:spcPct val="20000"/>
              </a:spcBef>
              <a:spcAft>
                <a:spcPct val="0"/>
              </a:spcAft>
              <a:buClr>
                <a:schemeClr val="hlink"/>
              </a:buClr>
              <a:buSzPct val="80000"/>
              <a:buFont typeface="Wingdings" panose="05000000000000000000" pitchFamily="2" charset="2"/>
              <a:buNone/>
            </a:pPr>
            <a:r>
              <a:rPr kumimoji="0" lang="zh-CN" altLang="en-US" sz="2400" b="0" i="0" u="none" strike="noStrike" kern="1200" cap="none" spc="0" normalizeH="0" baseline="0" noProof="1" dirty="0">
                <a:solidFill>
                  <a:schemeClr val="tx1"/>
                </a:solidFill>
                <a:effectLst>
                  <a:outerShdw blurRad="38100" dist="38100" dir="2700000">
                    <a:srgbClr val="000000"/>
                  </a:outerShdw>
                </a:effectLst>
                <a:latin typeface="+mn-lt"/>
                <a:ea typeface="+mn-ea"/>
                <a:cs typeface="+mn-cs"/>
              </a:rPr>
              <a:t>决议明确指出，博古、李德以单纯防御路线代替了决战防御，以阵地战、堡垒战代替了运动战，是第五次“围剿”不能粉碎的主要原因。决议充分肯定了毛泽东等在领导红军长期作战中形成的战略战术基本原则。</a:t>
            </a:r>
            <a:endParaRPr kumimoji="0" lang="zh-CN" altLang="en-US" sz="2400" b="0" i="0" u="none" strike="noStrike" kern="1200" cap="none" spc="0" normalizeH="0" baseline="0" noProof="1" dirty="0">
              <a:solidFill>
                <a:schemeClr val="tx1"/>
              </a:solidFill>
              <a:effectLst>
                <a:outerShdw blurRad="38100" dist="38100" dir="2700000">
                  <a:srgbClr val="000000"/>
                </a:outerShdw>
              </a:effectLst>
              <a:latin typeface="+mn-lt"/>
              <a:ea typeface="+mn-ea"/>
              <a:cs typeface="+mn-cs"/>
            </a:endParaRPr>
          </a:p>
        </p:txBody>
      </p:sp>
      <p:pic>
        <p:nvPicPr>
          <p:cNvPr id="2" name="图片 1" descr="e217e44f1b784f87128573e816503a73"/>
          <p:cNvPicPr>
            <a:picLocks noChangeAspect="1"/>
          </p:cNvPicPr>
          <p:nvPr/>
        </p:nvPicPr>
        <p:blipFill>
          <a:blip r:embed="rId1"/>
          <a:stretch>
            <a:fillRect/>
          </a:stretch>
        </p:blipFill>
        <p:spPr>
          <a:xfrm>
            <a:off x="323215" y="2997200"/>
            <a:ext cx="3257550" cy="2216150"/>
          </a:xfrm>
          <a:prstGeom prst="rect">
            <a:avLst/>
          </a:prstGeom>
        </p:spPr>
      </p:pic>
      <p:sp>
        <p:nvSpPr>
          <p:cNvPr id="3" name="文本框 2"/>
          <p:cNvSpPr txBox="1"/>
          <p:nvPr/>
        </p:nvSpPr>
        <p:spPr>
          <a:xfrm>
            <a:off x="971550" y="5300980"/>
            <a:ext cx="2433320" cy="368300"/>
          </a:xfrm>
          <a:prstGeom prst="rect">
            <a:avLst/>
          </a:prstGeom>
          <a:noFill/>
        </p:spPr>
        <p:txBody>
          <a:bodyPr wrap="square" rtlCol="0">
            <a:spAutoFit/>
          </a:bodyPr>
          <a:p>
            <a:r>
              <a:rPr lang="zh-CN" altLang="en-US"/>
              <a:t>毛泽东与</a:t>
            </a:r>
            <a:r>
              <a:rPr lang="zh-CN" altLang="en-US"/>
              <a:t>张闻天</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linds(horizontal)">
                                      <p:cBhvr>
                                        <p:cTn id="7" dur="500"/>
                                        <p:tgtEl>
                                          <p:spTgt spid="1536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5363">
                                            <p:txEl>
                                              <p:pRg st="1" end="1"/>
                                            </p:txEl>
                                          </p:spTgt>
                                        </p:tgtEl>
                                        <p:attrNameLst>
                                          <p:attrName>style.visibility</p:attrName>
                                        </p:attrNameLst>
                                      </p:cBhvr>
                                      <p:to>
                                        <p:strVal val="visible"/>
                                      </p:to>
                                    </p:set>
                                    <p:animEffect transition="in" filter="blinds(horizontal)">
                                      <p:cBhvr>
                                        <p:cTn id="10" dur="500"/>
                                        <p:tgtEl>
                                          <p:spTgt spid="153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标题 16385"/>
          <p:cNvSpPr>
            <a:spLocks noGrp="1"/>
          </p:cNvSpPr>
          <p:nvPr>
            <p:ph type="title"/>
          </p:nvPr>
        </p:nvSpPr>
        <p:spPr>
          <a:xfrm>
            <a:off x="467360" y="404178"/>
            <a:ext cx="8229600" cy="1143000"/>
          </a:xfrm>
        </p:spPr>
        <p:txBody>
          <a:bodyPr anchor="ctr" anchorCtr="0"/>
          <a:p>
            <a:pPr fontAlgn="base"/>
            <a:r>
              <a:rPr lang="zh-CN" altLang="en-US" strike="noStrike" noProof="1" dirty="0"/>
              <a:t>会议影响</a:t>
            </a:r>
            <a:endParaRPr lang="zh-CN" altLang="en-US" strike="noStrike" noProof="1" dirty="0"/>
          </a:p>
        </p:txBody>
      </p:sp>
      <p:sp>
        <p:nvSpPr>
          <p:cNvPr id="16387" name="文本占位符 16386"/>
          <p:cNvSpPr>
            <a:spLocks noGrp="1"/>
          </p:cNvSpPr>
          <p:nvPr>
            <p:ph idx="1"/>
          </p:nvPr>
        </p:nvSpPr>
        <p:spPr>
          <a:xfrm>
            <a:off x="467360" y="3860800"/>
            <a:ext cx="8229600" cy="1917065"/>
          </a:xfrm>
        </p:spPr>
        <p:txBody>
          <a:bodyPr/>
          <a:p>
            <a:pPr marL="0" marR="0" indent="0" algn="l" defTabSz="914400" rtl="0" eaLnBrk="1" fontAlgn="base" latinLnBrk="0" hangingPunct="1">
              <a:lnSpc>
                <a:spcPct val="90000"/>
              </a:lnSpc>
              <a:spcBef>
                <a:spcPct val="20000"/>
              </a:spcBef>
              <a:spcAft>
                <a:spcPct val="0"/>
              </a:spcAft>
              <a:buClr>
                <a:schemeClr val="hlink"/>
              </a:buClr>
              <a:buSzPct val="80000"/>
              <a:buFont typeface="Wingdings" panose="05000000000000000000" pitchFamily="2" charset="2"/>
              <a:buNone/>
            </a:pPr>
            <a:br>
              <a:rPr lang="zh-CN" altLang="en-US" dirty="0"/>
            </a:br>
            <a:r>
              <a:rPr lang="zh-CN" altLang="en-US" sz="2400" dirty="0"/>
              <a:t>遵义会议结束了王明“左”倾冒险主义在中共中央的统治，确立了以毛泽东为代表的新的中央的正确领导。这次会议是中国共产党第一次独立自主地运用马克思列宁主义基本原理解决自己的路线、方针和政策的会议。它在极端危险的时刻，挽救了党和红军，是中国共产党历史上一个生死攸关的转折点，标志着中国共产党从幼年达到成熟。</a:t>
            </a:r>
            <a:endParaRPr lang="zh-CN" altLang="en-US" sz="2400" dirty="0"/>
          </a:p>
        </p:txBody>
      </p:sp>
      <p:pic>
        <p:nvPicPr>
          <p:cNvPr id="2" name="图片 1" descr="7dcb616dd3fe8c8175f8694cc1101411"/>
          <p:cNvPicPr>
            <a:picLocks noChangeAspect="1"/>
          </p:cNvPicPr>
          <p:nvPr>
            <p:custDataLst>
              <p:tags r:id="rId1"/>
            </p:custDataLst>
          </p:nvPr>
        </p:nvPicPr>
        <p:blipFill>
          <a:blip r:embed="rId2"/>
          <a:stretch>
            <a:fillRect/>
          </a:stretch>
        </p:blipFill>
        <p:spPr>
          <a:xfrm>
            <a:off x="683260" y="1557020"/>
            <a:ext cx="7620000" cy="2616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blinds(horizontal)">
                                      <p:cBhvr>
                                        <p:cTn id="7" dur="500"/>
                                        <p:tgtEl>
                                          <p:spTgt spid="163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副标题 1"/>
          <p:cNvSpPr>
            <a:spLocks noGrp="1"/>
          </p:cNvSpPr>
          <p:nvPr>
            <p:ph type="subTitle" sz="quarter" idx="1"/>
          </p:nvPr>
        </p:nvSpPr>
        <p:spPr>
          <a:xfrm>
            <a:off x="1259840" y="3860800"/>
            <a:ext cx="6400800" cy="1752600"/>
          </a:xfrm>
        </p:spPr>
        <p:txBody>
          <a:bodyPr/>
          <a:p>
            <a:r>
              <a:rPr lang="en-US" altLang="zh-CN"/>
              <a:t>Thank Y</a:t>
            </a:r>
            <a:r>
              <a:rPr lang="en-US" altLang="zh-CN"/>
              <a:t>ou</a:t>
            </a:r>
            <a:endParaRPr lang="en-US" altLang="zh-CN"/>
          </a:p>
        </p:txBody>
      </p:sp>
      <p:sp>
        <p:nvSpPr>
          <p:cNvPr id="3" name="标题 2"/>
          <p:cNvSpPr>
            <a:spLocks noGrp="1"/>
          </p:cNvSpPr>
          <p:nvPr>
            <p:ph type="ctrTitle" sz="quarter"/>
          </p:nvPr>
        </p:nvSpPr>
        <p:spPr>
          <a:xfrm>
            <a:off x="685800" y="2052320"/>
            <a:ext cx="7772400" cy="1736725"/>
          </a:xfrm>
        </p:spPr>
        <p:txBody>
          <a:bodyPr/>
          <a:p>
            <a:r>
              <a:rPr lang="zh-CN" altLang="en-US"/>
              <a:t>谢谢</a:t>
            </a:r>
            <a:r>
              <a:rPr lang="zh-CN" altLang="en-US"/>
              <a:t>观看</a:t>
            </a:r>
            <a:endParaRPr lang="zh-CN" altLang="en-US"/>
          </a:p>
        </p:txBody>
      </p:sp>
    </p:spTree>
  </p:cSld>
  <p:clrMapOvr>
    <a:masterClrMapping/>
  </p:clrMapOvr>
</p:sld>
</file>

<file path=ppt/tags/tag1.xml><?xml version="1.0" encoding="utf-8"?>
<p:tagLst xmlns:p="http://schemas.openxmlformats.org/presentationml/2006/main">
  <p:tag name="KSO_WM_UNIT_PLACING_PICTURE_USER_VIEWPORT" val="{&quot;height&quot;:7773,&quot;width&quot;:5052}"/>
</p:tagLst>
</file>

<file path=ppt/tags/tag2.xml><?xml version="1.0" encoding="utf-8"?>
<p:tagLst xmlns:p="http://schemas.openxmlformats.org/presentationml/2006/main">
  <p:tag name="KSO_WM_UNIT_PLACING_PICTURE_USER_VIEWPORT" val="{&quot;height&quot;:4120,&quot;width&quot;:12000}"/>
</p:tagLst>
</file>

<file path=ppt/tags/tag3.xml><?xml version="1.0" encoding="utf-8"?>
<p:tagLst xmlns:p="http://schemas.openxmlformats.org/presentationml/2006/main">
  <p:tag name="KSO_WPP_MARK_KEY" val="459dccd9-5e7f-4d09-8f60-d3d26870f3f7"/>
  <p:tag name="COMMONDATA" val="eyJoZGlkIjoiOWZlNTNmOGQ4ODQwZmI0NGUwYjkwYjlhZTAxNmZjZDMifQ=="/>
</p:tagLst>
</file>

<file path=ppt/theme/theme1.xml><?xml version="1.0" encoding="utf-8"?>
<a:theme xmlns:a="http://schemas.openxmlformats.org/drawingml/2006/main" name="Slit">
  <a:themeElements>
    <a:clrScheme name="">
      <a:dk1>
        <a:srgbClr val="FFFFFF"/>
      </a:dk1>
      <a:lt1>
        <a:srgbClr val="720000"/>
      </a:lt1>
      <a:dk2>
        <a:srgbClr val="FFFFCC"/>
      </a:dk2>
      <a:lt2>
        <a:srgbClr val="8C0000"/>
      </a:lt2>
      <a:accent1>
        <a:srgbClr val="FF3300"/>
      </a:accent1>
      <a:accent2>
        <a:srgbClr val="BE7960"/>
      </a:accent2>
      <a:accent3>
        <a:srgbClr val="BCAAAA"/>
      </a:accent3>
      <a:accent4>
        <a:srgbClr val="DCDCDC"/>
      </a:accent4>
      <a:accent5>
        <a:srgbClr val="FFADAA"/>
      </a:accent5>
      <a:accent6>
        <a:srgbClr val="AA6C55"/>
      </a:accent6>
      <a:hlink>
        <a:srgbClr val="FFCC66"/>
      </a:hlink>
      <a:folHlink>
        <a:srgbClr val="FF9900"/>
      </a:folHlink>
    </a:clrScheme>
    <a:fontScheme name="">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720000"/>
        </a:lt1>
        <a:dk2>
          <a:srgbClr val="FFFFCC"/>
        </a:dk2>
        <a:lt2>
          <a:srgbClr val="8C0000"/>
        </a:lt2>
        <a:accent1>
          <a:srgbClr val="FF3300"/>
        </a:accent1>
        <a:accent2>
          <a:srgbClr val="BE7960"/>
        </a:accent2>
        <a:accent3>
          <a:srgbClr val="BCAAAA"/>
        </a:accent3>
        <a:accent4>
          <a:srgbClr val="DCDCDC"/>
        </a:accent4>
        <a:accent5>
          <a:srgbClr val="FFADAA"/>
        </a:accent5>
        <a:accent6>
          <a:srgbClr val="AA6C55"/>
        </a:accent6>
        <a:hlink>
          <a:srgbClr val="FFCC66"/>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533F27"/>
        </a:lt1>
        <a:dk2>
          <a:srgbClr val="D8B274"/>
        </a:dk2>
        <a:lt2>
          <a:srgbClr val="674E2F"/>
        </a:lt2>
        <a:accent1>
          <a:srgbClr val="CC9900"/>
        </a:accent1>
        <a:accent2>
          <a:srgbClr val="8F5F2F"/>
        </a:accent2>
        <a:accent3>
          <a:srgbClr val="B4AFAB"/>
        </a:accent3>
        <a:accent4>
          <a:srgbClr val="DCDCDC"/>
        </a:accent4>
        <a:accent5>
          <a:srgbClr val="E2CAAA"/>
        </a:accent5>
        <a:accent6>
          <a:srgbClr val="805529"/>
        </a:accent6>
        <a:hlink>
          <a:srgbClr val="FFCC00"/>
        </a:hlink>
        <a:folHlink>
          <a:srgbClr val="FFFFCC"/>
        </a:folHlink>
      </a:clrScheme>
      <a:clrMap bg1="lt1" tx1="dk1" bg2="lt2" tx2="dk2" accent1="accent1" accent2="accent2" accent3="accent3" accent4="accent4" accent5="accent5" accent6="accent6" hlink="hlink" folHlink="folHlink"/>
    </a:extraClrScheme>
    <a:extraClrScheme>
      <a:clrScheme name="">
        <a:dk1>
          <a:srgbClr val="FFFFFF"/>
        </a:dk1>
        <a:lt1>
          <a:srgbClr val="545454"/>
        </a:lt1>
        <a:dk2>
          <a:srgbClr val="D4D4CE"/>
        </a:dk2>
        <a:lt2>
          <a:srgbClr val="646464"/>
        </a:lt2>
        <a:accent1>
          <a:srgbClr val="49747D"/>
        </a:accent1>
        <a:accent2>
          <a:srgbClr val="8F9699"/>
        </a:accent2>
        <a:accent3>
          <a:srgbClr val="B4B4B4"/>
        </a:accent3>
        <a:accent4>
          <a:srgbClr val="DCDCDC"/>
        </a:accent4>
        <a:accent5>
          <a:srgbClr val="B1BDC0"/>
        </a:accent5>
        <a:accent6>
          <a:srgbClr val="808689"/>
        </a:accent6>
        <a:hlink>
          <a:srgbClr val="8DC4D7"/>
        </a:hlink>
        <a:folHlink>
          <a:srgbClr val="7FB97F"/>
        </a:folHlink>
      </a:clrScheme>
      <a:clrMap bg1="lt1" tx1="dk1" bg2="lt2" tx2="dk2" accent1="accent1" accent2="accent2" accent3="accent3" accent4="accent4" accent5="accent5" accent6="accent6" hlink="hlink" folHlink="folHlink"/>
    </a:extraClrScheme>
    <a:extraClrScheme>
      <a:clrScheme name="">
        <a:dk1>
          <a:srgbClr val="FFFFFF"/>
        </a:dk1>
        <a:lt1>
          <a:srgbClr val="2E5C00"/>
        </a:lt1>
        <a:dk2>
          <a:srgbClr val="FFFFFF"/>
        </a:dk2>
        <a:lt2>
          <a:srgbClr val="3A7400"/>
        </a:lt2>
        <a:accent1>
          <a:srgbClr val="79CA02"/>
        </a:accent1>
        <a:accent2>
          <a:srgbClr val="008080"/>
        </a:accent2>
        <a:accent3>
          <a:srgbClr val="ACB6AA"/>
        </a:accent3>
        <a:accent4>
          <a:srgbClr val="DCDCDC"/>
        </a:accent4>
        <a:accent5>
          <a:srgbClr val="BEE1AA"/>
        </a:accent5>
        <a:accent6>
          <a:srgbClr val="007272"/>
        </a:accent6>
        <a:hlink>
          <a:srgbClr val="A8DE0E"/>
        </a:hlink>
        <a:folHlink>
          <a:srgbClr val="00CC66"/>
        </a:folHlink>
      </a:clrScheme>
      <a:clrMap bg1="lt1" tx1="dk1" bg2="lt2" tx2="dk2" accent1="accent1" accent2="accent2" accent3="accent3" accent4="accent4" accent5="accent5" accent6="accent6" hlink="hlink" folHlink="folHlink"/>
    </a:extraClrScheme>
    <a:extraClrScheme>
      <a:clrScheme name="">
        <a:dk1>
          <a:srgbClr val="FFFFFF"/>
        </a:dk1>
        <a:lt1>
          <a:srgbClr val="007572"/>
        </a:lt1>
        <a:dk2>
          <a:srgbClr val="FFFF99"/>
        </a:dk2>
        <a:lt2>
          <a:srgbClr val="008885"/>
        </a:lt2>
        <a:accent1>
          <a:srgbClr val="33CCCC"/>
        </a:accent1>
        <a:accent2>
          <a:srgbClr val="6D6FC7"/>
        </a:accent2>
        <a:accent3>
          <a:srgbClr val="AABDBC"/>
        </a:accent3>
        <a:accent4>
          <a:srgbClr val="DCDCDC"/>
        </a:accent4>
        <a:accent5>
          <a:srgbClr val="ADE2E2"/>
        </a:accent5>
        <a:accent6>
          <a:srgbClr val="6163B2"/>
        </a:accent6>
        <a:hlink>
          <a:srgbClr val="FFFFCC"/>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000086"/>
        </a:lt1>
        <a:dk2>
          <a:srgbClr val="CCFFFF"/>
        </a:dk2>
        <a:lt2>
          <a:srgbClr val="0000AC"/>
        </a:lt2>
        <a:accent1>
          <a:srgbClr val="0099FF"/>
        </a:accent1>
        <a:accent2>
          <a:srgbClr val="00B000"/>
        </a:accent2>
        <a:accent3>
          <a:srgbClr val="AAAAC3"/>
        </a:accent3>
        <a:accent4>
          <a:srgbClr val="DCDCDC"/>
        </a:accent4>
        <a:accent5>
          <a:srgbClr val="AACAFF"/>
        </a:accent5>
        <a:accent6>
          <a:srgbClr val="009D00"/>
        </a:accent6>
        <a:hlink>
          <a:srgbClr val="FFE701"/>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5E5E8E"/>
        </a:lt1>
        <a:dk2>
          <a:srgbClr val="D1D1DF"/>
        </a:dk2>
        <a:lt2>
          <a:srgbClr val="7474A2"/>
        </a:lt2>
        <a:accent1>
          <a:srgbClr val="CC66FF"/>
        </a:accent1>
        <a:accent2>
          <a:srgbClr val="6666FF"/>
        </a:accent2>
        <a:accent3>
          <a:srgbClr val="B6B6C6"/>
        </a:accent3>
        <a:accent4>
          <a:srgbClr val="DCDCDC"/>
        </a:accent4>
        <a:accent5>
          <a:srgbClr val="E2B9FF"/>
        </a:accent5>
        <a:accent6>
          <a:srgbClr val="5B5BE5"/>
        </a:accent6>
        <a:hlink>
          <a:srgbClr val="FFCC99"/>
        </a:hlink>
        <a:folHlink>
          <a:srgbClr val="CCCCFF"/>
        </a:folHlink>
      </a:clrScheme>
      <a:clrMap bg1="lt1" tx1="dk1" bg2="lt2" tx2="dk2" accent1="accent1" accent2="accent2" accent3="accent3" accent4="accent4" accent5="accent5" accent6="accent6" hlink="hlink" folHlink="folHlink"/>
    </a:extraClrScheme>
    <a:extraClrScheme>
      <a:clrScheme name="">
        <a:dk1>
          <a:srgbClr val="000000"/>
        </a:dk1>
        <a:lt1>
          <a:srgbClr val="D0DAE2"/>
        </a:lt1>
        <a:dk2>
          <a:srgbClr val="000000"/>
        </a:dk2>
        <a:lt2>
          <a:srgbClr val="E7EDF1"/>
        </a:lt2>
        <a:accent1>
          <a:srgbClr val="33CCCC"/>
        </a:accent1>
        <a:accent2>
          <a:srgbClr val="0099CC"/>
        </a:accent2>
        <a:accent3>
          <a:srgbClr val="E4E9EE"/>
        </a:accent3>
        <a:accent4>
          <a:srgbClr val="000000"/>
        </a:accent4>
        <a:accent5>
          <a:srgbClr val="ADE2E2"/>
        </a:accent5>
        <a:accent6>
          <a:srgbClr val="0089B7"/>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9E2FF"/>
        </a:accent5>
        <a:accent6>
          <a:srgbClr val="8989E5"/>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Slit</Template>
  <TotalTime>0</TotalTime>
  <Words>747</Words>
  <Application>WPS 演示</Application>
  <PresentationFormat>在屏幕上显示</PresentationFormat>
  <Paragraphs>39</Paragraphs>
  <Slides>7</Slides>
  <Notes>0</Notes>
  <HiddenSlides>0</HiddenSlides>
  <MMClips>0</MMClips>
  <ScaleCrop>false</ScaleCrop>
  <HeadingPairs>
    <vt:vector size="6" baseType="variant">
      <vt:variant>
        <vt:lpstr>已用的字体</vt:lpstr>
      </vt:variant>
      <vt:variant>
        <vt:i4>27</vt:i4>
      </vt:variant>
      <vt:variant>
        <vt:lpstr>主题</vt:lpstr>
      </vt:variant>
      <vt:variant>
        <vt:i4>1</vt:i4>
      </vt:variant>
      <vt:variant>
        <vt:lpstr>幻灯片标题</vt:lpstr>
      </vt:variant>
      <vt:variant>
        <vt:i4>7</vt:i4>
      </vt:variant>
    </vt:vector>
  </HeadingPairs>
  <TitlesOfParts>
    <vt:vector size="35" baseType="lpstr">
      <vt:lpstr>Arial</vt:lpstr>
      <vt:lpstr>宋体</vt:lpstr>
      <vt:lpstr>Wingdings</vt:lpstr>
      <vt:lpstr>Tahoma</vt:lpstr>
      <vt:lpstr>Times New Roman</vt:lpstr>
      <vt:lpstr>黑体</vt:lpstr>
      <vt:lpstr>Futured</vt:lpstr>
      <vt:lpstr>Segoe Print</vt:lpstr>
      <vt:lpstr>方正大黑简体</vt:lpstr>
      <vt:lpstr>微软雅黑</vt:lpstr>
      <vt:lpstr>Arial Unicode MS</vt:lpstr>
      <vt:lpstr>Calibri</vt:lpstr>
      <vt:lpstr>华文仿宋</vt:lpstr>
      <vt:lpstr>华文楷体</vt:lpstr>
      <vt:lpstr>华文琥珀</vt:lpstr>
      <vt:lpstr>华文细黑</vt:lpstr>
      <vt:lpstr>华文行楷</vt:lpstr>
      <vt:lpstr>华文隶书</vt:lpstr>
      <vt:lpstr>方正粗黑宋简体</vt:lpstr>
      <vt:lpstr>Microsoft JhengHei UI</vt:lpstr>
      <vt:lpstr>Microsoft JhengHei UI Light</vt:lpstr>
      <vt:lpstr>Microsoft YaHei UI</vt:lpstr>
      <vt:lpstr>Microsoft YaHei UI Light</vt:lpstr>
      <vt:lpstr>MingLiU_HKSCS-ExtB</vt:lpstr>
      <vt:lpstr>MS Gothic</vt:lpstr>
      <vt:lpstr>SimSun-ExtB</vt:lpstr>
      <vt:lpstr>PMingLiU-ExtB</vt:lpstr>
      <vt:lpstr>Slit</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中国红色革命</dc:title>
  <dc:creator>微软用户</dc:creator>
  <cp:lastModifiedBy>朔間枳</cp:lastModifiedBy>
  <cp:revision>23</cp:revision>
  <dcterms:created xsi:type="dcterms:W3CDTF">2011-03-28T13:27:56Z</dcterms:created>
  <dcterms:modified xsi:type="dcterms:W3CDTF">2022-11-16T12:54:48Z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52A46FA990F24CEBB43910C08D42D5AE</vt:lpwstr>
  </property>
  <property fmtid="{D5CDD505-2E9C-101B-9397-08002B2CF9AE}" pid="3" name="KSOProductBuildVer">
    <vt:lpwstr>2052-11.1.0.12598</vt:lpwstr>
  </property>
</Properties>
</file>