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heme/theme3.xml" ContentType="application/vnd.openxmlformats-officedocument.them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heme/themeOverride1.xml" ContentType="application/vnd.openxmlformats-officedocument.themeOverride+xml"/>
  <Override PartName="/ppt/tags/tag145.xml" ContentType="application/vnd.openxmlformats-officedocument.presentationml.tags+xml"/>
  <Override PartName="/ppt/notesSlides/notesSlide1.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4"/>
  </p:notesMasterIdLst>
  <p:sldIdLst>
    <p:sldId id="256" r:id="rId3"/>
    <p:sldId id="966" r:id="rId4"/>
    <p:sldId id="971" r:id="rId5"/>
    <p:sldId id="977" r:id="rId6"/>
    <p:sldId id="976" r:id="rId7"/>
    <p:sldId id="978" r:id="rId8"/>
    <p:sldId id="968" r:id="rId9"/>
    <p:sldId id="980" r:id="rId10"/>
    <p:sldId id="981" r:id="rId11"/>
    <p:sldId id="982" r:id="rId12"/>
    <p:sldId id="969" r:id="rId13"/>
    <p:sldId id="984" r:id="rId14"/>
    <p:sldId id="983" r:id="rId15"/>
    <p:sldId id="985" r:id="rId16"/>
    <p:sldId id="987" r:id="rId17"/>
    <p:sldId id="988" r:id="rId18"/>
    <p:sldId id="970" r:id="rId19"/>
    <p:sldId id="1012" r:id="rId20"/>
    <p:sldId id="1013" r:id="rId21"/>
    <p:sldId id="1014" r:id="rId22"/>
    <p:sldId id="1015" r:id="rId23"/>
    <p:sldId id="1016" r:id="rId24"/>
    <p:sldId id="1002" r:id="rId25"/>
    <p:sldId id="974" r:id="rId26"/>
    <p:sldId id="991" r:id="rId27"/>
    <p:sldId id="996" r:id="rId28"/>
    <p:sldId id="999" r:id="rId29"/>
    <p:sldId id="1001" r:id="rId30"/>
    <p:sldId id="995" r:id="rId31"/>
    <p:sldId id="993" r:id="rId32"/>
    <p:sldId id="992"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5" autoAdjust="0"/>
    <p:restoredTop sz="94660"/>
  </p:normalViewPr>
  <p:slideViewPr>
    <p:cSldViewPr snapToGrid="0">
      <p:cViewPr>
        <p:scale>
          <a:sx n="66" d="100"/>
          <a:sy n="66" d="100"/>
        </p:scale>
        <p:origin x="-1446" y="-606"/>
      </p:cViewPr>
      <p:guideLst>
        <p:guide orient="horz" pos="2164"/>
        <p:guide pos="384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A8D59F-1EA8-40E6-956C-44827144B1A1}" type="datetimeFigureOut">
              <a:rPr lang="zh-CN" altLang="en-US" smtClean="0"/>
              <a:pPr/>
              <a:t>2021/4/9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957C1-8A64-45B9-8F9E-3DEF26943933}" type="slidenum">
              <a:rPr lang="zh-CN" altLang="en-US" smtClean="0"/>
              <a:pPr/>
              <a:t>‹#›</a:t>
            </a:fld>
            <a:endParaRPr lang="zh-CN" altLang="en-US"/>
          </a:p>
        </p:txBody>
      </p:sp>
    </p:spTree>
    <p:extLst>
      <p:ext uri="{BB962C8B-B14F-4D97-AF65-F5344CB8AC3E}">
        <p14:creationId xmlns:p14="http://schemas.microsoft.com/office/powerpoint/2010/main" val="21995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10" Type="http://schemas.openxmlformats.org/officeDocument/2006/relationships/image" Target="../media/image1.png"/><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7.xml"/><Relationship Id="rId7"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tags" Target="../tags/tag23.xml"/><Relationship Id="rId7" Type="http://schemas.openxmlformats.org/officeDocument/2006/relationships/tags" Target="../tags/tag2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10" Type="http://schemas.openxmlformats.org/officeDocument/2006/relationships/image" Target="../media/image3.png"/><Relationship Id="rId4" Type="http://schemas.openxmlformats.org/officeDocument/2006/relationships/tags" Target="../tags/tag24.xml"/><Relationship Id="rId9"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43.xml"/><Relationship Id="rId3" Type="http://schemas.openxmlformats.org/officeDocument/2006/relationships/tags" Target="../tags/tag38.xml"/><Relationship Id="rId7" Type="http://schemas.openxmlformats.org/officeDocument/2006/relationships/tags" Target="../tags/tag4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image" Target="../media/image2.png"/><Relationship Id="rId5" Type="http://schemas.openxmlformats.org/officeDocument/2006/relationships/tags" Target="../tags/tag40.xml"/><Relationship Id="rId10" Type="http://schemas.openxmlformats.org/officeDocument/2006/relationships/slideMaster" Target="../slideMasters/slideMaster2.xml"/><Relationship Id="rId4" Type="http://schemas.openxmlformats.org/officeDocument/2006/relationships/tags" Target="../tags/tag39.xml"/><Relationship Id="rId9" Type="http://schemas.openxmlformats.org/officeDocument/2006/relationships/tags" Target="../tags/tag44.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2.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2.xml"/><Relationship Id="rId5" Type="http://schemas.openxmlformats.org/officeDocument/2006/relationships/tags" Target="../tags/tag49.xml"/><Relationship Id="rId4" Type="http://schemas.openxmlformats.org/officeDocument/2006/relationships/tags" Target="../tags/tag4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5.xml"/><Relationship Id="rId7" Type="http://schemas.openxmlformats.org/officeDocument/2006/relationships/tags" Target="../tags/tag59.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9"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67.xml"/><Relationship Id="rId3" Type="http://schemas.openxmlformats.org/officeDocument/2006/relationships/tags" Target="../tags/tag62.xml"/><Relationship Id="rId7" Type="http://schemas.openxmlformats.org/officeDocument/2006/relationships/tags" Target="../tags/tag66.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5" Type="http://schemas.openxmlformats.org/officeDocument/2006/relationships/tags" Target="../tags/tag64.xml"/><Relationship Id="rId10" Type="http://schemas.openxmlformats.org/officeDocument/2006/relationships/image" Target="../media/image2.png"/><Relationship Id="rId4" Type="http://schemas.openxmlformats.org/officeDocument/2006/relationships/tags" Target="../tags/tag63.xml"/><Relationship Id="rId9"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0.xml"/><Relationship Id="rId7" Type="http://schemas.openxmlformats.org/officeDocument/2006/relationships/tags" Target="../tags/tag74.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9"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3.png"/><Relationship Id="rId5" Type="http://schemas.openxmlformats.org/officeDocument/2006/relationships/slideMaster" Target="../slideMasters/slideMaster2.xml"/><Relationship Id="rId4" Type="http://schemas.openxmlformats.org/officeDocument/2006/relationships/tags" Target="../tags/tag78.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image" Target="../media/image2.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slideMaster" Target="../slideMasters/slideMaster2.xml"/><Relationship Id="rId5" Type="http://schemas.openxmlformats.org/officeDocument/2006/relationships/tags" Target="../tags/tag83.xml"/><Relationship Id="rId4" Type="http://schemas.openxmlformats.org/officeDocument/2006/relationships/tags" Target="../tags/tag82.xml"/></Relationships>
</file>

<file path=ppt/slideLayouts/_rels/slideLayout2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6.xml"/><Relationship Id="rId7" Type="http://schemas.openxmlformats.org/officeDocument/2006/relationships/tags" Target="../tags/tag90.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9"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98.xml"/><Relationship Id="rId3" Type="http://schemas.openxmlformats.org/officeDocument/2006/relationships/tags" Target="../tags/tag93.xml"/><Relationship Id="rId7" Type="http://schemas.openxmlformats.org/officeDocument/2006/relationships/tags" Target="../tags/tag97.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10" Type="http://schemas.openxmlformats.org/officeDocument/2006/relationships/image" Target="../media/image2.png"/><Relationship Id="rId4" Type="http://schemas.openxmlformats.org/officeDocument/2006/relationships/tags" Target="../tags/tag94.xml"/><Relationship Id="rId9"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106.xml"/><Relationship Id="rId3" Type="http://schemas.openxmlformats.org/officeDocument/2006/relationships/tags" Target="../tags/tag101.xml"/><Relationship Id="rId7" Type="http://schemas.openxmlformats.org/officeDocument/2006/relationships/tags" Target="../tags/tag105.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5" Type="http://schemas.openxmlformats.org/officeDocument/2006/relationships/tags" Target="../tags/tag103.xml"/><Relationship Id="rId10" Type="http://schemas.openxmlformats.org/officeDocument/2006/relationships/image" Target="../media/image2.png"/><Relationship Id="rId4" Type="http://schemas.openxmlformats.org/officeDocument/2006/relationships/tags" Target="../tags/tag102.xml"/><Relationship Id="rId9"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14.xml"/><Relationship Id="rId3" Type="http://schemas.openxmlformats.org/officeDocument/2006/relationships/tags" Target="../tags/tag109.xml"/><Relationship Id="rId7" Type="http://schemas.openxmlformats.org/officeDocument/2006/relationships/tags" Target="../tags/tag113.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10" Type="http://schemas.openxmlformats.org/officeDocument/2006/relationships/image" Target="../media/image4.png"/><Relationship Id="rId4" Type="http://schemas.openxmlformats.org/officeDocument/2006/relationships/tags" Target="../tags/tag110.xml"/><Relationship Id="rId9"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22.xml"/><Relationship Id="rId3" Type="http://schemas.openxmlformats.org/officeDocument/2006/relationships/tags" Target="../tags/tag117.xml"/><Relationship Id="rId7" Type="http://schemas.openxmlformats.org/officeDocument/2006/relationships/tags" Target="../tags/tag121.xml"/><Relationship Id="rId12" Type="http://schemas.openxmlformats.org/officeDocument/2006/relationships/image" Target="../media/image5.pn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slideMaster" Target="../slideMasters/slideMaster2.xml"/><Relationship Id="rId5" Type="http://schemas.openxmlformats.org/officeDocument/2006/relationships/tags" Target="../tags/tag119.xml"/><Relationship Id="rId10" Type="http://schemas.openxmlformats.org/officeDocument/2006/relationships/tags" Target="../tags/tag124.xml"/><Relationship Id="rId4" Type="http://schemas.openxmlformats.org/officeDocument/2006/relationships/tags" Target="../tags/tag118.xml"/><Relationship Id="rId9" Type="http://schemas.openxmlformats.org/officeDocument/2006/relationships/tags" Target="../tags/tag123.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132.xml"/><Relationship Id="rId3" Type="http://schemas.openxmlformats.org/officeDocument/2006/relationships/tags" Target="../tags/tag127.xml"/><Relationship Id="rId7" Type="http://schemas.openxmlformats.org/officeDocument/2006/relationships/tags" Target="../tags/tag131.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image" Target="../media/image5.png"/><Relationship Id="rId5" Type="http://schemas.openxmlformats.org/officeDocument/2006/relationships/tags" Target="../tags/tag129.xml"/><Relationship Id="rId10" Type="http://schemas.openxmlformats.org/officeDocument/2006/relationships/image" Target="../media/image4.png"/><Relationship Id="rId4" Type="http://schemas.openxmlformats.org/officeDocument/2006/relationships/tags" Target="../tags/tag128.xml"/><Relationship Id="rId9"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EDBEE50-1522-458E-B519-552DFA0415B3}" type="datetimeFigureOut">
              <a:rPr lang="zh-CN" altLang="en-US" smtClean="0"/>
              <a:pPr/>
              <a:t>2021/4/9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BAA9BD-90CA-4560-B78A-9DC671B7B5C5}"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EDBEE50-1522-458E-B519-552DFA0415B3}" type="datetimeFigureOut">
              <a:rPr lang="zh-CN" altLang="en-US" smtClean="0"/>
              <a:pPr/>
              <a:t>2021/4/9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BAA9BD-90CA-4560-B78A-9DC671B7B5C5}"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EDBEE50-1522-458E-B519-552DFA0415B3}" type="datetimeFigureOut">
              <a:rPr lang="zh-CN" altLang="en-US" smtClean="0"/>
              <a:pPr/>
              <a:t>2021/4/9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BAA9BD-90CA-4560-B78A-9DC671B7B5C5}"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userDrawn="1">
  <p:cSld name="标题幻灯片">
    <p:spTree>
      <p:nvGrpSpPr>
        <p:cNvPr id="1" name=""/>
        <p:cNvGrpSpPr/>
        <p:nvPr/>
      </p:nvGrpSpPr>
      <p:grpSpPr>
        <a:xfrm>
          <a:off x="0" y="0"/>
          <a:ext cx="0" cy="0"/>
          <a:chOff x="0" y="0"/>
          <a:chExt cx="0" cy="0"/>
        </a:xfrm>
      </p:grpSpPr>
      <p:pic>
        <p:nvPicPr>
          <p:cNvPr id="5" name="图片 4"/>
          <p:cNvPicPr>
            <a:picLocks noChangeAspect="1"/>
          </p:cNvPicPr>
          <p:nvPr userDrawn="1">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8891" y="0"/>
            <a:ext cx="12210089" cy="6858000"/>
          </a:xfrm>
          <a:prstGeom prst="rect">
            <a:avLst/>
          </a:prstGeom>
        </p:spPr>
      </p:pic>
      <p:sp>
        <p:nvSpPr>
          <p:cNvPr id="9801" name="副标题 2"/>
          <p:cNvSpPr>
            <a:spLocks noGrp="1"/>
          </p:cNvSpPr>
          <p:nvPr>
            <p:ph type="subTitle" idx="1" hasCustomPrompt="1"/>
            <p:custDataLst>
              <p:tags r:id="rId2"/>
            </p:custDataLst>
          </p:nvPr>
        </p:nvSpPr>
        <p:spPr>
          <a:xfrm>
            <a:off x="3917576" y="3275150"/>
            <a:ext cx="7333832" cy="645912"/>
          </a:xfrm>
        </p:spPr>
        <p:txBody>
          <a:bodyPr tIns="46990" anchor="t">
            <a:normAutofit/>
          </a:bodyPr>
          <a:lstStyle>
            <a:lvl1pPr marL="0" indent="0" algn="r">
              <a:buNone/>
              <a:defRPr sz="2800" baseline="0">
                <a:solidFill>
                  <a:schemeClr val="accent1"/>
                </a:solidFill>
                <a:ea typeface="隶书" panose="020105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en-US" dirty="0"/>
          </a:p>
        </p:txBody>
      </p:sp>
      <p:sp>
        <p:nvSpPr>
          <p:cNvPr id="12" name="文本占位符 13"/>
          <p:cNvSpPr>
            <a:spLocks noGrp="1"/>
          </p:cNvSpPr>
          <p:nvPr>
            <p:ph type="body" sz="quarter" idx="10" hasCustomPrompt="1"/>
            <p:custDataLst>
              <p:tags r:id="rId3"/>
            </p:custDataLst>
          </p:nvPr>
        </p:nvSpPr>
        <p:spPr>
          <a:xfrm>
            <a:off x="9372600" y="4206008"/>
            <a:ext cx="1878808" cy="432000"/>
          </a:xfrm>
        </p:spPr>
        <p:txBody>
          <a:bodyPr vert="horz" anchor="ctr">
            <a:normAutofit/>
          </a:bodyPr>
          <a:lstStyle>
            <a:lvl1pPr marL="0" indent="0" algn="r">
              <a:buNone/>
              <a:defRPr sz="1800" b="0" baseline="0">
                <a:solidFill>
                  <a:schemeClr val="tx1">
                    <a:lumMod val="85000"/>
                    <a:lumOff val="15000"/>
                  </a:schemeClr>
                </a:solidFill>
                <a:ea typeface="隶书" panose="02010509060101010101" pitchFamily="49"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endParaRPr lang="en-US" altLang="zh-CN" dirty="0"/>
          </a:p>
        </p:txBody>
      </p:sp>
      <p:sp>
        <p:nvSpPr>
          <p:cNvPr id="13" name="文本占位符 13"/>
          <p:cNvSpPr>
            <a:spLocks noGrp="1"/>
          </p:cNvSpPr>
          <p:nvPr>
            <p:ph type="body" sz="quarter" idx="11" hasCustomPrompt="1"/>
            <p:custDataLst>
              <p:tags r:id="rId4"/>
            </p:custDataLst>
          </p:nvPr>
        </p:nvSpPr>
        <p:spPr>
          <a:xfrm>
            <a:off x="9372600" y="4680079"/>
            <a:ext cx="1878808" cy="432000"/>
          </a:xfrm>
        </p:spPr>
        <p:txBody>
          <a:bodyPr vert="horz" anchor="ctr">
            <a:normAutofit/>
          </a:bodyPr>
          <a:lstStyle>
            <a:lvl1pPr marL="0" indent="0" algn="r">
              <a:buNone/>
              <a:defRPr sz="1800" b="0" baseline="0">
                <a:solidFill>
                  <a:schemeClr val="tx1">
                    <a:lumMod val="85000"/>
                    <a:lumOff val="15000"/>
                  </a:schemeClr>
                </a:solidFill>
                <a:ea typeface="隶书" panose="02010509060101010101" pitchFamily="49"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p>
        </p:txBody>
      </p:sp>
      <p:sp>
        <p:nvSpPr>
          <p:cNvPr id="9802" name="标题 1"/>
          <p:cNvSpPr>
            <a:spLocks noGrp="1"/>
          </p:cNvSpPr>
          <p:nvPr>
            <p:ph type="ctrTitle" hasCustomPrompt="1"/>
            <p:custDataLst>
              <p:tags r:id="rId5"/>
            </p:custDataLst>
          </p:nvPr>
        </p:nvSpPr>
        <p:spPr>
          <a:xfrm>
            <a:off x="2819400" y="1445012"/>
            <a:ext cx="8432008" cy="1782876"/>
          </a:xfrm>
        </p:spPr>
        <p:txBody>
          <a:bodyPr bIns="46800" anchor="b">
            <a:normAutofit/>
          </a:bodyPr>
          <a:lstStyle>
            <a:lvl1pPr algn="r">
              <a:defRPr sz="7200" baseline="0">
                <a:solidFill>
                  <a:schemeClr val="accent1"/>
                </a:solidFill>
                <a:ea typeface="汉仪尚巍手书W" panose="00020600040101010101" pitchFamily="18" charset="-122"/>
              </a:defRPr>
            </a:lvl1pPr>
          </a:lstStyle>
          <a:p>
            <a:r>
              <a:rPr lang="zh-CN" altLang="en-US" dirty="0"/>
              <a:t>单击此处编辑标题</a:t>
            </a:r>
          </a:p>
        </p:txBody>
      </p:sp>
      <p:sp>
        <p:nvSpPr>
          <p:cNvPr id="2" name="日期占位符 1"/>
          <p:cNvSpPr>
            <a:spLocks noGrp="1"/>
          </p:cNvSpPr>
          <p:nvPr>
            <p:ph type="dt" sz="half" idx="12"/>
            <p:custDataLst>
              <p:tags r:id="rId6"/>
            </p:custDataLst>
          </p:nvPr>
        </p:nvSpPr>
        <p:spPr/>
        <p:txBody>
          <a:bodyPr/>
          <a:lstStyle/>
          <a:p>
            <a:fld id="{760FBDFE-C587-4B4C-A407-44438C67B59E}" type="datetimeFigureOut">
              <a:rPr lang="zh-CN" altLang="en-US" smtClean="0"/>
              <a:pPr/>
              <a:t>2021/4/9</a:t>
            </a:fld>
            <a:endParaRPr lang="zh-CN" altLang="en-US"/>
          </a:p>
        </p:txBody>
      </p:sp>
      <p:sp>
        <p:nvSpPr>
          <p:cNvPr id="3" name="页脚占位符 2"/>
          <p:cNvSpPr>
            <a:spLocks noGrp="1"/>
          </p:cNvSpPr>
          <p:nvPr>
            <p:ph type="ftr" sz="quarter" idx="13"/>
            <p:custDataLst>
              <p:tags r:id="rId7"/>
            </p:custDataLst>
          </p:nvPr>
        </p:nvSpPr>
        <p:spPr/>
        <p:txBody>
          <a:bodyPr/>
          <a:lstStyle/>
          <a:p>
            <a:endParaRPr lang="zh-CN" altLang="en-US" dirty="0"/>
          </a:p>
        </p:txBody>
      </p:sp>
      <p:sp>
        <p:nvSpPr>
          <p:cNvPr id="4" name="灯片编号占位符 3"/>
          <p:cNvSpPr>
            <a:spLocks noGrp="1"/>
          </p:cNvSpPr>
          <p:nvPr>
            <p:ph type="sldNum" sz="quarter" idx="14"/>
            <p:custDataLst>
              <p:tags r:id="rId8"/>
            </p:custDataLst>
          </p:nvPr>
        </p:nvSpPr>
        <p:spPr/>
        <p:txBody>
          <a:bodyPr/>
          <a:lstStyle/>
          <a:p>
            <a:fld id="{49AE70B2-8BF9-45C0-BB95-33D1B9D3A854}" type="slidenum">
              <a:rPr lang="zh-CN" altLang="en-US" smtClean="0"/>
              <a:pPr/>
              <a:t>‹#›</a:t>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762" y="5238952"/>
            <a:ext cx="12190476" cy="1619048"/>
          </a:xfrm>
          <a:prstGeom prst="rect">
            <a:avLst/>
          </a:prstGeom>
        </p:spPr>
      </p:pic>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p>
        </p:txBody>
      </p:sp>
      <p:sp>
        <p:nvSpPr>
          <p:cNvPr id="3" name="内容占位符 2"/>
          <p:cNvSpPr>
            <a:spLocks noGrp="1"/>
          </p:cNvSpPr>
          <p:nvPr>
            <p:ph idx="1"/>
            <p:custDataLst>
              <p:tags r:id="rId3"/>
            </p:custDataLst>
          </p:nvPr>
        </p:nvSpPr>
        <p:spPr>
          <a:xfrm>
            <a:off x="669882" y="952508"/>
            <a:ext cx="10852237"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日期占位符 3"/>
          <p:cNvSpPr>
            <a:spLocks noGrp="1"/>
          </p:cNvSpPr>
          <p:nvPr>
            <p:ph type="dt" sz="half" idx="10"/>
            <p:custDataLst>
              <p:tags r:id="rId4"/>
            </p:custDataLst>
          </p:nvPr>
        </p:nvSpPr>
        <p:spPr/>
        <p:txBody>
          <a:bodyPr/>
          <a:lstStyle>
            <a:lvl1pPr>
              <a:defRPr spc="0"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pPr/>
              <a:t>2021/4/9</a:t>
            </a:fld>
            <a:endParaRPr lang="zh-CN" altLang="en-US"/>
          </a:p>
        </p:txBody>
      </p:sp>
      <p:sp>
        <p:nvSpPr>
          <p:cNvPr id="5" name="页脚占位符 4"/>
          <p:cNvSpPr>
            <a:spLocks noGrp="1"/>
          </p:cNvSpPr>
          <p:nvPr>
            <p:ph type="ftr" sz="quarter" idx="11"/>
            <p:custDataLst>
              <p:tags r:id="rId5"/>
            </p:custDataLst>
          </p:nvPr>
        </p:nvSpPr>
        <p:spPr/>
        <p:txBody>
          <a:bodyPr/>
          <a:lstStyle>
            <a:lvl1pPr>
              <a:defRPr spc="0" baseline="0">
                <a:latin typeface="隶书" panose="02010509060101010101" pitchFamily="49" charset="-122"/>
                <a:ea typeface="隶书" panose="02010509060101010101" pitchFamily="49" charset="-122"/>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spc="0" baseline="0">
                <a:latin typeface="隶书" panose="02010509060101010101" pitchFamily="49" charset="-122"/>
                <a:ea typeface="隶书" panose="02010509060101010101" pitchFamily="49"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userDrawn="1">
  <p:cSld name="节标题">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grpSp>
        <p:nvGrpSpPr>
          <p:cNvPr id="3" name="图形 1"/>
          <p:cNvGrpSpPr/>
          <p:nvPr>
            <p:custDataLst>
              <p:tags r:id="rId1"/>
            </p:custDataLst>
          </p:nvPr>
        </p:nvGrpSpPr>
        <p:grpSpPr>
          <a:xfrm flipH="1">
            <a:off x="6093568" y="-6713"/>
            <a:ext cx="6105721" cy="4904801"/>
            <a:chOff x="6212681" y="-7144"/>
            <a:chExt cx="5981700" cy="5219700"/>
          </a:xfrm>
        </p:grpSpPr>
        <p:sp>
          <p:nvSpPr>
            <p:cNvPr id="4" name="任意多边形: 形状 3"/>
            <p:cNvSpPr/>
            <p:nvPr>
              <p:custDataLst>
                <p:tags r:id="rId7"/>
              </p:custDataLst>
            </p:nvPr>
          </p:nvSpPr>
          <p:spPr>
            <a:xfrm>
              <a:off x="6212681" y="-7144"/>
              <a:ext cx="5895975" cy="5219700"/>
            </a:xfrm>
            <a:custGeom>
              <a:avLst/>
              <a:gdLst>
                <a:gd name="connsiteX0" fmla="*/ 4199097 w 5895975"/>
                <a:gd name="connsiteY0" fmla="*/ 3882866 h 5219700"/>
                <a:gd name="connsiteX1" fmla="*/ 7144 w 5895975"/>
                <a:gd name="connsiteY1" fmla="*/ 4963001 h 5219700"/>
                <a:gd name="connsiteX2" fmla="*/ 7144 w 5895975"/>
                <a:gd name="connsiteY2" fmla="*/ 7144 h 5219700"/>
                <a:gd name="connsiteX3" fmla="*/ 5241131 w 5895975"/>
                <a:gd name="connsiteY3" fmla="*/ 7144 h 5219700"/>
                <a:gd name="connsiteX4" fmla="*/ 5564029 w 5895975"/>
                <a:gd name="connsiteY4" fmla="*/ 532924 h 5219700"/>
                <a:gd name="connsiteX5" fmla="*/ 4199097 w 5895975"/>
                <a:gd name="connsiteY5" fmla="*/ 3882866 h 5219700"/>
                <a:gd name="connsiteX6" fmla="*/ 4199097 w 5895975"/>
                <a:gd name="connsiteY6" fmla="*/ 3882866 h 521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5975" h="5219700">
                  <a:moveTo>
                    <a:pt x="4199097" y="3882866"/>
                  </a:moveTo>
                  <a:cubicBezTo>
                    <a:pt x="2911316" y="4374356"/>
                    <a:pt x="1446371" y="5780246"/>
                    <a:pt x="7144" y="4963001"/>
                  </a:cubicBezTo>
                  <a:lnTo>
                    <a:pt x="7144" y="7144"/>
                  </a:lnTo>
                  <a:lnTo>
                    <a:pt x="5241131" y="7144"/>
                  </a:lnTo>
                  <a:cubicBezTo>
                    <a:pt x="5366862" y="171926"/>
                    <a:pt x="5474494" y="351949"/>
                    <a:pt x="5564029" y="532924"/>
                  </a:cubicBezTo>
                  <a:cubicBezTo>
                    <a:pt x="6305074" y="2028349"/>
                    <a:pt x="5797392" y="3307556"/>
                    <a:pt x="4199097" y="3882866"/>
                  </a:cubicBezTo>
                  <a:lnTo>
                    <a:pt x="4199097" y="3882866"/>
                  </a:lnTo>
                  <a:close/>
                </a:path>
              </a:pathLst>
            </a:custGeom>
            <a:solidFill>
              <a:schemeClr val="accent2"/>
            </a:solidFill>
            <a:ln w="9525" cap="flat">
              <a:noFill/>
              <a:prstDash val="solid"/>
              <a:miter/>
            </a:ln>
          </p:spPr>
          <p:txBody>
            <a:bodyPr rtlCol="0" anchor="ctr"/>
            <a:lstStyle/>
            <a:p>
              <a:endParaRPr lang="zh-CN" altLang="en-US"/>
            </a:p>
          </p:txBody>
        </p:sp>
        <p:sp>
          <p:nvSpPr>
            <p:cNvPr id="18" name="任意多边形: 形状 17"/>
            <p:cNvSpPr/>
            <p:nvPr>
              <p:custDataLst>
                <p:tags r:id="rId8"/>
              </p:custDataLst>
            </p:nvPr>
          </p:nvSpPr>
          <p:spPr>
            <a:xfrm>
              <a:off x="6212681" y="-7144"/>
              <a:ext cx="5981700" cy="5105400"/>
            </a:xfrm>
            <a:custGeom>
              <a:avLst/>
              <a:gdLst>
                <a:gd name="connsiteX0" fmla="*/ 4329589 w 5981700"/>
                <a:gd name="connsiteY0" fmla="*/ 7144 h 5105400"/>
                <a:gd name="connsiteX1" fmla="*/ 5975509 w 5981700"/>
                <a:gd name="connsiteY1" fmla="*/ 4433412 h 5105400"/>
                <a:gd name="connsiteX2" fmla="*/ 7144 w 5981700"/>
                <a:gd name="connsiteY2" fmla="*/ 4235291 h 5105400"/>
                <a:gd name="connsiteX3" fmla="*/ 7144 w 5981700"/>
                <a:gd name="connsiteY3" fmla="*/ 7144 h 5105400"/>
                <a:gd name="connsiteX4" fmla="*/ 4329589 w 5981700"/>
                <a:gd name="connsiteY4" fmla="*/ 7144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700" h="5105400">
                  <a:moveTo>
                    <a:pt x="4329589" y="7144"/>
                  </a:moveTo>
                  <a:cubicBezTo>
                    <a:pt x="7380446" y="1081564"/>
                    <a:pt x="4668679" y="4767739"/>
                    <a:pt x="5975509" y="4433412"/>
                  </a:cubicBezTo>
                  <a:cubicBezTo>
                    <a:pt x="4397216" y="4837272"/>
                    <a:pt x="1658779" y="5814537"/>
                    <a:pt x="7144" y="4235291"/>
                  </a:cubicBezTo>
                  <a:lnTo>
                    <a:pt x="7144" y="7144"/>
                  </a:lnTo>
                  <a:lnTo>
                    <a:pt x="4329589" y="7144"/>
                  </a:lnTo>
                  <a:close/>
                </a:path>
              </a:pathLst>
            </a:custGeom>
            <a:solidFill>
              <a:schemeClr val="accent1"/>
            </a:solidFill>
            <a:ln w="9525" cap="flat">
              <a:noFill/>
              <a:prstDash val="solid"/>
              <a:miter/>
            </a:ln>
          </p:spPr>
          <p:txBody>
            <a:bodyPr rtlCol="0" anchor="ctr"/>
            <a:lstStyle/>
            <a:p>
              <a:endParaRPr lang="zh-CN" altLang="en-US" dirty="0"/>
            </a:p>
          </p:txBody>
        </p:sp>
      </p:grpSp>
      <p:sp>
        <p:nvSpPr>
          <p:cNvPr id="20" name="标题 1"/>
          <p:cNvSpPr>
            <a:spLocks noGrp="1"/>
          </p:cNvSpPr>
          <p:nvPr>
            <p:ph type="title" hasCustomPrompt="1"/>
            <p:custDataLst>
              <p:tags r:id="rId2"/>
            </p:custDataLst>
          </p:nvPr>
        </p:nvSpPr>
        <p:spPr>
          <a:xfrm>
            <a:off x="6771699" y="2529641"/>
            <a:ext cx="5419185" cy="895350"/>
          </a:xfrm>
        </p:spPr>
        <p:txBody>
          <a:bodyPr bIns="0" anchor="b">
            <a:normAutofit/>
          </a:bodyPr>
          <a:lstStyle>
            <a:lvl1pPr algn="l">
              <a:defRPr sz="4000" b="1" baseline="0">
                <a:solidFill>
                  <a:schemeClr val="bg1"/>
                </a:solidFill>
                <a:ea typeface="汉仪尚巍手书W" panose="00020600040101010101" pitchFamily="18" charset="-122"/>
              </a:defRPr>
            </a:lvl1pPr>
          </a:lstStyle>
          <a:p>
            <a:r>
              <a:rPr lang="zh-CN" altLang="en-US" dirty="0"/>
              <a:t>单击此处编辑标题</a:t>
            </a:r>
          </a:p>
        </p:txBody>
      </p:sp>
      <p:sp>
        <p:nvSpPr>
          <p:cNvPr id="21" name="文本占位符 2"/>
          <p:cNvSpPr>
            <a:spLocks noGrp="1"/>
          </p:cNvSpPr>
          <p:nvPr>
            <p:ph type="body" idx="1" hasCustomPrompt="1"/>
            <p:custDataLst>
              <p:tags r:id="rId3"/>
            </p:custDataLst>
          </p:nvPr>
        </p:nvSpPr>
        <p:spPr>
          <a:xfrm>
            <a:off x="6772815" y="3488491"/>
            <a:ext cx="5419185" cy="1015623"/>
          </a:xfrm>
        </p:spPr>
        <p:txBody>
          <a:bodyPr anchor="t">
            <a:normAutofit/>
          </a:bodyPr>
          <a:lstStyle>
            <a:lvl1pPr marL="0" indent="0" algn="l">
              <a:lnSpc>
                <a:spcPct val="100000"/>
              </a:lnSpc>
              <a:buNone/>
              <a:defRPr sz="2400" baseline="0">
                <a:solidFill>
                  <a:schemeClr val="bg1"/>
                </a:solidFill>
                <a:ea typeface="隶书" panose="02010509060101010101" pitchFamily="49"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单击此处编辑副标题</a:t>
            </a:r>
            <a:endParaRPr lang="en-US" dirty="0"/>
          </a:p>
        </p:txBody>
      </p:sp>
      <p:sp>
        <p:nvSpPr>
          <p:cNvPr id="2" name="日期占位符 1"/>
          <p:cNvSpPr>
            <a:spLocks noGrp="1"/>
          </p:cNvSpPr>
          <p:nvPr>
            <p:ph type="dt" sz="half" idx="10"/>
            <p:custDataLst>
              <p:tags r:id="rId4"/>
            </p:custDataLst>
          </p:nvPr>
        </p:nvSpPr>
        <p:spPr/>
        <p:txBody>
          <a:bodyPr/>
          <a:lstStyle/>
          <a:p>
            <a:fld id="{760FBDFE-C587-4B4C-A407-44438C67B59E}" type="datetimeFigureOut">
              <a:rPr lang="zh-CN" altLang="en-US" smtClean="0"/>
              <a:pPr/>
              <a:t>2021/4/9</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dirty="0"/>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pPr/>
              <a:t>‹#›</a:t>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762" y="5238952"/>
            <a:ext cx="12190476" cy="1619048"/>
          </a:xfrm>
          <a:prstGeom prst="rect">
            <a:avLst/>
          </a:prstGeom>
        </p:spPr>
      </p:pic>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4"/>
            </p:custDataLst>
          </p:nvPr>
        </p:nvSpPr>
        <p:spPr>
          <a:xfrm>
            <a:off x="6238877" y="952508"/>
            <a:ext cx="5283242" cy="5388907"/>
          </a:xfrm>
        </p:spPr>
        <p:txBody>
          <a:bodyPr>
            <a:normAutofit/>
          </a:bodyPr>
          <a:lstStyle>
            <a:lvl1pPr>
              <a:defRPr sz="1600" baseline="0">
                <a:solidFill>
                  <a:schemeClr val="tx1">
                    <a:lumMod val="85000"/>
                    <a:lumOff val="15000"/>
                  </a:schemeClr>
                </a:solidFill>
                <a:latin typeface="Arial" panose="020B0604020202020204" pitchFamily="34" charset="0"/>
                <a:ea typeface="隶书" panose="02010509060101010101" pitchFamily="49" charset="-122"/>
              </a:defRPr>
            </a:lvl1pPr>
            <a:lvl2pPr>
              <a:defRPr sz="1600" baseline="0">
                <a:solidFill>
                  <a:schemeClr val="tx1">
                    <a:lumMod val="85000"/>
                    <a:lumOff val="15000"/>
                  </a:schemeClr>
                </a:solidFill>
                <a:latin typeface="Arial" panose="020B0604020202020204" pitchFamily="34" charset="0"/>
                <a:ea typeface="隶书" panose="02010509060101010101" pitchFamily="49" charset="-122"/>
              </a:defRPr>
            </a:lvl2pPr>
            <a:lvl3pPr>
              <a:defRPr sz="1600" baseline="0">
                <a:solidFill>
                  <a:schemeClr val="tx1">
                    <a:lumMod val="85000"/>
                    <a:lumOff val="15000"/>
                  </a:schemeClr>
                </a:solidFill>
                <a:latin typeface="Arial" panose="020B0604020202020204" pitchFamily="34" charset="0"/>
                <a:ea typeface="隶书" panose="02010509060101010101" pitchFamily="49" charset="-122"/>
              </a:defRPr>
            </a:lvl3pPr>
            <a:lvl4pPr>
              <a:defRPr sz="1600" baseline="0">
                <a:solidFill>
                  <a:schemeClr val="tx1">
                    <a:lumMod val="85000"/>
                    <a:lumOff val="15000"/>
                  </a:schemeClr>
                </a:solidFill>
                <a:latin typeface="Arial" panose="020B0604020202020204" pitchFamily="34" charset="0"/>
                <a:ea typeface="隶书" panose="02010509060101010101" pitchFamily="49" charset="-122"/>
              </a:defRPr>
            </a:lvl4pPr>
            <a:lvl5pPr>
              <a:defRPr sz="1600"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pPr/>
              <a:t>2021/4/9</a:t>
            </a:fld>
            <a:endParaRPr lang="zh-CN" altLang="en-US"/>
          </a:p>
        </p:txBody>
      </p:sp>
      <p:sp>
        <p:nvSpPr>
          <p:cNvPr id="6" name="页脚占位符 5"/>
          <p:cNvSpPr>
            <a:spLocks noGrp="1"/>
          </p:cNvSpPr>
          <p:nvPr>
            <p:ph type="ftr" sz="quarter" idx="11"/>
            <p:custDataLst>
              <p:tags r:id="rId6"/>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a:p>
        </p:txBody>
      </p:sp>
      <p:sp>
        <p:nvSpPr>
          <p:cNvPr id="7" name="灯片编号占位符 6"/>
          <p:cNvSpPr>
            <a:spLocks noGrp="1"/>
          </p:cNvSpPr>
          <p:nvPr>
            <p:ph type="sldNum" sz="quarter" idx="12"/>
            <p:custDataLst>
              <p:tags r:id="rId7"/>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762" y="5238952"/>
            <a:ext cx="12190476" cy="1619048"/>
          </a:xfrm>
          <a:prstGeom prst="rect">
            <a:avLst/>
          </a:prstGeom>
        </p:spPr>
      </p:pic>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pPr/>
              <a:t>2021/4/9</a:t>
            </a:fld>
            <a:endParaRPr lang="zh-CN" altLang="en-US"/>
          </a:p>
        </p:txBody>
      </p:sp>
      <p:sp>
        <p:nvSpPr>
          <p:cNvPr id="8" name="页脚占位符 7"/>
          <p:cNvSpPr>
            <a:spLocks noGrp="1"/>
          </p:cNvSpPr>
          <p:nvPr>
            <p:ph type="ftr" sz="quarter" idx="11"/>
            <p:custDataLst>
              <p:tags r:id="rId8"/>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a:p>
        </p:txBody>
      </p:sp>
      <p:sp>
        <p:nvSpPr>
          <p:cNvPr id="9" name="灯片编号占位符 8"/>
          <p:cNvSpPr>
            <a:spLocks noGrp="1"/>
          </p:cNvSpPr>
          <p:nvPr>
            <p:ph type="sldNum" sz="quarter" idx="12"/>
            <p:custDataLst>
              <p:tags r:id="rId9"/>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762" y="5238952"/>
            <a:ext cx="12190476" cy="1619048"/>
          </a:xfrm>
          <a:prstGeom prst="rect">
            <a:avLst/>
          </a:prstGeom>
        </p:spPr>
      </p:pic>
      <p:sp>
        <p:nvSpPr>
          <p:cNvPr id="2" name="标题 1"/>
          <p:cNvSpPr>
            <a:spLocks noGrp="1"/>
          </p:cNvSpPr>
          <p:nvPr>
            <p:ph type="title"/>
            <p:custDataLst>
              <p:tags r:id="rId2"/>
            </p:custDataLst>
          </p:nvPr>
        </p:nvSpPr>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3"/>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pPr/>
              <a:t>2021/4/9</a:t>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pPr/>
              <a:t>2021/4/9</a:t>
            </a:fld>
            <a:endParaRPr lang="zh-CN" altLang="en-US" dirty="0"/>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762" y="5238952"/>
            <a:ext cx="12190476" cy="1619048"/>
          </a:xfrm>
          <a:prstGeom prst="rect">
            <a:avLst/>
          </a:prstGeom>
        </p:spPr>
      </p:pic>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fld id="{9EFD9D74-47D9-4702-A33C-335B63B48DBF}" type="datetimeFigureOut">
              <a:rPr lang="zh-CN" altLang="en-US" smtClean="0"/>
              <a:pPr/>
              <a:t>2021/4/9</a:t>
            </a:fld>
            <a:endParaRPr lang="zh-CN" altLang="en-US" dirty="0"/>
          </a:p>
        </p:txBody>
      </p:sp>
      <p:sp>
        <p:nvSpPr>
          <p:cNvPr id="6" name="页脚占位符 5"/>
          <p:cNvSpPr>
            <a:spLocks noGrp="1"/>
          </p:cNvSpPr>
          <p:nvPr>
            <p:ph type="ftr" sz="quarter" idx="11"/>
            <p:custDataLst>
              <p:tags r:id="rId6"/>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lvl1pPr>
              <a:defRPr baseline="0">
                <a:latin typeface="隶书" panose="02010509060101010101" pitchFamily="49" charset="-122"/>
                <a:ea typeface="隶书" panose="02010509060101010101" pitchFamily="49" charset="-122"/>
              </a:defRPr>
            </a:lvl1pPr>
          </a:lstStyle>
          <a:p>
            <a:fld id="{FABC47A4-756D-490B-A52F-7D9E2C9FC05F}"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EDBEE50-1522-458E-B519-552DFA0415B3}" type="datetimeFigureOut">
              <a:rPr lang="zh-CN" altLang="en-US" smtClean="0"/>
              <a:pPr/>
              <a:t>2021/4/9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BAA9BD-90CA-4560-B78A-9DC671B7B5C5}"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0" y="247784"/>
            <a:ext cx="12192000" cy="6610216"/>
            <a:chOff x="762" y="247784"/>
            <a:chExt cx="12190476" cy="6610216"/>
          </a:xfrm>
        </p:grpSpPr>
        <p:sp>
          <p:nvSpPr>
            <p:cNvPr id="9" name="矩形 8"/>
            <p:cNvSpPr/>
            <p:nvPr userDrawn="1">
              <p:custDataLst>
                <p:tags r:id="rId7"/>
              </p:custDataLst>
            </p:nvPr>
          </p:nvSpPr>
          <p:spPr>
            <a:xfrm>
              <a:off x="248369" y="247784"/>
              <a:ext cx="11695263" cy="6362433"/>
            </a:xfrm>
            <a:prstGeom prst="rect">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隶书" panose="02010509060101010101" pitchFamily="49" charset="-122"/>
                <a:ea typeface="隶书" panose="02010509060101010101" pitchFamily="49" charset="-122"/>
              </a:endParaRPr>
            </a:p>
          </p:txBody>
        </p:sp>
        <p:pic>
          <p:nvPicPr>
            <p:cNvPr id="10" name="图片 9"/>
            <p:cNvPicPr>
              <a:picLocks noChangeAspect="1"/>
            </p:cNvPicPr>
            <p:nvPr userDrawn="1">
              <p:custDataLst>
                <p:tags r:id="rId8"/>
              </p:custDataLst>
            </p:nvPr>
          </p:nvPicPr>
          <p:blipFill>
            <a:blip r:embed="rId10">
              <a:extLst>
                <a:ext uri="{28A0092B-C50C-407E-A947-70E740481C1C}">
                  <a14:useLocalDpi xmlns:a14="http://schemas.microsoft.com/office/drawing/2010/main" val="0"/>
                </a:ext>
              </a:extLst>
            </a:blip>
            <a:stretch>
              <a:fillRect/>
            </a:stretch>
          </p:blipFill>
          <p:spPr>
            <a:xfrm>
              <a:off x="762" y="5238952"/>
              <a:ext cx="12190476" cy="1619048"/>
            </a:xfrm>
            <a:prstGeom prst="rect">
              <a:avLst/>
            </a:prstGeom>
          </p:spPr>
        </p:pic>
      </p:grpSp>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normAutofit/>
          </a:bodyPr>
          <a:lstStyle>
            <a:lvl1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pPr/>
              <a:t>2021/4/9</a:t>
            </a:fld>
            <a:endParaRPr lang="zh-CN" altLang="en-US"/>
          </a:p>
        </p:txBody>
      </p:sp>
      <p:sp>
        <p:nvSpPr>
          <p:cNvPr id="5" name="页脚占位符 4"/>
          <p:cNvSpPr>
            <a:spLocks noGrp="1"/>
          </p:cNvSpPr>
          <p:nvPr>
            <p:ph type="ftr" sz="quarter" idx="11"/>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tx2"/>
        </a:solidFill>
        <a:effectLst/>
      </p:bgPr>
    </p:bg>
    <p:spTree>
      <p:nvGrpSpPr>
        <p:cNvPr id="1" name=""/>
        <p:cNvGrpSpPr/>
        <p:nvPr/>
      </p:nvGrpSpPr>
      <p:grpSpPr>
        <a:xfrm>
          <a:off x="0" y="0"/>
          <a:ext cx="0" cy="0"/>
          <a:chOff x="0" y="0"/>
          <a:chExt cx="0" cy="0"/>
        </a:xfrm>
      </p:grpSpPr>
      <p:grpSp>
        <p:nvGrpSpPr>
          <p:cNvPr id="11" name="组合 10"/>
          <p:cNvGrpSpPr/>
          <p:nvPr userDrawn="1">
            <p:custDataLst>
              <p:tags r:id="rId1"/>
            </p:custDataLst>
          </p:nvPr>
        </p:nvGrpSpPr>
        <p:grpSpPr>
          <a:xfrm>
            <a:off x="0" y="247784"/>
            <a:ext cx="12192000" cy="6610216"/>
            <a:chOff x="762" y="247784"/>
            <a:chExt cx="12190476" cy="6610216"/>
          </a:xfrm>
        </p:grpSpPr>
        <p:sp>
          <p:nvSpPr>
            <p:cNvPr id="12" name="矩形 11"/>
            <p:cNvSpPr/>
            <p:nvPr userDrawn="1">
              <p:custDataLst>
                <p:tags r:id="rId6"/>
              </p:custDataLst>
            </p:nvPr>
          </p:nvSpPr>
          <p:spPr>
            <a:xfrm>
              <a:off x="248369" y="247784"/>
              <a:ext cx="11695263" cy="6362433"/>
            </a:xfrm>
            <a:prstGeom prst="rect">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隶书" panose="02010509060101010101" pitchFamily="49" charset="-122"/>
                <a:ea typeface="隶书" panose="02010509060101010101" pitchFamily="49" charset="-122"/>
              </a:endParaRPr>
            </a:p>
          </p:txBody>
        </p:sp>
        <p:pic>
          <p:nvPicPr>
            <p:cNvPr id="13" name="图片 12"/>
            <p:cNvPicPr>
              <a:picLocks noChangeAspect="1"/>
            </p:cNvPicPr>
            <p:nvPr userDrawn="1">
              <p:custDataLst>
                <p:tags r:id="rId7"/>
              </p:custDataLst>
            </p:nvPr>
          </p:nvPicPr>
          <p:blipFill>
            <a:blip r:embed="rId9">
              <a:extLst>
                <a:ext uri="{28A0092B-C50C-407E-A947-70E740481C1C}">
                  <a14:useLocalDpi xmlns:a14="http://schemas.microsoft.com/office/drawing/2010/main" val="0"/>
                </a:ext>
              </a:extLst>
            </a:blip>
            <a:stretch>
              <a:fillRect/>
            </a:stretch>
          </p:blipFill>
          <p:spPr>
            <a:xfrm>
              <a:off x="762" y="5238952"/>
              <a:ext cx="12190476" cy="1619048"/>
            </a:xfrm>
            <a:prstGeom prst="rect">
              <a:avLst/>
            </a:prstGeom>
          </p:spPr>
        </p:pic>
      </p:grpSp>
      <p:sp>
        <p:nvSpPr>
          <p:cNvPr id="3" name="日期占位符 2"/>
          <p:cNvSpPr>
            <a:spLocks noGrp="1"/>
          </p:cNvSpPr>
          <p:nvPr>
            <p:ph type="dt" sz="half" idx="10"/>
            <p:custDataLst>
              <p:tags r:id="rId2"/>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pPr/>
              <a:t>2021/4/9</a:t>
            </a:fld>
            <a:endParaRPr lang="zh-CN" altLang="en-US"/>
          </a:p>
        </p:txBody>
      </p:sp>
      <p:sp>
        <p:nvSpPr>
          <p:cNvPr id="4" name="页脚占位符 3"/>
          <p:cNvSpPr>
            <a:spLocks noGrp="1"/>
          </p:cNvSpPr>
          <p:nvPr>
            <p:ph type="ftr" sz="quarter" idx="11"/>
            <p:custDataLst>
              <p:tags r:id="rId3"/>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3" name="标题 1"/>
          <p:cNvSpPr>
            <a:spLocks noGrp="1"/>
          </p:cNvSpPr>
          <p:nvPr>
            <p:ph type="ctrTitle" hasCustomPrompt="1"/>
            <p:custDataLst>
              <p:tags r:id="rId1"/>
            </p:custDataLst>
          </p:nvPr>
        </p:nvSpPr>
        <p:spPr>
          <a:xfrm>
            <a:off x="5104765" y="2125980"/>
            <a:ext cx="5401945" cy="1859915"/>
          </a:xfrm>
        </p:spPr>
        <p:txBody>
          <a:bodyPr tIns="0" anchor="ctr">
            <a:normAutofit/>
          </a:bodyPr>
          <a:lstStyle>
            <a:lvl1pPr marL="0" indent="0" algn="ctr">
              <a:buFont typeface="Arial" panose="020B0604020202020204" pitchFamily="34" charset="0"/>
              <a:buNone/>
              <a:defRPr sz="8800" baseline="0">
                <a:solidFill>
                  <a:schemeClr val="accent1"/>
                </a:solidFill>
                <a:ea typeface="汉仪尚巍手书W" panose="00020600040101010101" pitchFamily="18" charset="-122"/>
              </a:defRPr>
            </a:lvl1pPr>
          </a:lstStyle>
          <a:p>
            <a:r>
              <a:rPr lang="zh-CN" altLang="en-US" dirty="0"/>
              <a:t>编辑标题</a:t>
            </a:r>
          </a:p>
        </p:txBody>
      </p:sp>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pPr/>
              <a:t>2021/4/9</a:t>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dirty="0"/>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pPr/>
              <a:t>‹#›</a:t>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762" y="5238952"/>
            <a:ext cx="12190476" cy="1619048"/>
          </a:xfrm>
          <a:prstGeom prst="rect">
            <a:avLst/>
          </a:prstGeom>
        </p:spPr>
      </p:pic>
      <p:sp>
        <p:nvSpPr>
          <p:cNvPr id="2" name="标题 1"/>
          <p:cNvSpPr>
            <a:spLocks noGrp="1"/>
          </p:cNvSpPr>
          <p:nvPr>
            <p:ph type="title"/>
            <p:custDataLst>
              <p:tags r:id="rId2"/>
            </p:custDataLst>
          </p:nvPr>
        </p:nvSpPr>
        <p:spPr/>
        <p:txBody>
          <a:bodyPr/>
          <a:lstStyle>
            <a:lvl1pPr>
              <a:defRPr baseline="0">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pPr/>
              <a:t>2021/4/9</a:t>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12" name="矩形 11"/>
          <p:cNvSpPr/>
          <p:nvPr userDrawn="1">
            <p:custDataLst>
              <p:tags r:id="rId1"/>
            </p:custDataLst>
          </p:nvPr>
        </p:nvSpPr>
        <p:spPr>
          <a:xfrm>
            <a:off x="247650" y="247650"/>
            <a:ext cx="11696700" cy="6362700"/>
          </a:xfrm>
          <a:prstGeom prst="rect">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隶书" panose="02010509060101010101" pitchFamily="49" charset="-122"/>
              <a:ea typeface="隶书" panose="02010509060101010101" pitchFamily="49" charset="-122"/>
            </a:endParaRPr>
          </a:p>
        </p:txBody>
      </p:sp>
      <p:pic>
        <p:nvPicPr>
          <p:cNvPr id="13" name="图片 12"/>
          <p:cNvPicPr>
            <a:picLocks noChangeAspect="1"/>
          </p:cNvPicPr>
          <p:nvPr userDrawn="1">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0" y="5238750"/>
            <a:ext cx="12192000" cy="1619250"/>
          </a:xfrm>
          <a:prstGeom prst="rect">
            <a:avLst/>
          </a:prstGeom>
        </p:spPr>
      </p:pic>
      <p:sp>
        <p:nvSpPr>
          <p:cNvPr id="2" name="标题 1"/>
          <p:cNvSpPr>
            <a:spLocks noGrp="1"/>
          </p:cNvSpPr>
          <p:nvPr>
            <p:ph type="title" hasCustomPrompt="1"/>
            <p:custDataLst>
              <p:tags r:id="rId3"/>
            </p:custDataLst>
          </p:nvPr>
        </p:nvSpPr>
        <p:spPr>
          <a:xfrm>
            <a:off x="1281600" y="1249200"/>
            <a:ext cx="9626400" cy="723600"/>
          </a:xfrm>
        </p:spPr>
        <p:txBody>
          <a:bodyPr anchor="ctr"/>
          <a:lstStyle>
            <a:lvl1pPr>
              <a:defRPr sz="3200" baseline="0">
                <a:latin typeface="Arial" panose="020B0604020202020204" pitchFamily="34" charset="0"/>
                <a:ea typeface="隶书" panose="02010509060101010101" pitchFamily="49" charset="-122"/>
              </a:defRPr>
            </a:lvl1pPr>
          </a:lstStyle>
          <a:p>
            <a:r>
              <a:rPr lang="zh-CN" altLang="en-US" dirty="0"/>
              <a:t>单击此处编辑标题</a:t>
            </a:r>
          </a:p>
        </p:txBody>
      </p:sp>
      <p:sp>
        <p:nvSpPr>
          <p:cNvPr id="7" name="内容占位符 6"/>
          <p:cNvSpPr>
            <a:spLocks noGrp="1"/>
          </p:cNvSpPr>
          <p:nvPr>
            <p:ph sz="quarter" idx="13"/>
            <p:custDataLst>
              <p:tags r:id="rId4"/>
            </p:custDataLst>
          </p:nvPr>
        </p:nvSpPr>
        <p:spPr>
          <a:xfrm>
            <a:off x="1281113" y="2163600"/>
            <a:ext cx="9626600" cy="34452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pPr/>
              <a:t>2021/4/9</a:t>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1"/>
            <a:ext cx="4823460" cy="685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dirty="0">
              <a:latin typeface="隶书" panose="02010509060101010101" pitchFamily="49" charset="-122"/>
              <a:ea typeface="隶书" panose="02010509060101010101" pitchFamily="49" charset="-122"/>
              <a:sym typeface="+mn-ea"/>
            </a:endParaRPr>
          </a:p>
        </p:txBody>
      </p:sp>
      <p:pic>
        <p:nvPicPr>
          <p:cNvPr id="13" name="图片 12"/>
          <p:cNvPicPr>
            <a:picLocks noChangeAspect="1"/>
          </p:cNvPicPr>
          <p:nvPr userDrawn="1">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762" y="5238952"/>
            <a:ext cx="12190476" cy="1619048"/>
          </a:xfrm>
          <a:prstGeom prst="rect">
            <a:avLst/>
          </a:prstGeom>
        </p:spPr>
      </p:pic>
      <p:sp>
        <p:nvSpPr>
          <p:cNvPr id="2" name="标题 1"/>
          <p:cNvSpPr>
            <a:spLocks noGrp="1"/>
          </p:cNvSpPr>
          <p:nvPr>
            <p:ph type="title" hasCustomPrompt="1"/>
            <p:custDataLst>
              <p:tags r:id="rId3"/>
            </p:custDataLst>
          </p:nvPr>
        </p:nvSpPr>
        <p:spPr>
          <a:xfrm>
            <a:off x="583200" y="770400"/>
            <a:ext cx="3960000" cy="882000"/>
          </a:xfrm>
        </p:spPr>
        <p:txBody>
          <a:bodyPr anchor="ctr"/>
          <a:lstStyle>
            <a:lvl1pPr>
              <a:defRPr sz="3600" baseline="0">
                <a:solidFill>
                  <a:schemeClr val="tx1">
                    <a:lumMod val="85000"/>
                    <a:lumOff val="15000"/>
                  </a:schemeClr>
                </a:solidFill>
                <a:latin typeface="Arial" panose="020B0604020202020204" pitchFamily="34" charset="0"/>
                <a:ea typeface="隶书" panose="02010509060101010101" pitchFamily="49"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pPr/>
              <a:t>2021/4/9</a:t>
            </a:fld>
            <a:endParaRPr lang="zh-CN" altLang="en-US"/>
          </a:p>
        </p:txBody>
      </p:sp>
      <p:sp>
        <p:nvSpPr>
          <p:cNvPr id="4" name="页脚占位符 3"/>
          <p:cNvSpPr>
            <a:spLocks noGrp="1"/>
          </p:cNvSpPr>
          <p:nvPr>
            <p:ph type="ftr" sz="quarter" idx="11"/>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pPr/>
              <a:t>‹#›</a:t>
            </a:fld>
            <a:endParaRPr lang="zh-CN" altLang="en-US" dirty="0"/>
          </a:p>
        </p:txBody>
      </p:sp>
      <p:sp>
        <p:nvSpPr>
          <p:cNvPr id="7" name="文本占位符 6"/>
          <p:cNvSpPr>
            <a:spLocks noGrp="1"/>
          </p:cNvSpPr>
          <p:nvPr>
            <p:ph type="body" sz="quarter" idx="13"/>
            <p:custDataLst>
              <p:tags r:id="rId7"/>
            </p:custDataLst>
          </p:nvPr>
        </p:nvSpPr>
        <p:spPr>
          <a:xfrm>
            <a:off x="586800" y="1764000"/>
            <a:ext cx="3956400" cy="4093200"/>
          </a:xfrm>
        </p:spPr>
        <p:txBody>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5101200" y="769938"/>
            <a:ext cx="6480000" cy="5087937"/>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pic>
        <p:nvPicPr>
          <p:cNvPr id="14" name="图片 13"/>
          <p:cNvPicPr>
            <a:picLocks noChangeAspect="1"/>
          </p:cNvPicPr>
          <p:nvPr userDrawn="1">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762" y="5238952"/>
            <a:ext cx="12190476" cy="1619048"/>
          </a:xfrm>
          <a:prstGeom prst="rect">
            <a:avLst/>
          </a:prstGeom>
        </p:spPr>
      </p:pic>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latin typeface="隶书" panose="02010509060101010101" pitchFamily="49" charset="-122"/>
              <a:ea typeface="隶书" panose="02010509060101010101" pitchFamily="49" charset="-122"/>
              <a:sym typeface="+mn-ea"/>
            </a:endParaRPr>
          </a:p>
        </p:txBody>
      </p:sp>
      <p:sp>
        <p:nvSpPr>
          <p:cNvPr id="2" name="标题 1"/>
          <p:cNvSpPr>
            <a:spLocks noGrp="1"/>
          </p:cNvSpPr>
          <p:nvPr>
            <p:ph type="title"/>
            <p:custDataLst>
              <p:tags r:id="rId3"/>
            </p:custDataLst>
          </p:nvPr>
        </p:nvSpPr>
        <p:spPr>
          <a:xfrm>
            <a:off x="612000" y="781200"/>
            <a:ext cx="10976400" cy="626400"/>
          </a:xfrm>
        </p:spPr>
        <p:txBody>
          <a:bodyPr anchor="ctr"/>
          <a:lstStyle>
            <a:lvl1pPr algn="ctr">
              <a:defRPr sz="3600" baseline="0">
                <a:solidFill>
                  <a:schemeClr val="tx1">
                    <a:lumMod val="85000"/>
                    <a:lumOff val="15000"/>
                  </a:schemeClr>
                </a:solidFill>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pPr/>
              <a:t>2021/4/9</a:t>
            </a:fld>
            <a:endParaRPr lang="zh-CN" altLang="en-US"/>
          </a:p>
        </p:txBody>
      </p:sp>
      <p:sp>
        <p:nvSpPr>
          <p:cNvPr id="4" name="页脚占位符 3"/>
          <p:cNvSpPr>
            <a:spLocks noGrp="1"/>
          </p:cNvSpPr>
          <p:nvPr>
            <p:ph type="ftr" sz="quarter" idx="11"/>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pPr/>
              <a:t>‹#›</a:t>
            </a:fld>
            <a:endParaRPr lang="zh-CN" altLang="en-US" dirty="0"/>
          </a:p>
        </p:txBody>
      </p:sp>
      <p:sp>
        <p:nvSpPr>
          <p:cNvPr id="7" name="文本占位符 6"/>
          <p:cNvSpPr>
            <a:spLocks noGrp="1"/>
          </p:cNvSpPr>
          <p:nvPr>
            <p:ph type="body" sz="quarter" idx="13"/>
            <p:custDataLst>
              <p:tags r:id="rId7"/>
            </p:custDataLst>
          </p:nvPr>
        </p:nvSpPr>
        <p:spPr>
          <a:xfrm>
            <a:off x="612000" y="1659600"/>
            <a:ext cx="10975975" cy="828000"/>
          </a:xfrm>
        </p:spPr>
        <p:txBody>
          <a:bodyPr/>
          <a:lstStyle>
            <a:lvl1pPr algn="ct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612775" y="2808000"/>
            <a:ext cx="10965600" cy="34308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1" y="0"/>
            <a:ext cx="3098800" cy="888713"/>
          </a:xfrm>
          <a:prstGeom prst="rect">
            <a:avLst/>
          </a:prstGeom>
        </p:spPr>
      </p:pic>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latin typeface="隶书" panose="02010509060101010101" pitchFamily="49" charset="-122"/>
              <a:ea typeface="隶书" panose="02010509060101010101" pitchFamily="49" charset="-122"/>
              <a:sym typeface="+mn-ea"/>
            </a:endParaRPr>
          </a:p>
        </p:txBody>
      </p:sp>
      <p:sp>
        <p:nvSpPr>
          <p:cNvPr id="2" name="标题 1"/>
          <p:cNvSpPr>
            <a:spLocks noGrp="1"/>
          </p:cNvSpPr>
          <p:nvPr>
            <p:ph type="title"/>
            <p:custDataLst>
              <p:tags r:id="rId3"/>
            </p:custDataLst>
          </p:nvPr>
        </p:nvSpPr>
        <p:spPr>
          <a:xfrm>
            <a:off x="604800" y="669600"/>
            <a:ext cx="10976400" cy="565200"/>
          </a:xfrm>
        </p:spPr>
        <p:txBody>
          <a:bodyPr anchor="ctr"/>
          <a:lstStyle>
            <a:lvl1pPr algn="ctr">
              <a:defRPr sz="3200" baseline="0">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pPr/>
              <a:t>2021/4/9</a:t>
            </a:fld>
            <a:endParaRPr lang="zh-CN" altLang="en-US"/>
          </a:p>
        </p:txBody>
      </p:sp>
      <p:sp>
        <p:nvSpPr>
          <p:cNvPr id="4" name="页脚占位符 3"/>
          <p:cNvSpPr>
            <a:spLocks noGrp="1"/>
          </p:cNvSpPr>
          <p:nvPr>
            <p:ph type="ftr" sz="quarter" idx="11"/>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pPr/>
              <a:t>‹#›</a:t>
            </a:fld>
            <a:endParaRPr lang="zh-CN" altLang="en-US" dirty="0"/>
          </a:p>
        </p:txBody>
      </p:sp>
      <p:sp>
        <p:nvSpPr>
          <p:cNvPr id="7" name="内容占位符 6"/>
          <p:cNvSpPr>
            <a:spLocks noGrp="1"/>
          </p:cNvSpPr>
          <p:nvPr>
            <p:ph sz="quarter" idx="13"/>
            <p:custDataLst>
              <p:tags r:id="rId7"/>
            </p:custDataLst>
          </p:nvPr>
        </p:nvSpPr>
        <p:spPr>
          <a:xfrm>
            <a:off x="604837" y="1681200"/>
            <a:ext cx="10990800" cy="32112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594000" y="5180400"/>
            <a:ext cx="11001600" cy="1011600"/>
          </a:xfrm>
        </p:spPr>
        <p:txBody>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custDataLst>
              <p:tags r:id="rId1"/>
            </p:custDataLst>
          </p:nvPr>
        </p:nvPicPr>
        <p:blipFill>
          <a:blip r:embed="rId12"/>
          <a:stretch>
            <a:fillRect/>
          </a:stretch>
        </p:blipFill>
        <p:spPr>
          <a:xfrm>
            <a:off x="762" y="5594400"/>
            <a:ext cx="12190476" cy="1263600"/>
          </a:xfrm>
          <a:prstGeom prst="rect">
            <a:avLst/>
          </a:prstGeom>
        </p:spPr>
      </p:pic>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latin typeface="隶书" panose="02010509060101010101" pitchFamily="49" charset="-122"/>
              <a:ea typeface="隶书" panose="02010509060101010101" pitchFamily="49" charset="-122"/>
              <a:sym typeface="+mn-ea"/>
            </a:endParaRPr>
          </a:p>
        </p:txBody>
      </p:sp>
      <p:sp>
        <p:nvSpPr>
          <p:cNvPr id="2" name="标题 1"/>
          <p:cNvSpPr>
            <a:spLocks noGrp="1"/>
          </p:cNvSpPr>
          <p:nvPr>
            <p:ph type="title"/>
            <p:custDataLst>
              <p:tags r:id="rId3"/>
            </p:custDataLst>
          </p:nvPr>
        </p:nvSpPr>
        <p:spPr>
          <a:xfrm>
            <a:off x="579600" y="237600"/>
            <a:ext cx="11037600" cy="441964"/>
          </a:xfrm>
        </p:spPr>
        <p:txBody>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pPr/>
              <a:t>2021/4/9</a:t>
            </a:fld>
            <a:endParaRPr lang="zh-CN" altLang="en-US"/>
          </a:p>
        </p:txBody>
      </p:sp>
      <p:sp>
        <p:nvSpPr>
          <p:cNvPr id="4" name="页脚占位符 3"/>
          <p:cNvSpPr>
            <a:spLocks noGrp="1"/>
          </p:cNvSpPr>
          <p:nvPr>
            <p:ph type="ftr" sz="quarter" idx="11"/>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pPr/>
              <a:t>‹#›</a:t>
            </a:fld>
            <a:endParaRPr lang="zh-CN" altLang="en-US" dirty="0"/>
          </a:p>
        </p:txBody>
      </p:sp>
      <p:sp>
        <p:nvSpPr>
          <p:cNvPr id="7" name="内容占位符 6"/>
          <p:cNvSpPr>
            <a:spLocks noGrp="1"/>
          </p:cNvSpPr>
          <p:nvPr>
            <p:ph sz="quarter" idx="13"/>
            <p:custDataLst>
              <p:tags r:id="rId7"/>
            </p:custDataLst>
          </p:nvPr>
        </p:nvSpPr>
        <p:spPr>
          <a:xfrm>
            <a:off x="579600" y="1663200"/>
            <a:ext cx="5342400" cy="28944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6242400" y="1663200"/>
            <a:ext cx="5367600" cy="28944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9"/>
            </p:custDataLst>
          </p:nvPr>
        </p:nvSpPr>
        <p:spPr>
          <a:xfrm>
            <a:off x="572400" y="4816800"/>
            <a:ext cx="5342400" cy="781200"/>
          </a:xfrm>
        </p:spPr>
        <p:txBody>
          <a:bodyPr/>
          <a:lstStyle>
            <a:lvl1pP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0"/>
            </p:custDataLst>
          </p:nvPr>
        </p:nvSpPr>
        <p:spPr>
          <a:xfrm>
            <a:off x="6253200" y="4813200"/>
            <a:ext cx="5367600" cy="781200"/>
          </a:xfrm>
        </p:spPr>
        <p:txBody>
          <a:bodyPr/>
          <a:lstStyle>
            <a:lvl1pP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latin typeface="隶书" panose="02010509060101010101" pitchFamily="49" charset="-122"/>
              <a:ea typeface="隶书" panose="02010509060101010101" pitchFamily="49" charset="-122"/>
              <a:sym typeface="+mn-ea"/>
            </a:endParaRPr>
          </a:p>
        </p:txBody>
      </p:sp>
      <p:pic>
        <p:nvPicPr>
          <p:cNvPr id="11" name="图片 10"/>
          <p:cNvPicPr>
            <a:picLocks noChangeAspect="1"/>
          </p:cNvPicPr>
          <p:nvPr userDrawn="1">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0" y="0"/>
            <a:ext cx="4669790" cy="1339215"/>
          </a:xfrm>
          <a:prstGeom prst="rect">
            <a:avLst/>
          </a:prstGeom>
        </p:spPr>
      </p:pic>
      <p:pic>
        <p:nvPicPr>
          <p:cNvPr id="12" name="图片 11"/>
          <p:cNvPicPr>
            <a:picLocks noChangeAspect="1"/>
          </p:cNvPicPr>
          <p:nvPr userDrawn="1">
            <p:custDataLst>
              <p:tags r:id="rId3"/>
            </p:custDataLst>
          </p:nvPr>
        </p:nvPicPr>
        <p:blipFill>
          <a:blip r:embed="rId11"/>
          <a:stretch>
            <a:fillRect/>
          </a:stretch>
        </p:blipFill>
        <p:spPr>
          <a:xfrm>
            <a:off x="635" y="5594350"/>
            <a:ext cx="12190730" cy="1263650"/>
          </a:xfrm>
          <a:prstGeom prst="rect">
            <a:avLst/>
          </a:prstGeom>
        </p:spPr>
      </p:pic>
      <p:sp>
        <p:nvSpPr>
          <p:cNvPr id="2" name="标题 1"/>
          <p:cNvSpPr>
            <a:spLocks noGrp="1"/>
          </p:cNvSpPr>
          <p:nvPr userDrawn="1">
            <p:ph type="title" hasCustomPrompt="1"/>
            <p:custDataLst>
              <p:tags r:id="rId4"/>
            </p:custDataLst>
          </p:nvPr>
        </p:nvSpPr>
        <p:spPr>
          <a:xfrm>
            <a:off x="1522800" y="1339200"/>
            <a:ext cx="9144000" cy="2386800"/>
          </a:xfrm>
        </p:spPr>
        <p:txBody>
          <a:bodyPr anchor="b"/>
          <a:lstStyle>
            <a:lvl1pPr algn="ctr">
              <a:defRPr sz="6000" baseline="0">
                <a:solidFill>
                  <a:schemeClr val="tx1">
                    <a:lumMod val="85000"/>
                    <a:lumOff val="15000"/>
                  </a:schemeClr>
                </a:solidFill>
                <a:latin typeface="Arial" panose="020B0604020202020204" pitchFamily="34" charset="0"/>
                <a:ea typeface="隶书" panose="02010509060101010101" pitchFamily="49" charset="-122"/>
              </a:defRPr>
            </a:lvl1pPr>
          </a:lstStyle>
          <a:p>
            <a:r>
              <a:rPr lang="zh-CN" altLang="en-US" dirty="0"/>
              <a:t>单击此处编辑标题</a:t>
            </a:r>
          </a:p>
        </p:txBody>
      </p:sp>
      <p:sp>
        <p:nvSpPr>
          <p:cNvPr id="3" name="日期占位符 2"/>
          <p:cNvSpPr>
            <a:spLocks noGrp="1"/>
          </p:cNvSpPr>
          <p:nvPr userDrawn="1">
            <p:ph type="dt" sz="half" idx="10"/>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pPr/>
              <a:t>2021/4/9</a:t>
            </a:fld>
            <a:endParaRPr lang="zh-CN" altLang="en-US"/>
          </a:p>
        </p:txBody>
      </p:sp>
      <p:sp>
        <p:nvSpPr>
          <p:cNvPr id="4" name="页脚占位符 3"/>
          <p:cNvSpPr>
            <a:spLocks noGrp="1"/>
          </p:cNvSpPr>
          <p:nvPr userDrawn="1">
            <p:ph type="ftr" sz="quarter" idx="11"/>
            <p:custDataLst>
              <p:tags r:id="rId6"/>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userDrawn="1">
            <p:ph type="sldNum" sz="quarter" idx="12"/>
            <p:custDataLst>
              <p:tags r:id="rId7"/>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pPr/>
              <a:t>‹#›</a:t>
            </a:fld>
            <a:endParaRPr lang="zh-CN" altLang="en-US" dirty="0"/>
          </a:p>
        </p:txBody>
      </p:sp>
      <p:sp>
        <p:nvSpPr>
          <p:cNvPr id="7" name="文本占位符 6"/>
          <p:cNvSpPr>
            <a:spLocks noGrp="1"/>
          </p:cNvSpPr>
          <p:nvPr userDrawn="1">
            <p:ph type="body" sz="quarter" idx="13"/>
            <p:custDataLst>
              <p:tags r:id="rId8"/>
            </p:custDataLst>
          </p:nvPr>
        </p:nvSpPr>
        <p:spPr>
          <a:xfrm>
            <a:off x="1522413" y="3862800"/>
            <a:ext cx="9144000" cy="1656000"/>
          </a:xfrm>
        </p:spPr>
        <p:txBody>
          <a:bodyPr/>
          <a:lstStyle>
            <a:lvl1pPr algn="ct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EDBEE50-1522-458E-B519-552DFA0415B3}" type="datetimeFigureOut">
              <a:rPr lang="zh-CN" altLang="en-US" smtClean="0"/>
              <a:pPr/>
              <a:t>2021/4/9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BAA9BD-90CA-4560-B78A-9DC671B7B5C5}"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EDBEE50-1522-458E-B519-552DFA0415B3}" type="datetimeFigureOut">
              <a:rPr lang="zh-CN" altLang="en-US" smtClean="0"/>
              <a:pPr/>
              <a:t>2021/4/9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BAA9BD-90CA-4560-B78A-9DC671B7B5C5}"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EDBEE50-1522-458E-B519-552DFA0415B3}" type="datetimeFigureOut">
              <a:rPr lang="zh-CN" altLang="en-US" smtClean="0"/>
              <a:pPr/>
              <a:t>2021/4/9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2BAA9BD-90CA-4560-B78A-9DC671B7B5C5}"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EDBEE50-1522-458E-B519-552DFA0415B3}" type="datetimeFigureOut">
              <a:rPr lang="zh-CN" altLang="en-US" smtClean="0"/>
              <a:pPr/>
              <a:t>2021/4/9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2BAA9BD-90CA-4560-B78A-9DC671B7B5C5}"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EDBEE50-1522-458E-B519-552DFA0415B3}" type="datetimeFigureOut">
              <a:rPr lang="zh-CN" altLang="en-US" smtClean="0"/>
              <a:pPr/>
              <a:t>2021/4/9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2BAA9BD-90CA-4560-B78A-9DC671B7B5C5}"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EDBEE50-1522-458E-B519-552DFA0415B3}" type="datetimeFigureOut">
              <a:rPr lang="zh-CN" altLang="en-US" smtClean="0"/>
              <a:pPr/>
              <a:t>2021/4/9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BAA9BD-90CA-4560-B78A-9DC671B7B5C5}"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EDBEE50-1522-458E-B519-552DFA0415B3}" type="datetimeFigureOut">
              <a:rPr lang="zh-CN" altLang="en-US" smtClean="0"/>
              <a:pPr/>
              <a:t>2021/4/9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BAA9BD-90CA-4560-B78A-9DC671B7B5C5}"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ags" Target="../tags/tag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ags" Target="../tags/tag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ags" Target="../tags/tag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ags" Target="../tags/tag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ags" Target="../tags/tag4.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DBEE50-1522-458E-B519-552DFA0415B3}" type="datetimeFigureOut">
              <a:rPr lang="zh-CN" altLang="en-US" smtClean="0"/>
              <a:pPr/>
              <a:t>2021/4/9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AA9BD-90CA-4560-B78A-9DC671B7B5C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90000" tIns="46800" rIns="90000" bIns="46800" rtlCol="0" anchor="t" anchorCtr="0">
            <a:normAutofit/>
          </a:bodyPr>
          <a:lstStyle/>
          <a:p>
            <a:r>
              <a:rPr lang="zh-CN" altLang="en-US" dirty="0"/>
              <a:t>单击此处编辑母版标题样式</a:t>
            </a:r>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0000" tIns="46800" rIns="90000" bIns="46800" rtlCol="0" anchor="ctr">
            <a:normAutofit/>
          </a:bodyPr>
          <a:lstStyle>
            <a:lvl1pPr algn="l">
              <a:lnSpc>
                <a:spcPct val="120000"/>
              </a:lnSpc>
              <a:defRPr sz="1200" spc="0" baseline="0">
                <a:solidFill>
                  <a:schemeClr val="tx1">
                    <a:tint val="75000"/>
                  </a:schemeClr>
                </a:solidFill>
                <a:latin typeface="隶书" panose="02010509060101010101" pitchFamily="49" charset="-122"/>
                <a:ea typeface="隶书" panose="02010509060101010101" pitchFamily="49" charset="-122"/>
              </a:defRPr>
            </a:lvl1pPr>
          </a:lstStyle>
          <a:p>
            <a:fld id="{760FBDFE-C587-4B4C-A407-44438C67B59E}" type="datetimeFigureOut">
              <a:rPr lang="zh-CN" altLang="en-US" smtClean="0"/>
              <a:pPr/>
              <a:t>2021/4/9</a:t>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0000" tIns="46800" rIns="90000" bIns="46800" rtlCol="0" anchor="ctr">
            <a:normAutofit/>
          </a:bodyPr>
          <a:lstStyle>
            <a:lvl1pPr algn="ctr">
              <a:lnSpc>
                <a:spcPct val="120000"/>
              </a:lnSpc>
              <a:defRPr sz="1200" spc="0" baseline="0">
                <a:solidFill>
                  <a:schemeClr val="tx1">
                    <a:tint val="75000"/>
                  </a:schemeClr>
                </a:solidFill>
                <a:latin typeface="隶书" panose="02010509060101010101" pitchFamily="49" charset="-122"/>
                <a:ea typeface="隶书" panose="02010509060101010101" pitchFamily="49" charset="-122"/>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0000" tIns="46800" rIns="90000" bIns="46800" rtlCol="0" anchor="ctr">
            <a:normAutofit/>
          </a:bodyPr>
          <a:lstStyle>
            <a:lvl1pPr algn="r">
              <a:lnSpc>
                <a:spcPct val="120000"/>
              </a:lnSpc>
              <a:defRPr sz="1200" spc="0" baseline="0">
                <a:solidFill>
                  <a:schemeClr val="tx1">
                    <a:tint val="75000"/>
                  </a:schemeClr>
                </a:solidFill>
                <a:latin typeface="隶书" panose="02010509060101010101" pitchFamily="49" charset="-122"/>
                <a:ea typeface="隶书" panose="02010509060101010101" pitchFamily="49" charset="-122"/>
              </a:defRPr>
            </a:lvl1pPr>
          </a:lstStyle>
          <a:p>
            <a:fld id="{49AE70B2-8BF9-45C0-BB95-33D1B9D3A854}" type="slidenum">
              <a:rPr lang="zh-CN" altLang="en-US" smtClean="0"/>
              <a:pPr/>
              <a:t>‹#›</a:t>
            </a:fld>
            <a:endParaRPr lang="zh-CN" altLang="en-US" dirty="0"/>
          </a:p>
        </p:txBody>
      </p:sp>
      <p:sp>
        <p:nvSpPr>
          <p:cNvPr id="7" name="KSO_TEMPLATE" hidden="1"/>
          <p:cNvSpPr/>
          <p:nvPr>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fontAlgn="auto" latinLnBrk="0" hangingPunct="1">
        <a:lnSpc>
          <a:spcPct val="100000"/>
        </a:lnSpc>
        <a:spcBef>
          <a:spcPct val="0"/>
        </a:spcBef>
        <a:buNone/>
        <a:defRPr sz="2400" b="1" u="none" strike="noStrike" kern="1200" cap="none" spc="0" normalizeH="0" baseline="0">
          <a:solidFill>
            <a:schemeClr val="tx1">
              <a:lumMod val="85000"/>
              <a:lumOff val="15000"/>
            </a:schemeClr>
          </a:solidFill>
          <a:uFillTx/>
          <a:latin typeface="Arial" panose="020B0604020202020204" pitchFamily="34" charset="0"/>
          <a:ea typeface="隶书" panose="02010509060101010101" pitchFamily="49" charset="-122"/>
          <a:cs typeface="+mj-cs"/>
        </a:defRPr>
      </a:lvl1pPr>
    </p:titleStyle>
    <p:bodyStyle>
      <a:lvl1pPr marL="2286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1pPr>
      <a:lvl2pPr marL="685800"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sz="1600" u="none" strike="noStrike" kern="1200" cap="none" spc="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11430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36.xml"/><Relationship Id="rId7" Type="http://schemas.openxmlformats.org/officeDocument/2006/relationships/tags" Target="../tags/tag140.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image" Target="../media/image37.png"/><Relationship Id="rId5" Type="http://schemas.openxmlformats.org/officeDocument/2006/relationships/tags" Target="../tags/tag138.xml"/><Relationship Id="rId10" Type="http://schemas.openxmlformats.org/officeDocument/2006/relationships/image" Target="../media/image28.png"/><Relationship Id="rId4" Type="http://schemas.openxmlformats.org/officeDocument/2006/relationships/tags" Target="../tags/tag137.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38.png"/><Relationship Id="rId5" Type="http://schemas.openxmlformats.org/officeDocument/2006/relationships/image" Target="../media/image28.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43.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144.xml"/><Relationship Id="rId6" Type="http://schemas.openxmlformats.org/officeDocument/2006/relationships/image" Target="../media/image44.png"/><Relationship Id="rId5" Type="http://schemas.openxmlformats.org/officeDocument/2006/relationships/image" Target="../media/image28.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2.xml"/><Relationship Id="rId7" Type="http://schemas.openxmlformats.org/officeDocument/2006/relationships/image" Target="../media/image46.jpeg"/><Relationship Id="rId2" Type="http://schemas.openxmlformats.org/officeDocument/2006/relationships/tags" Target="../tags/tag145.xml"/><Relationship Id="rId1" Type="http://schemas.openxmlformats.org/officeDocument/2006/relationships/themeOverride" Target="../theme/themeOverride1.xml"/><Relationship Id="rId6" Type="http://schemas.openxmlformats.org/officeDocument/2006/relationships/image" Target="../media/image45.jpeg"/><Relationship Id="rId5" Type="http://schemas.openxmlformats.org/officeDocument/2006/relationships/image" Target="../media/image28.png"/><Relationship Id="rId4"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39.png"/><Relationship Id="rId5" Type="http://schemas.openxmlformats.org/officeDocument/2006/relationships/image" Target="../media/image48.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4.xml"/><Relationship Id="rId1" Type="http://schemas.openxmlformats.org/officeDocument/2006/relationships/tags" Target="../tags/tag14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4.xml"/><Relationship Id="rId1" Type="http://schemas.openxmlformats.org/officeDocument/2006/relationships/tags" Target="../tags/tag149.xml"/><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4.xml"/><Relationship Id="rId1" Type="http://schemas.openxmlformats.org/officeDocument/2006/relationships/tags" Target="../tags/tag150.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0.jpeg"/><Relationship Id="rId2" Type="http://schemas.openxmlformats.org/officeDocument/2006/relationships/slideLayout" Target="../slideLayouts/slideLayout1.xml"/><Relationship Id="rId1" Type="http://schemas.openxmlformats.org/officeDocument/2006/relationships/tags" Target="../tags/tag15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png"/><Relationship Id="rId7" Type="http://schemas.openxmlformats.org/officeDocument/2006/relationships/image" Target="../media/image63.jpeg"/><Relationship Id="rId2" Type="http://schemas.openxmlformats.org/officeDocument/2006/relationships/slideLayout" Target="../slideLayouts/slideLayout1.xml"/><Relationship Id="rId1" Type="http://schemas.openxmlformats.org/officeDocument/2006/relationships/tags" Target="../tags/tag15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7.jpeg"/><Relationship Id="rId2" Type="http://schemas.openxmlformats.org/officeDocument/2006/relationships/slideLayout" Target="../slideLayouts/slideLayout1.xml"/><Relationship Id="rId1" Type="http://schemas.openxmlformats.org/officeDocument/2006/relationships/tags" Target="../tags/tag153.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0.jpeg"/><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4.jpeg"/><Relationship Id="rId2" Type="http://schemas.openxmlformats.org/officeDocument/2006/relationships/slideLayout" Target="../slideLayouts/slideLayout1.xml"/><Relationship Id="rId1" Type="http://schemas.openxmlformats.org/officeDocument/2006/relationships/tags" Target="../tags/tag13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882" y="890388"/>
            <a:ext cx="1751845" cy="406809"/>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l="16238" r="18600" b="31221"/>
          <a:stretch>
            <a:fillRect/>
          </a:stretch>
        </p:blipFill>
        <p:spPr>
          <a:xfrm>
            <a:off x="2106724" y="5146438"/>
            <a:ext cx="7801337" cy="1190538"/>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5559" y="3996963"/>
            <a:ext cx="3106428" cy="2638763"/>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06474" y="1445315"/>
            <a:ext cx="8097281" cy="1661138"/>
          </a:xfrm>
          <a:prstGeom prst="rect">
            <a:avLst/>
          </a:prstGeom>
        </p:spPr>
      </p:pic>
      <p:pic>
        <p:nvPicPr>
          <p:cNvPr id="21"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13" y="2455008"/>
            <a:ext cx="2923379" cy="3833867"/>
          </a:xfrm>
          <a:prstGeom prst="rect">
            <a:avLst/>
          </a:prstGeom>
        </p:spPr>
      </p:pic>
      <p:pic>
        <p:nvPicPr>
          <p:cNvPr id="9" name="图片 8"/>
          <p:cNvPicPr>
            <a:picLocks noChangeAspect="1"/>
          </p:cNvPicPr>
          <p:nvPr/>
        </p:nvPicPr>
        <p:blipFill rotWithShape="1">
          <a:blip r:embed="rId10" cstate="print">
            <a:extLst>
              <a:ext uri="{28A0092B-C50C-407E-A947-70E740481C1C}">
                <a14:useLocalDpi xmlns:a14="http://schemas.microsoft.com/office/drawing/2010/main" val="0"/>
              </a:ext>
            </a:extLst>
          </a:blip>
          <a:srcRect r="64954"/>
          <a:stretch>
            <a:fillRect/>
          </a:stretch>
        </p:blipFill>
        <p:spPr>
          <a:xfrm>
            <a:off x="4687" y="4878366"/>
            <a:ext cx="2858040" cy="1527770"/>
          </a:xfrm>
          <a:prstGeom prst="rect">
            <a:avLst/>
          </a:prstGeom>
        </p:spPr>
      </p:pic>
      <p:pic>
        <p:nvPicPr>
          <p:cNvPr id="5" name="图片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18609" y="5420149"/>
            <a:ext cx="7273391" cy="1527770"/>
          </a:xfrm>
          <a:prstGeom prst="rect">
            <a:avLst/>
          </a:prstGeom>
        </p:spPr>
      </p:pic>
      <p:pic>
        <p:nvPicPr>
          <p:cNvPr id="23" name="图片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87" y="5769078"/>
            <a:ext cx="12182625" cy="1135796"/>
          </a:xfrm>
          <a:prstGeom prst="rect">
            <a:avLst/>
          </a:prstGeom>
        </p:spPr>
      </p:pic>
      <p:pic>
        <p:nvPicPr>
          <p:cNvPr id="25" name="图片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22501" y="5837620"/>
            <a:ext cx="3274185" cy="1064455"/>
          </a:xfrm>
          <a:prstGeom prst="rect">
            <a:avLst/>
          </a:prstGeom>
        </p:spPr>
      </p:pic>
      <p:pic>
        <p:nvPicPr>
          <p:cNvPr id="27" name="图片 2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5907028"/>
            <a:ext cx="2764847" cy="998217"/>
          </a:xfrm>
          <a:prstGeom prst="rect">
            <a:avLst/>
          </a:prstGeom>
        </p:spPr>
      </p:pic>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76048" y="5187713"/>
            <a:ext cx="3274016" cy="1818620"/>
          </a:xfrm>
          <a:prstGeom prst="rect">
            <a:avLst/>
          </a:prstGeom>
        </p:spPr>
      </p:pic>
      <p:pic>
        <p:nvPicPr>
          <p:cNvPr id="30" name="图片 2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8801870" y="-39849"/>
            <a:ext cx="3380117" cy="1212204"/>
          </a:xfrm>
          <a:prstGeom prst="rect">
            <a:avLst/>
          </a:prstGeom>
        </p:spPr>
      </p:pic>
      <p:sp>
        <p:nvSpPr>
          <p:cNvPr id="31" name="Aichitds1"/>
          <p:cNvSpPr txBox="1"/>
          <p:nvPr/>
        </p:nvSpPr>
        <p:spPr>
          <a:xfrm>
            <a:off x="1026103" y="3287054"/>
            <a:ext cx="10303564" cy="830997"/>
          </a:xfrm>
          <a:prstGeom prst="rect">
            <a:avLst/>
          </a:prstGeom>
          <a:noFill/>
        </p:spPr>
        <p:txBody>
          <a:bodyPr wrap="square" rtlCol="0">
            <a:spAutoFit/>
          </a:bodyPr>
          <a:lstStyle/>
          <a:p>
            <a:pPr algn="ctr"/>
            <a:r>
              <a:rPr kumimoji="1" lang="zh-CN" altLang="en-US" sz="4800" b="1" dirty="0">
                <a:solidFill>
                  <a:srgbClr val="002060"/>
                </a:solidFill>
                <a:latin typeface="方正粗黑宋简体" panose="02000000000000000000" pitchFamily="2" charset="-122"/>
                <a:ea typeface="方正粗黑宋简体" panose="02000000000000000000" pitchFamily="2" charset="-122"/>
                <a:cs typeface="+mn-ea"/>
                <a:sym typeface="+mn-lt"/>
              </a:rPr>
              <a:t>从党史中读懂共产党人的初心</a:t>
            </a:r>
          </a:p>
        </p:txBody>
      </p:sp>
      <p:sp>
        <p:nvSpPr>
          <p:cNvPr id="32" name="Aichitds1"/>
          <p:cNvSpPr txBox="1"/>
          <p:nvPr/>
        </p:nvSpPr>
        <p:spPr>
          <a:xfrm>
            <a:off x="925833" y="4756460"/>
            <a:ext cx="10303564" cy="646331"/>
          </a:xfrm>
          <a:prstGeom prst="rect">
            <a:avLst/>
          </a:prstGeom>
          <a:noFill/>
        </p:spPr>
        <p:txBody>
          <a:bodyPr wrap="square" rtlCol="0">
            <a:spAutoFit/>
          </a:bodyPr>
          <a:lstStyle/>
          <a:p>
            <a:pPr algn="ctr"/>
            <a:r>
              <a:rPr kumimoji="1" lang="en-US" altLang="zh-CN" b="1" dirty="0" smtClean="0">
                <a:solidFill>
                  <a:srgbClr val="002060"/>
                </a:solidFill>
                <a:latin typeface="方正粗黑宋简体" panose="02000000000000000000" pitchFamily="2" charset="-122"/>
                <a:ea typeface="方正粗黑宋简体" panose="02000000000000000000" pitchFamily="2" charset="-122"/>
                <a:cs typeface="+mn-ea"/>
                <a:sym typeface="+mn-lt"/>
              </a:rPr>
              <a:t>19</a:t>
            </a:r>
            <a:r>
              <a:rPr kumimoji="1" lang="zh-CN" altLang="en-US" b="1" dirty="0" smtClean="0">
                <a:solidFill>
                  <a:srgbClr val="002060"/>
                </a:solidFill>
                <a:latin typeface="方正粗黑宋简体" panose="02000000000000000000" pitchFamily="2" charset="-122"/>
                <a:ea typeface="方正粗黑宋简体" panose="02000000000000000000" pitchFamily="2" charset="-122"/>
                <a:cs typeface="+mn-ea"/>
                <a:sym typeface="+mn-lt"/>
              </a:rPr>
              <a:t>会计学（注册会计）</a:t>
            </a:r>
            <a:r>
              <a:rPr kumimoji="1" lang="en-US" altLang="zh-CN" b="1" dirty="0" smtClean="0">
                <a:solidFill>
                  <a:srgbClr val="002060"/>
                </a:solidFill>
                <a:latin typeface="方正粗黑宋简体" panose="02000000000000000000" pitchFamily="2" charset="-122"/>
                <a:ea typeface="方正粗黑宋简体" panose="02000000000000000000" pitchFamily="2" charset="-122"/>
                <a:cs typeface="+mn-ea"/>
                <a:sym typeface="+mn-lt"/>
              </a:rPr>
              <a:t>2</a:t>
            </a:r>
            <a:r>
              <a:rPr kumimoji="1" lang="zh-CN" altLang="en-US" b="1" dirty="0" smtClean="0">
                <a:solidFill>
                  <a:srgbClr val="002060"/>
                </a:solidFill>
                <a:latin typeface="方正粗黑宋简体" panose="02000000000000000000" pitchFamily="2" charset="-122"/>
                <a:ea typeface="方正粗黑宋简体" panose="02000000000000000000" pitchFamily="2" charset="-122"/>
                <a:cs typeface="+mn-ea"/>
                <a:sym typeface="+mn-lt"/>
              </a:rPr>
              <a:t>班</a:t>
            </a:r>
            <a:endParaRPr kumimoji="1" lang="en-US" altLang="zh-CN" b="1" dirty="0" smtClean="0">
              <a:solidFill>
                <a:srgbClr val="002060"/>
              </a:solidFill>
              <a:latin typeface="方正粗黑宋简体" panose="02000000000000000000" pitchFamily="2" charset="-122"/>
              <a:ea typeface="方正粗黑宋简体" panose="02000000000000000000" pitchFamily="2" charset="-122"/>
              <a:cs typeface="+mn-ea"/>
              <a:sym typeface="+mn-lt"/>
            </a:endParaRPr>
          </a:p>
          <a:p>
            <a:pPr algn="ctr"/>
            <a:r>
              <a:rPr kumimoji="1" lang="zh-CN" altLang="en-US" b="1" dirty="0" smtClean="0">
                <a:solidFill>
                  <a:srgbClr val="002060"/>
                </a:solidFill>
                <a:latin typeface="方正粗黑宋简体" panose="02000000000000000000" pitchFamily="2" charset="-122"/>
                <a:ea typeface="方正粗黑宋简体" panose="02000000000000000000" pitchFamily="2" charset="-122"/>
                <a:cs typeface="+mn-ea"/>
                <a:sym typeface="+mn-lt"/>
              </a:rPr>
              <a:t>吴昕纯 </a:t>
            </a:r>
            <a:r>
              <a:rPr kumimoji="1" lang="en-US" altLang="zh-CN" b="1" dirty="0" smtClean="0">
                <a:solidFill>
                  <a:srgbClr val="002060"/>
                </a:solidFill>
                <a:latin typeface="方正粗黑宋简体" panose="02000000000000000000" pitchFamily="2" charset="-122"/>
                <a:ea typeface="方正粗黑宋简体" panose="02000000000000000000" pitchFamily="2" charset="-122"/>
                <a:cs typeface="+mn-ea"/>
                <a:sym typeface="+mn-lt"/>
              </a:rPr>
              <a:t>19104219  </a:t>
            </a:r>
            <a:r>
              <a:rPr kumimoji="1" lang="zh-CN" altLang="en-US" b="1" dirty="0" smtClean="0">
                <a:solidFill>
                  <a:srgbClr val="002060"/>
                </a:solidFill>
                <a:latin typeface="方正粗黑宋简体" panose="02000000000000000000" pitchFamily="2" charset="-122"/>
                <a:ea typeface="方正粗黑宋简体" panose="02000000000000000000" pitchFamily="2" charset="-122"/>
                <a:cs typeface="+mn-ea"/>
                <a:sym typeface="+mn-lt"/>
              </a:rPr>
              <a:t>周黎茜</a:t>
            </a:r>
            <a:r>
              <a:rPr kumimoji="1" lang="en-US" altLang="zh-CN" b="1" dirty="0" smtClean="0">
                <a:solidFill>
                  <a:srgbClr val="002060"/>
                </a:solidFill>
                <a:latin typeface="方正粗黑宋简体" panose="02000000000000000000" pitchFamily="2" charset="-122"/>
                <a:ea typeface="方正粗黑宋简体" panose="02000000000000000000" pitchFamily="2" charset="-122"/>
                <a:cs typeface="+mn-ea"/>
                <a:sym typeface="+mn-lt"/>
              </a:rPr>
              <a:t>19104227</a:t>
            </a:r>
            <a:endParaRPr kumimoji="1" lang="zh-CN" altLang="en-US" b="1" dirty="0">
              <a:solidFill>
                <a:srgbClr val="002060"/>
              </a:solidFill>
              <a:latin typeface="方正粗黑宋简体" panose="02000000000000000000" pitchFamily="2" charset="-122"/>
              <a:ea typeface="方正粗黑宋简体" panose="02000000000000000000" pitchFamily="2" charset="-122"/>
              <a:cs typeface="+mn-ea"/>
              <a:sym typeface="+mn-lt"/>
            </a:endParaRPr>
          </a:p>
        </p:txBody>
      </p:sp>
      <p:pic>
        <p:nvPicPr>
          <p:cNvPr id="33" name="政府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2818958" y="-1028660"/>
            <a:ext cx="487363" cy="487363"/>
          </a:xfrm>
          <a:prstGeom prst="rect">
            <a:avLst/>
          </a:prstGeom>
        </p:spPr>
      </p:pic>
      <p:sp>
        <p:nvSpPr>
          <p:cNvPr id="18" name="矩形 17"/>
          <p:cNvSpPr/>
          <p:nvPr/>
        </p:nvSpPr>
        <p:spPr>
          <a:xfrm>
            <a:off x="435425" y="540055"/>
            <a:ext cx="10367515" cy="461665"/>
          </a:xfrm>
          <a:prstGeom prst="rect">
            <a:avLst/>
          </a:prstGeom>
        </p:spPr>
        <p:txBody>
          <a:bodyPr wrap="square">
            <a:spAutoFit/>
          </a:bodyPr>
          <a:lstStyle/>
          <a:p>
            <a:pPr algn="ctr"/>
            <a:r>
              <a:rPr kumimoji="1" lang="zh-CN" altLang="en-US" sz="2400" b="1" dirty="0" smtClean="0">
                <a:solidFill>
                  <a:srgbClr val="002060"/>
                </a:solidFill>
                <a:latin typeface="方正粗黑宋简体" panose="02000000000000000000" pitchFamily="2" charset="-122"/>
                <a:ea typeface="方正粗黑宋简体" panose="02000000000000000000" pitchFamily="2" charset="-122"/>
                <a:cs typeface="+mn-ea"/>
                <a:sym typeface="+mn-lt"/>
              </a:rPr>
              <a:t>马克思主义学院“一课一品”中国共产党成立</a:t>
            </a:r>
            <a:r>
              <a:rPr kumimoji="1" lang="en-US" altLang="zh-CN" sz="2400" b="1" dirty="0" smtClean="0">
                <a:solidFill>
                  <a:srgbClr val="002060"/>
                </a:solidFill>
                <a:latin typeface="方正粗黑宋简体" panose="02000000000000000000" pitchFamily="2" charset="-122"/>
                <a:ea typeface="方正粗黑宋简体" panose="02000000000000000000" pitchFamily="2" charset="-122"/>
                <a:cs typeface="+mn-ea"/>
                <a:sym typeface="+mn-lt"/>
              </a:rPr>
              <a:t>100</a:t>
            </a:r>
            <a:r>
              <a:rPr kumimoji="1" lang="zh-CN" altLang="en-US" sz="2400" b="1" dirty="0" smtClean="0">
                <a:solidFill>
                  <a:srgbClr val="002060"/>
                </a:solidFill>
                <a:latin typeface="方正粗黑宋简体" panose="02000000000000000000" pitchFamily="2" charset="-122"/>
                <a:ea typeface="方正粗黑宋简体" panose="02000000000000000000" pitchFamily="2" charset="-122"/>
                <a:cs typeface="+mn-ea"/>
                <a:sym typeface="+mn-lt"/>
              </a:rPr>
              <a:t>周年学生读党史活动</a:t>
            </a:r>
            <a:endParaRPr kumimoji="1" lang="en-US" altLang="zh-CN" sz="2400" b="1" dirty="0" smtClean="0">
              <a:solidFill>
                <a:srgbClr val="002060"/>
              </a:solidFill>
              <a:latin typeface="方正粗黑宋简体" panose="02000000000000000000" pitchFamily="2" charset="-122"/>
              <a:ea typeface="方正粗黑宋简体" panose="02000000000000000000" pitchFamily="2"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par>
                          <p:cTn id="7" fill="hold">
                            <p:stCondLst>
                              <p:cond delay="0"/>
                            </p:stCondLst>
                            <p:childTnLst>
                              <p:par>
                                <p:cTn id="8" presetID="22" presetClass="entr" presetSubtype="2" fill="hold"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right)">
                                      <p:cBhvr>
                                        <p:cTn id="10" dur="500"/>
                                        <p:tgtEl>
                                          <p:spTgt spid="30"/>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22" presetClass="entr" presetSubtype="4"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par>
                          <p:cTn id="45" fill="hold">
                            <p:stCondLst>
                              <p:cond delay="4500"/>
                            </p:stCondLst>
                            <p:childTnLst>
                              <p:par>
                                <p:cTn id="46" presetID="53" presetClass="entr" presetSubtype="16"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fltVal val="0"/>
                                          </p:val>
                                        </p:tav>
                                        <p:tav tm="100000">
                                          <p:val>
                                            <p:strVal val="#ppt_w"/>
                                          </p:val>
                                        </p:tav>
                                      </p:tavLst>
                                    </p:anim>
                                    <p:anim calcmode="lin" valueType="num">
                                      <p:cBhvr>
                                        <p:cTn id="49" dur="500" fill="hold"/>
                                        <p:tgtEl>
                                          <p:spTgt spid="7"/>
                                        </p:tgtEl>
                                        <p:attrNameLst>
                                          <p:attrName>ppt_h</p:attrName>
                                        </p:attrNameLst>
                                      </p:cBhvr>
                                      <p:tavLst>
                                        <p:tav tm="0">
                                          <p:val>
                                            <p:fltVal val="0"/>
                                          </p:val>
                                        </p:tav>
                                        <p:tav tm="100000">
                                          <p:val>
                                            <p:strVal val="#ppt_h"/>
                                          </p:val>
                                        </p:tav>
                                      </p:tavLst>
                                    </p:anim>
                                    <p:animEffect transition="in" filter="fade">
                                      <p:cBhvr>
                                        <p:cTn id="50" dur="500"/>
                                        <p:tgtEl>
                                          <p:spTgt spid="7"/>
                                        </p:tgtEl>
                                      </p:cBhvr>
                                    </p:animEffect>
                                  </p:childTnLst>
                                </p:cTn>
                              </p:par>
                            </p:childTnLst>
                          </p:cTn>
                        </p:par>
                        <p:par>
                          <p:cTn id="51" fill="hold">
                            <p:stCondLst>
                              <p:cond delay="5000"/>
                            </p:stCondLst>
                            <p:childTnLst>
                              <p:par>
                                <p:cTn id="52" presetID="16" presetClass="entr" presetSubtype="21" fill="hold"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par>
                          <p:cTn id="55" fill="hold">
                            <p:stCondLst>
                              <p:cond delay="5500"/>
                            </p:stCondLst>
                            <p:childTnLst>
                              <p:par>
                                <p:cTn id="56" presetID="22" presetClass="entr" presetSubtype="4" fill="hold" grpId="0"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down)">
                                      <p:cBhvr>
                                        <p:cTn id="58" dur="1000"/>
                                        <p:tgtEl>
                                          <p:spTgt spid="31"/>
                                        </p:tgtEl>
                                      </p:cBhvr>
                                    </p:animEffect>
                                  </p:childTnLst>
                                </p:cTn>
                              </p:par>
                            </p:childTnLst>
                          </p:cTn>
                        </p:par>
                        <p:par>
                          <p:cTn id="59" fill="hold">
                            <p:stCondLst>
                              <p:cond delay="6500"/>
                            </p:stCondLst>
                            <p:childTnLst>
                              <p:par>
                                <p:cTn id="60" presetID="10" presetClass="entr" presetSubtype="0"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par>
                          <p:cTn id="63" fill="hold">
                            <p:stCondLst>
                              <p:cond delay="7000"/>
                            </p:stCondLst>
                            <p:childTnLst>
                              <p:par>
                                <p:cTn id="64" presetID="22" presetClass="entr" presetSubtype="4" fill="hold" nodeType="after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down)">
                                      <p:cBhvr>
                                        <p:cTn id="6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7" repeatCount="indefinite" fill="remove" display="0">
                  <p:stCondLst>
                    <p:cond delay="indefinite"/>
                  </p:stCondLst>
                  <p:endCondLst>
                    <p:cond evt="onStopAudio" delay="0">
                      <p:tgtEl>
                        <p:sldTgt/>
                      </p:tgtEl>
                    </p:cond>
                  </p:endCondLst>
                </p:cTn>
                <p:tgtEl>
                  <p:spTgt spid="33"/>
                </p:tgtEl>
              </p:cMediaNode>
            </p:audio>
          </p:childTnLst>
        </p:cTn>
      </p:par>
    </p:tnLst>
    <p:bldLst>
      <p:bldP spid="31"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sp>
        <p:nvSpPr>
          <p:cNvPr id="2" name="矩形 1"/>
          <p:cNvSpPr/>
          <p:nvPr/>
        </p:nvSpPr>
        <p:spPr>
          <a:xfrm>
            <a:off x="289367" y="162046"/>
            <a:ext cx="11620982" cy="6539696"/>
          </a:xfrm>
          <a:prstGeom prst="rect">
            <a:avLst/>
          </a:prstGeom>
          <a:gradFill>
            <a:gsLst>
              <a:gs pos="23000">
                <a:srgbClr val="F6EDE1">
                  <a:alpha val="9000"/>
                </a:srgbClr>
              </a:gs>
              <a:gs pos="0">
                <a:srgbClr val="F9F3EB"/>
              </a:gs>
              <a:gs pos="100000">
                <a:srgbClr val="F3E6D7"/>
              </a:gs>
            </a:gsLst>
            <a:lin scaled="1"/>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142075" y="322298"/>
            <a:ext cx="6099858" cy="369332"/>
          </a:xfrm>
          <a:prstGeom prst="rect">
            <a:avLst/>
          </a:prstGeom>
          <a:noFill/>
        </p:spPr>
        <p:txBody>
          <a:bodyPr wrap="square">
            <a:spAutoFit/>
          </a:bodyPr>
          <a:lstStyle/>
          <a:p>
            <a:r>
              <a:rPr lang="zh-CN" altLang="en-US" sz="1800" dirty="0">
                <a:solidFill>
                  <a:srgbClr val="C00000"/>
                </a:solidFill>
                <a:latin typeface="汉仪雅酷黑 85W" panose="020B0904020202020204" pitchFamily="34" charset="-122"/>
                <a:ea typeface="汉仪雅酷黑 85W" panose="020B0904020202020204" pitchFamily="34" charset="-122"/>
                <a:cs typeface="+mn-ea"/>
                <a:sym typeface="+mn-lt"/>
              </a:rPr>
              <a:t>不忘党的初心传承红色基因</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651" y="156258"/>
            <a:ext cx="860424" cy="701413"/>
          </a:xfrm>
          <a:prstGeom prst="rect">
            <a:avLst/>
          </a:prstGeom>
        </p:spPr>
      </p:pic>
      <p:sp>
        <p:nvSpPr>
          <p:cNvPr id="6" name="矩形: 圆角 62"/>
          <p:cNvSpPr/>
          <p:nvPr/>
        </p:nvSpPr>
        <p:spPr bwMode="auto">
          <a:xfrm>
            <a:off x="2181439" y="1469669"/>
            <a:ext cx="845928" cy="845925"/>
          </a:xfrm>
          <a:prstGeom prst="roundRect">
            <a:avLst>
              <a:gd name="adj" fmla="val 7214"/>
            </a:avLst>
          </a:prstGeom>
          <a:solidFill>
            <a:srgbClr val="CC0701"/>
          </a:solidFill>
          <a:ln w="190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4600" b="1" dirty="0">
                <a:solidFill>
                  <a:schemeClr val="bg1"/>
                </a:solidFill>
                <a:latin typeface="微软雅黑" panose="020B0503020204020204" pitchFamily="34" charset="-122"/>
                <a:ea typeface="微软雅黑" panose="020B0503020204020204" pitchFamily="34" charset="-122"/>
                <a:cs typeface="+mn-ea"/>
                <a:sym typeface="+mn-lt"/>
              </a:rPr>
              <a:t>党</a:t>
            </a:r>
          </a:p>
        </p:txBody>
      </p:sp>
      <p:sp>
        <p:nvSpPr>
          <p:cNvPr id="7" name="矩形: 圆角 63"/>
          <p:cNvSpPr/>
          <p:nvPr/>
        </p:nvSpPr>
        <p:spPr bwMode="auto">
          <a:xfrm>
            <a:off x="3184751" y="1469669"/>
            <a:ext cx="845928" cy="845925"/>
          </a:xfrm>
          <a:prstGeom prst="roundRect">
            <a:avLst>
              <a:gd name="adj" fmla="val 7214"/>
            </a:avLst>
          </a:prstGeom>
          <a:solidFill>
            <a:srgbClr val="CC0701"/>
          </a:solidFill>
          <a:ln w="190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4600" b="1" dirty="0">
                <a:solidFill>
                  <a:schemeClr val="bg1"/>
                </a:solidFill>
                <a:latin typeface="微软雅黑" panose="020B0503020204020204" pitchFamily="34" charset="-122"/>
                <a:ea typeface="微软雅黑" panose="020B0503020204020204" pitchFamily="34" charset="-122"/>
                <a:cs typeface="+mn-ea"/>
                <a:sym typeface="+mn-lt"/>
              </a:rPr>
              <a:t>的</a:t>
            </a:r>
          </a:p>
        </p:txBody>
      </p:sp>
      <p:sp>
        <p:nvSpPr>
          <p:cNvPr id="8" name="矩形: 圆角 64"/>
          <p:cNvSpPr/>
          <p:nvPr/>
        </p:nvSpPr>
        <p:spPr bwMode="auto">
          <a:xfrm>
            <a:off x="4188064" y="1469669"/>
            <a:ext cx="845928" cy="845925"/>
          </a:xfrm>
          <a:prstGeom prst="roundRect">
            <a:avLst>
              <a:gd name="adj" fmla="val 7214"/>
            </a:avLst>
          </a:prstGeom>
          <a:solidFill>
            <a:srgbClr val="CC0701"/>
          </a:solidFill>
          <a:ln w="190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4600" b="1" dirty="0">
                <a:solidFill>
                  <a:schemeClr val="bg1"/>
                </a:solidFill>
                <a:latin typeface="微软雅黑" panose="020B0503020204020204" pitchFamily="34" charset="-122"/>
                <a:ea typeface="微软雅黑" panose="020B0503020204020204" pitchFamily="34" charset="-122"/>
                <a:cs typeface="+mn-ea"/>
                <a:sym typeface="+mn-lt"/>
              </a:rPr>
              <a:t>初</a:t>
            </a:r>
          </a:p>
        </p:txBody>
      </p:sp>
      <p:sp>
        <p:nvSpPr>
          <p:cNvPr id="9" name="矩形: 圆角 65"/>
          <p:cNvSpPr/>
          <p:nvPr/>
        </p:nvSpPr>
        <p:spPr bwMode="auto">
          <a:xfrm>
            <a:off x="5215847" y="1469669"/>
            <a:ext cx="845928" cy="845925"/>
          </a:xfrm>
          <a:prstGeom prst="roundRect">
            <a:avLst>
              <a:gd name="adj" fmla="val 7214"/>
            </a:avLst>
          </a:prstGeom>
          <a:solidFill>
            <a:srgbClr val="CC0701"/>
          </a:solidFill>
          <a:ln w="190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4600" b="1" dirty="0">
                <a:solidFill>
                  <a:schemeClr val="bg1"/>
                </a:solidFill>
                <a:latin typeface="微软雅黑" panose="020B0503020204020204" pitchFamily="34" charset="-122"/>
                <a:ea typeface="微软雅黑" panose="020B0503020204020204" pitchFamily="34" charset="-122"/>
                <a:cs typeface="+mn-ea"/>
                <a:sym typeface="+mn-lt"/>
              </a:rPr>
              <a:t>心</a:t>
            </a:r>
          </a:p>
        </p:txBody>
      </p:sp>
      <p:sp>
        <p:nvSpPr>
          <p:cNvPr id="10" name="矩形: 圆角 64"/>
          <p:cNvSpPr/>
          <p:nvPr/>
        </p:nvSpPr>
        <p:spPr bwMode="auto">
          <a:xfrm>
            <a:off x="6221260" y="1469669"/>
            <a:ext cx="845928" cy="845925"/>
          </a:xfrm>
          <a:prstGeom prst="roundRect">
            <a:avLst>
              <a:gd name="adj" fmla="val 7214"/>
            </a:avLst>
          </a:prstGeom>
          <a:solidFill>
            <a:srgbClr val="CC0701"/>
          </a:solidFill>
          <a:ln w="190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4600" b="1" dirty="0">
                <a:solidFill>
                  <a:schemeClr val="bg1"/>
                </a:solidFill>
                <a:latin typeface="微软雅黑" panose="020B0503020204020204" pitchFamily="34" charset="-122"/>
                <a:ea typeface="微软雅黑" panose="020B0503020204020204" pitchFamily="34" charset="-122"/>
                <a:cs typeface="+mn-ea"/>
                <a:sym typeface="+mn-lt"/>
              </a:rPr>
              <a:t>是</a:t>
            </a:r>
          </a:p>
        </p:txBody>
      </p:sp>
      <p:sp>
        <p:nvSpPr>
          <p:cNvPr id="11" name="矩形: 圆角 65"/>
          <p:cNvSpPr/>
          <p:nvPr/>
        </p:nvSpPr>
        <p:spPr bwMode="auto">
          <a:xfrm>
            <a:off x="7195253" y="1469669"/>
            <a:ext cx="845928" cy="845925"/>
          </a:xfrm>
          <a:prstGeom prst="roundRect">
            <a:avLst>
              <a:gd name="adj" fmla="val 7214"/>
            </a:avLst>
          </a:prstGeom>
          <a:solidFill>
            <a:srgbClr val="CC0701"/>
          </a:solidFill>
          <a:ln w="190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4600" b="1" dirty="0">
                <a:solidFill>
                  <a:schemeClr val="bg1"/>
                </a:solidFill>
                <a:latin typeface="微软雅黑" panose="020B0503020204020204" pitchFamily="34" charset="-122"/>
                <a:ea typeface="微软雅黑" panose="020B0503020204020204" pitchFamily="34" charset="-122"/>
                <a:cs typeface="+mn-ea"/>
                <a:sym typeface="+mn-lt"/>
              </a:rPr>
              <a:t>什</a:t>
            </a:r>
          </a:p>
        </p:txBody>
      </p:sp>
      <p:sp>
        <p:nvSpPr>
          <p:cNvPr id="12" name="矩形: 圆角 11"/>
          <p:cNvSpPr/>
          <p:nvPr/>
        </p:nvSpPr>
        <p:spPr bwMode="auto">
          <a:xfrm>
            <a:off x="690104" y="2493747"/>
            <a:ext cx="10278595" cy="3718746"/>
          </a:xfrm>
          <a:prstGeom prst="roundRect">
            <a:avLst>
              <a:gd name="adj" fmla="val 7247"/>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cs typeface="+mn-ea"/>
              <a:sym typeface="+mn-lt"/>
            </a:endParaRPr>
          </a:p>
        </p:txBody>
      </p:sp>
      <p:sp>
        <p:nvSpPr>
          <p:cNvPr id="13" name="矩形 12"/>
          <p:cNvSpPr/>
          <p:nvPr/>
        </p:nvSpPr>
        <p:spPr>
          <a:xfrm>
            <a:off x="1676012" y="3196464"/>
            <a:ext cx="6522861" cy="1772793"/>
          </a:xfrm>
          <a:prstGeom prst="rect">
            <a:avLst/>
          </a:prstGeom>
          <a:noFill/>
        </p:spPr>
        <p:txBody>
          <a:bodyPr wrap="square" rtlCol="0">
            <a:spAutoFit/>
          </a:bodyPr>
          <a:lstStyle/>
          <a:p>
            <a:pPr algn="just">
              <a:lnSpc>
                <a:spcPct val="130000"/>
              </a:lnSpc>
              <a:defRPr/>
            </a:pPr>
            <a:r>
              <a:rPr lang="zh-CN" altLang="en-US" sz="2400" b="1" dirty="0" smtClean="0">
                <a:solidFill>
                  <a:srgbClr val="C00000"/>
                </a:solidFill>
                <a:latin typeface="微软雅黑" panose="020B0503020204020204" pitchFamily="34" charset="-122"/>
                <a:ea typeface="微软雅黑" panose="020B0503020204020204" pitchFamily="34" charset="-122"/>
                <a:cs typeface="+mn-ea"/>
                <a:sym typeface="+mn-lt"/>
              </a:rPr>
              <a:t>小结</a:t>
            </a:r>
            <a:endParaRPr lang="en-US" altLang="zh-CN" sz="2400" b="1" dirty="0">
              <a:solidFill>
                <a:srgbClr val="C00000"/>
              </a:solidFill>
              <a:latin typeface="微软雅黑" panose="020B0503020204020204" pitchFamily="34" charset="-122"/>
              <a:ea typeface="微软雅黑" panose="020B0503020204020204" pitchFamily="34" charset="-122"/>
              <a:cs typeface="+mn-ea"/>
              <a:sym typeface="+mn-lt"/>
            </a:endParaRPr>
          </a:p>
          <a:p>
            <a:pPr algn="just">
              <a:lnSpc>
                <a:spcPct val="130000"/>
              </a:lnSpc>
              <a:defRPr/>
            </a:pPr>
            <a:r>
              <a:rPr lang="zh-CN" altLang="en-US" sz="2000" dirty="0" smtClean="0">
                <a:latin typeface="微软雅黑" panose="020B0503020204020204" pitchFamily="34" charset="-122"/>
                <a:ea typeface="微软雅黑" panose="020B0503020204020204" pitchFamily="34" charset="-122"/>
                <a:cs typeface="+mn-ea"/>
                <a:sym typeface="+mn-lt"/>
              </a:rPr>
              <a:t>    我们</a:t>
            </a:r>
            <a:r>
              <a:rPr lang="zh-CN" altLang="en-US" sz="2000" dirty="0">
                <a:latin typeface="微软雅黑" panose="020B0503020204020204" pitchFamily="34" charset="-122"/>
                <a:ea typeface="微软雅黑" panose="020B0503020204020204" pitchFamily="34" charset="-122"/>
                <a:cs typeface="+mn-ea"/>
                <a:sym typeface="+mn-lt"/>
              </a:rPr>
              <a:t>党的历史是一段奋斗的历史，需要包括每一个人在内的千千万万的共产党员坚持不懈追求革命理想，我们要始终保持这种</a:t>
            </a:r>
            <a:r>
              <a:rPr lang="zh-CN" altLang="en-US" sz="2000" b="1" dirty="0">
                <a:solidFill>
                  <a:srgbClr val="FF0000"/>
                </a:solidFill>
                <a:latin typeface="微软雅黑" panose="020B0503020204020204" pitchFamily="34" charset="-122"/>
                <a:ea typeface="微软雅黑" panose="020B0503020204020204" pitchFamily="34" charset="-122"/>
                <a:cs typeface="+mn-ea"/>
                <a:sym typeface="+mn-lt"/>
              </a:rPr>
              <a:t>斗争精神</a:t>
            </a:r>
            <a:r>
              <a:rPr lang="zh-CN" altLang="en-US" sz="2000" dirty="0">
                <a:latin typeface="微软雅黑" panose="020B0503020204020204" pitchFamily="34" charset="-122"/>
                <a:ea typeface="微软雅黑" panose="020B0503020204020204" pitchFamily="34" charset="-122"/>
                <a:cs typeface="+mn-ea"/>
                <a:sym typeface="+mn-lt"/>
              </a:rPr>
              <a:t>，去争取更大的胜利。</a:t>
            </a:r>
          </a:p>
        </p:txBody>
      </p:sp>
      <p:sp>
        <p:nvSpPr>
          <p:cNvPr id="17" name="矩形: 圆角 65"/>
          <p:cNvSpPr/>
          <p:nvPr/>
        </p:nvSpPr>
        <p:spPr bwMode="auto">
          <a:xfrm>
            <a:off x="8198873" y="1462093"/>
            <a:ext cx="845928" cy="845925"/>
          </a:xfrm>
          <a:prstGeom prst="roundRect">
            <a:avLst>
              <a:gd name="adj" fmla="val 7214"/>
            </a:avLst>
          </a:prstGeom>
          <a:solidFill>
            <a:srgbClr val="CC0701"/>
          </a:solidFill>
          <a:ln w="190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4600" b="1" dirty="0">
                <a:solidFill>
                  <a:schemeClr val="bg1"/>
                </a:solidFill>
                <a:latin typeface="微软雅黑" panose="020B0503020204020204" pitchFamily="34" charset="-122"/>
                <a:ea typeface="微软雅黑" panose="020B0503020204020204" pitchFamily="34" charset="-122"/>
                <a:cs typeface="+mn-ea"/>
                <a:sym typeface="+mn-lt"/>
              </a:rPr>
              <a:t>么</a:t>
            </a: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2213" y="2536801"/>
            <a:ext cx="4116486" cy="3675692"/>
          </a:xfrm>
          <a:prstGeom prst="rect">
            <a:avLst/>
          </a:prstGeom>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Requires="p14" p14:dur="2000" advTm="0">
        <p15:prstTrans prst="prestig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0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30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par>
                          <p:cTn id="39" fill="hold">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up)">
                                      <p:cBhvr>
                                        <p:cTn id="42" dur="500"/>
                                        <p:tgtEl>
                                          <p:spTgt spid="13"/>
                                        </p:tgtEl>
                                      </p:cBhvr>
                                    </p:animEffect>
                                  </p:childTnLst>
                                </p:cTn>
                              </p:par>
                              <p:par>
                                <p:cTn id="43" presetID="53" presetClass="entr" presetSubtype="16" fill="hold" grpId="0" nodeType="withEffect">
                                  <p:stCondLst>
                                    <p:cond delay="30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childTnLst>
                          </p:cTn>
                        </p:par>
                        <p:par>
                          <p:cTn id="48" fill="hold">
                            <p:stCondLst>
                              <p:cond delay="1500"/>
                            </p:stCondLst>
                            <p:childTnLst>
                              <p:par>
                                <p:cTn id="49" presetID="22" presetClass="entr" presetSubtype="4"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down)">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801870" y="-39849"/>
            <a:ext cx="3380117" cy="1212204"/>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6294"/>
            <a:ext cx="12192000" cy="1899516"/>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1901706"/>
            <a:ext cx="3727938" cy="4933131"/>
          </a:xfrm>
          <a:prstGeom prst="rect">
            <a:avLst/>
          </a:prstGeom>
        </p:spPr>
      </p:pic>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8128268" y="3206251"/>
            <a:ext cx="4063732" cy="3628586"/>
          </a:xfrm>
          <a:prstGeom prst="rect">
            <a:avLst/>
          </a:prstGeom>
        </p:spPr>
      </p:pic>
      <p:grpSp>
        <p:nvGrpSpPr>
          <p:cNvPr id="21" name="组合 20"/>
          <p:cNvGrpSpPr/>
          <p:nvPr/>
        </p:nvGrpSpPr>
        <p:grpSpPr>
          <a:xfrm>
            <a:off x="3454789" y="-352056"/>
            <a:ext cx="4507523" cy="4507523"/>
            <a:chOff x="3501013" y="-529866"/>
            <a:chExt cx="4507523" cy="4507523"/>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1013" y="-529866"/>
              <a:ext cx="4507523" cy="4507523"/>
            </a:xfrm>
            <a:prstGeom prst="rect">
              <a:avLst/>
            </a:prstGeom>
          </p:spPr>
        </p:pic>
        <p:sp>
          <p:nvSpPr>
            <p:cNvPr id="25" name="文本框 24"/>
            <p:cNvSpPr txBox="1"/>
            <p:nvPr/>
          </p:nvSpPr>
          <p:spPr>
            <a:xfrm>
              <a:off x="4814246" y="1461242"/>
              <a:ext cx="2290765" cy="646331"/>
            </a:xfrm>
            <a:prstGeom prst="rect">
              <a:avLst/>
            </a:prstGeom>
            <a:noFill/>
          </p:spPr>
          <p:txBody>
            <a:bodyPr wrap="square">
              <a:spAutoFit/>
            </a:bodyPr>
            <a:lstStyle/>
            <a:p>
              <a:pPr algn="dist"/>
              <a:r>
                <a:rPr lang="zh-CN" altLang="en-US" sz="3600" kern="100" dirty="0">
                  <a:solidFill>
                    <a:srgbClr val="C00000"/>
                  </a:solidFill>
                  <a:effectLst/>
                  <a:latin typeface="汉仪雅酷黑 85W" panose="020B0904020202020204" pitchFamily="34" charset="-122"/>
                  <a:ea typeface="汉仪雅酷黑 85W" panose="020B0904020202020204" pitchFamily="34" charset="-122"/>
                  <a:cs typeface="+mn-ea"/>
                  <a:sym typeface="+mn-lt"/>
                </a:rPr>
                <a:t>第</a:t>
              </a:r>
              <a:r>
                <a:rPr lang="zh-CN" altLang="en-US" sz="3600" kern="100" dirty="0">
                  <a:solidFill>
                    <a:srgbClr val="C00000"/>
                  </a:solidFill>
                  <a:latin typeface="汉仪雅酷黑 85W" panose="020B0904020202020204" pitchFamily="34" charset="-122"/>
                  <a:ea typeface="汉仪雅酷黑 85W" panose="020B0904020202020204" pitchFamily="34" charset="-122"/>
                  <a:cs typeface="+mn-ea"/>
                  <a:sym typeface="+mn-lt"/>
                </a:rPr>
                <a:t>叁</a:t>
              </a:r>
              <a:r>
                <a:rPr lang="zh-CN" altLang="en-US" sz="3600" kern="100" dirty="0">
                  <a:solidFill>
                    <a:srgbClr val="C00000"/>
                  </a:solidFill>
                  <a:effectLst/>
                  <a:latin typeface="汉仪雅酷黑 85W" panose="020B0904020202020204" pitchFamily="34" charset="-122"/>
                  <a:ea typeface="汉仪雅酷黑 85W" panose="020B0904020202020204" pitchFamily="34" charset="-122"/>
                  <a:cs typeface="+mn-ea"/>
                  <a:sym typeface="+mn-lt"/>
                </a:rPr>
                <a:t>部分</a:t>
              </a:r>
              <a:endParaRPr lang="zh-CN" altLang="en-US" sz="3600" dirty="0">
                <a:solidFill>
                  <a:srgbClr val="C00000"/>
                </a:solidFill>
                <a:latin typeface="汉仪雅酷黑 85W" panose="020B0904020202020204" pitchFamily="34" charset="-122"/>
                <a:ea typeface="汉仪雅酷黑 85W" panose="020B0904020202020204" pitchFamily="34" charset="-122"/>
                <a:cs typeface="+mn-ea"/>
                <a:sym typeface="+mn-lt"/>
              </a:endParaRPr>
            </a:p>
          </p:txBody>
        </p:sp>
      </p:grpSp>
      <p:sp>
        <p:nvSpPr>
          <p:cNvPr id="27" name="文本框 26"/>
          <p:cNvSpPr txBox="1"/>
          <p:nvPr/>
        </p:nvSpPr>
        <p:spPr>
          <a:xfrm>
            <a:off x="1733550" y="3055613"/>
            <a:ext cx="8724900" cy="1938992"/>
          </a:xfrm>
          <a:prstGeom prst="rect">
            <a:avLst/>
          </a:prstGeom>
          <a:noFill/>
        </p:spPr>
        <p:txBody>
          <a:bodyPr wrap="square" rtlCol="0">
            <a:spAutoFit/>
          </a:bodyPr>
          <a:lstStyle/>
          <a:p>
            <a:pPr algn="ctr"/>
            <a:r>
              <a:rPr lang="zh-CN" altLang="en-US" sz="6000" dirty="0">
                <a:solidFill>
                  <a:srgbClr val="C00000"/>
                </a:solidFill>
                <a:latin typeface="汉仪雅酷黑 85W" panose="020B0904020202020204" pitchFamily="34" charset="-122"/>
                <a:ea typeface="汉仪雅酷黑 85W" panose="020B0904020202020204" pitchFamily="34" charset="-122"/>
                <a:cs typeface="+mn-ea"/>
                <a:sym typeface="+mn-lt"/>
              </a:rPr>
              <a:t>不忘职责使命牢记</a:t>
            </a:r>
            <a:endParaRPr lang="en-US" altLang="zh-CN" sz="6000" dirty="0">
              <a:solidFill>
                <a:srgbClr val="C00000"/>
              </a:solidFill>
              <a:latin typeface="汉仪雅酷黑 85W" panose="020B0904020202020204" pitchFamily="34" charset="-122"/>
              <a:ea typeface="汉仪雅酷黑 85W" panose="020B0904020202020204" pitchFamily="34" charset="-122"/>
              <a:cs typeface="+mn-ea"/>
              <a:sym typeface="+mn-lt"/>
            </a:endParaRPr>
          </a:p>
          <a:p>
            <a:pPr algn="ctr"/>
            <a:r>
              <a:rPr lang="zh-CN" altLang="en-US" sz="6000" dirty="0">
                <a:solidFill>
                  <a:srgbClr val="C00000"/>
                </a:solidFill>
                <a:latin typeface="汉仪雅酷黑 85W" panose="020B0904020202020204" pitchFamily="34" charset="-122"/>
                <a:ea typeface="汉仪雅酷黑 85W" panose="020B0904020202020204" pitchFamily="34" charset="-122"/>
                <a:cs typeface="+mn-ea"/>
                <a:sym typeface="+mn-lt"/>
              </a:rPr>
              <a:t>党的嘱托</a:t>
            </a: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16" presetClass="entr" presetSubtype="21"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sp>
        <p:nvSpPr>
          <p:cNvPr id="2" name="矩形 1"/>
          <p:cNvSpPr/>
          <p:nvPr/>
        </p:nvSpPr>
        <p:spPr>
          <a:xfrm>
            <a:off x="289367" y="162046"/>
            <a:ext cx="11620982" cy="653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142075" y="322298"/>
            <a:ext cx="6099858" cy="369332"/>
          </a:xfrm>
          <a:prstGeom prst="rect">
            <a:avLst/>
          </a:prstGeom>
          <a:noFill/>
        </p:spPr>
        <p:txBody>
          <a:bodyPr wrap="square">
            <a:spAutoFit/>
          </a:bodyPr>
          <a:lstStyle/>
          <a:p>
            <a:r>
              <a:rPr lang="zh-CN" altLang="en-US" sz="1800" dirty="0">
                <a:solidFill>
                  <a:srgbClr val="C00000"/>
                </a:solidFill>
                <a:latin typeface="汉仪雅酷黑 85W" panose="020B0904020202020204" pitchFamily="34" charset="-122"/>
                <a:ea typeface="汉仪雅酷黑 85W" panose="020B0904020202020204" pitchFamily="34" charset="-122"/>
                <a:cs typeface="+mn-ea"/>
                <a:sym typeface="+mn-lt"/>
              </a:rPr>
              <a:t>不忘职责使命牢记党的嘱托</a:t>
            </a:r>
          </a:p>
        </p:txBody>
      </p:sp>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1651" y="156258"/>
            <a:ext cx="860424" cy="701413"/>
          </a:xfrm>
          <a:prstGeom prst="rect">
            <a:avLst/>
          </a:prstGeom>
        </p:spPr>
      </p:pic>
      <p:cxnSp>
        <p:nvCxnSpPr>
          <p:cNvPr id="6" name="直接连接符 5"/>
          <p:cNvCxnSpPr>
            <a:endCxn id="13" idx="4"/>
          </p:cNvCxnSpPr>
          <p:nvPr/>
        </p:nvCxnSpPr>
        <p:spPr bwMode="auto">
          <a:xfrm>
            <a:off x="999460" y="2291882"/>
            <a:ext cx="6278758" cy="0"/>
          </a:xfrm>
          <a:prstGeom prst="line">
            <a:avLst/>
          </a:prstGeom>
          <a:solidFill>
            <a:srgbClr val="BD2531"/>
          </a:solidFill>
          <a:ln w="9525" cap="flat" cmpd="sng" algn="ctr">
            <a:solidFill>
              <a:srgbClr val="3D3D3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30"/>
          <p:cNvSpPr txBox="1"/>
          <p:nvPr/>
        </p:nvSpPr>
        <p:spPr>
          <a:xfrm>
            <a:off x="648182" y="1671308"/>
            <a:ext cx="7444779" cy="461665"/>
          </a:xfrm>
          <a:prstGeom prst="rect">
            <a:avLst/>
          </a:prstGeom>
          <a:noFill/>
        </p:spPr>
        <p:txBody>
          <a:bodyPr wrap="square" rtlCol="0">
            <a:spAutoFit/>
          </a:bodyPr>
          <a:lstStyle/>
          <a:p>
            <a:pPr marL="342900" indent="-342900">
              <a:buFont typeface="Wingdings" panose="05000000000000000000" pitchFamily="2" charset="2"/>
              <a:buChar char="p"/>
            </a:pPr>
            <a:r>
              <a:rPr lang="zh-CN" altLang="en-US" sz="2400" b="1" dirty="0">
                <a:solidFill>
                  <a:srgbClr val="C00000"/>
                </a:solidFill>
                <a:latin typeface="微软雅黑" panose="020B0503020204020204" pitchFamily="34" charset="-122"/>
                <a:ea typeface="微软雅黑" panose="020B0503020204020204" pitchFamily="34" charset="-122"/>
                <a:cs typeface="+mn-ea"/>
                <a:sym typeface="+mn-lt"/>
              </a:rPr>
              <a:t>不忘职责使命牢记党的嘱托：一心向党</a:t>
            </a:r>
          </a:p>
        </p:txBody>
      </p:sp>
      <p:grpSp>
        <p:nvGrpSpPr>
          <p:cNvPr id="8" name="组合 7"/>
          <p:cNvGrpSpPr/>
          <p:nvPr/>
        </p:nvGrpSpPr>
        <p:grpSpPr>
          <a:xfrm>
            <a:off x="6775605" y="1530466"/>
            <a:ext cx="1012229" cy="761416"/>
            <a:chOff x="613246" y="2493034"/>
            <a:chExt cx="1324422" cy="996252"/>
          </a:xfrm>
        </p:grpSpPr>
        <p:grpSp>
          <p:nvGrpSpPr>
            <p:cNvPr id="9" name="组合 8"/>
            <p:cNvGrpSpPr/>
            <p:nvPr/>
          </p:nvGrpSpPr>
          <p:grpSpPr>
            <a:xfrm>
              <a:off x="613246" y="2493034"/>
              <a:ext cx="1324422" cy="996252"/>
              <a:chOff x="3202171" y="1462739"/>
              <a:chExt cx="1919019" cy="1443518"/>
            </a:xfrm>
          </p:grpSpPr>
          <p:grpSp>
            <p:nvGrpSpPr>
              <p:cNvPr id="11" name="组合 10"/>
              <p:cNvGrpSpPr/>
              <p:nvPr/>
            </p:nvGrpSpPr>
            <p:grpSpPr>
              <a:xfrm>
                <a:off x="3433282" y="1462739"/>
                <a:ext cx="1443518" cy="1443518"/>
                <a:chOff x="2681608" y="1294395"/>
                <a:chExt cx="1506218" cy="1506218"/>
              </a:xfrm>
            </p:grpSpPr>
            <p:sp>
              <p:nvSpPr>
                <p:cNvPr id="13" name="椭圆 12"/>
                <p:cNvSpPr/>
                <p:nvPr/>
              </p:nvSpPr>
              <p:spPr>
                <a:xfrm>
                  <a:off x="2681608" y="1294395"/>
                  <a:ext cx="1506218" cy="1506218"/>
                </a:xfrm>
                <a:prstGeom prst="ellipse">
                  <a:avLst/>
                </a:prstGeom>
                <a:solidFill>
                  <a:schemeClr val="bg1"/>
                </a:solidFill>
                <a:ln w="12700" cap="flat" cmpd="sng" algn="ctr">
                  <a:solidFill>
                    <a:srgbClr val="FF0000"/>
                  </a:solidFill>
                  <a:prstDash val="solid"/>
                </a:ln>
                <a:effectLst/>
              </p:spPr>
              <p:txBody>
                <a:bodyPr wrap="square" rtlCol="0" anchor="ctr">
                  <a:noAutofit/>
                </a:bodyPr>
                <a:lstStyle/>
                <a:p>
                  <a:pPr algn="ctr" defTabSz="1219200">
                    <a:defRPr/>
                  </a:pPr>
                  <a:endParaRPr lang="zh-CN" altLang="en-US" sz="2400" kern="0" dirty="0">
                    <a:solidFill>
                      <a:srgbClr val="000000"/>
                    </a:solidFill>
                    <a:cs typeface="+mn-ea"/>
                    <a:sym typeface="+mn-lt"/>
                  </a:endParaRPr>
                </a:p>
              </p:txBody>
            </p:sp>
            <p:sp>
              <p:nvSpPr>
                <p:cNvPr id="14" name="Freeform 5"/>
                <p:cNvSpPr/>
                <p:nvPr/>
              </p:nvSpPr>
              <p:spPr bwMode="auto">
                <a:xfrm flipV="1">
                  <a:off x="2777383" y="1390167"/>
                  <a:ext cx="1314666" cy="1314675"/>
                </a:xfrm>
                <a:prstGeom prst="ellipse">
                  <a:avLst/>
                </a:prstGeom>
                <a:solidFill>
                  <a:srgbClr val="CC0701"/>
                </a:solidFill>
                <a:ln w="9525" cap="flat" cmpd="sng" algn="ctr">
                  <a:noFill/>
                  <a:prstDash val="solid"/>
                </a:ln>
                <a:effectLst/>
              </p:spPr>
              <p:txBody>
                <a:bodyPr wrap="square" rtlCol="0" anchor="ctr">
                  <a:noAutofit/>
                </a:bodyPr>
                <a:lstStyle/>
                <a:p>
                  <a:pPr algn="ctr" defTabSz="1219200">
                    <a:defRPr/>
                  </a:pPr>
                  <a:endParaRPr lang="zh-CN" altLang="en-US" sz="2400" kern="0" dirty="0">
                    <a:solidFill>
                      <a:srgbClr val="000000"/>
                    </a:solidFill>
                    <a:cs typeface="+mn-ea"/>
                    <a:sym typeface="+mn-lt"/>
                  </a:endParaRPr>
                </a:p>
              </p:txBody>
            </p:sp>
            <p:sp>
              <p:nvSpPr>
                <p:cNvPr id="15" name="任意多边形 43"/>
                <p:cNvSpPr/>
                <p:nvPr/>
              </p:nvSpPr>
              <p:spPr bwMode="auto">
                <a:xfrm flipV="1">
                  <a:off x="2688967" y="1301750"/>
                  <a:ext cx="1326030" cy="1238236"/>
                </a:xfrm>
                <a:custGeom>
                  <a:avLst/>
                  <a:gdLst>
                    <a:gd name="connsiteX0" fmla="*/ 745749 w 1326030"/>
                    <a:gd name="connsiteY0" fmla="*/ 1238236 h 1238236"/>
                    <a:gd name="connsiteX1" fmla="*/ 1273073 w 1326030"/>
                    <a:gd name="connsiteY1" fmla="*/ 1019809 h 1238236"/>
                    <a:gd name="connsiteX2" fmla="*/ 1326030 w 1326030"/>
                    <a:gd name="connsiteY2" fmla="*/ 955624 h 1238236"/>
                    <a:gd name="connsiteX3" fmla="*/ 1245552 w 1326030"/>
                    <a:gd name="connsiteY3" fmla="*/ 967907 h 1238236"/>
                    <a:gd name="connsiteX4" fmla="*/ 1147542 w 1326030"/>
                    <a:gd name="connsiteY4" fmla="*/ 972856 h 1238236"/>
                    <a:gd name="connsiteX5" fmla="*/ 188953 w 1326030"/>
                    <a:gd name="connsiteY5" fmla="*/ 14259 h 1238236"/>
                    <a:gd name="connsiteX6" fmla="*/ 189673 w 1326030"/>
                    <a:gd name="connsiteY6" fmla="*/ 0 h 1238236"/>
                    <a:gd name="connsiteX7" fmla="*/ 127362 w 1326030"/>
                    <a:gd name="connsiteY7" fmla="*/ 75522 h 1238236"/>
                    <a:gd name="connsiteX8" fmla="*/ 0 w 1326030"/>
                    <a:gd name="connsiteY8" fmla="*/ 492481 h 1238236"/>
                    <a:gd name="connsiteX9" fmla="*/ 745749 w 1326030"/>
                    <a:gd name="connsiteY9" fmla="*/ 1238236 h 123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6030" h="1238236">
                      <a:moveTo>
                        <a:pt x="745749" y="1238236"/>
                      </a:moveTo>
                      <a:cubicBezTo>
                        <a:pt x="951682" y="1238236"/>
                        <a:pt x="1138119" y="1154765"/>
                        <a:pt x="1273073" y="1019809"/>
                      </a:cubicBezTo>
                      <a:lnTo>
                        <a:pt x="1326030" y="955624"/>
                      </a:lnTo>
                      <a:lnTo>
                        <a:pt x="1245552" y="967907"/>
                      </a:lnTo>
                      <a:cubicBezTo>
                        <a:pt x="1213327" y="971180"/>
                        <a:pt x="1180631" y="972856"/>
                        <a:pt x="1147542" y="972856"/>
                      </a:cubicBezTo>
                      <a:cubicBezTo>
                        <a:pt x="618128" y="972856"/>
                        <a:pt x="188953" y="543678"/>
                        <a:pt x="188953" y="14259"/>
                      </a:cubicBezTo>
                      <a:lnTo>
                        <a:pt x="189673" y="0"/>
                      </a:lnTo>
                      <a:lnTo>
                        <a:pt x="127362" y="75522"/>
                      </a:lnTo>
                      <a:cubicBezTo>
                        <a:pt x="46952" y="194546"/>
                        <a:pt x="0" y="338030"/>
                        <a:pt x="0" y="492481"/>
                      </a:cubicBezTo>
                      <a:cubicBezTo>
                        <a:pt x="0" y="904350"/>
                        <a:pt x="333883" y="1238236"/>
                        <a:pt x="745749" y="1238236"/>
                      </a:cubicBezTo>
                      <a:close/>
                    </a:path>
                  </a:pathLst>
                </a:custGeom>
                <a:gradFill flip="none" rotWithShape="1">
                  <a:gsLst>
                    <a:gs pos="30000">
                      <a:srgbClr val="FFFFFF">
                        <a:alpha val="0"/>
                      </a:srgbClr>
                    </a:gs>
                    <a:gs pos="95000">
                      <a:srgbClr val="FFFFFF">
                        <a:alpha val="90000"/>
                      </a:srgbClr>
                    </a:gs>
                  </a:gsLst>
                  <a:lin ang="8100000" scaled="1"/>
                  <a:tileRect/>
                </a:gradFill>
                <a:ln w="9525" cap="flat" cmpd="sng" algn="ctr">
                  <a:solidFill>
                    <a:srgbClr val="CC0701"/>
                  </a:solidFill>
                  <a:prstDash val="solid"/>
                </a:ln>
                <a:effectLst/>
              </p:spPr>
              <p:txBody>
                <a:bodyPr wrap="square" rtlCol="0" anchor="ctr">
                  <a:noAutofit/>
                </a:bodyPr>
                <a:lstStyle/>
                <a:p>
                  <a:pPr algn="ctr" defTabSz="1219200">
                    <a:defRPr/>
                  </a:pPr>
                  <a:endParaRPr lang="zh-CN" altLang="en-US" sz="2400" kern="0" dirty="0">
                    <a:solidFill>
                      <a:srgbClr val="000000"/>
                    </a:solidFill>
                    <a:cs typeface="+mn-ea"/>
                    <a:sym typeface="+mn-lt"/>
                  </a:endParaRPr>
                </a:p>
              </p:txBody>
            </p:sp>
          </p:grpSp>
          <p:sp>
            <p:nvSpPr>
              <p:cNvPr id="12" name="TextBox 14"/>
              <p:cNvSpPr txBox="1"/>
              <p:nvPr/>
            </p:nvSpPr>
            <p:spPr>
              <a:xfrm>
                <a:off x="3202171" y="1856142"/>
                <a:ext cx="1919019" cy="953161"/>
              </a:xfrm>
              <a:prstGeom prst="rect">
                <a:avLst/>
              </a:prstGeom>
              <a:noFill/>
              <a:effectLst/>
            </p:spPr>
            <p:txBody>
              <a:bodyPr wrap="square" rtlCol="0">
                <a:spAutoFit/>
              </a:bodyPr>
              <a:lstStyle/>
              <a:p>
                <a:pPr algn="ctr" defTabSz="1219200">
                  <a:defRPr/>
                </a:pPr>
                <a:endParaRPr lang="zh-CN" altLang="en-US" sz="2665" b="1" kern="0" dirty="0">
                  <a:solidFill>
                    <a:prstClr val="white"/>
                  </a:solidFill>
                  <a:cs typeface="+mn-ea"/>
                  <a:sym typeface="+mn-lt"/>
                </a:endParaRPr>
              </a:p>
            </p:txBody>
          </p:sp>
        </p:grpSp>
        <p:sp>
          <p:nvSpPr>
            <p:cNvPr id="10" name="Freeform 5"/>
            <p:cNvSpPr>
              <a:spLocks noChangeAspect="1"/>
            </p:cNvSpPr>
            <p:nvPr/>
          </p:nvSpPr>
          <p:spPr bwMode="auto">
            <a:xfrm>
              <a:off x="979358" y="2677314"/>
              <a:ext cx="576000" cy="58571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DFBF7"/>
            </a:solidFill>
            <a:ln>
              <a:noFill/>
            </a:ln>
            <a:effectLst/>
          </p:spPr>
          <p:txBody>
            <a:bodyPr vert="horz" wrap="square" lIns="121920" tIns="60960" rIns="121920" bIns="60960" numCol="1" anchor="t" anchorCtr="0" compatLnSpc="1"/>
            <a:lstStyle/>
            <a:p>
              <a:pPr defTabSz="914400"/>
              <a:endParaRPr lang="zh-CN" altLang="en-US" sz="2400">
                <a:solidFill>
                  <a:prstClr val="black"/>
                </a:solidFill>
                <a:cs typeface="+mn-ea"/>
                <a:sym typeface="+mn-lt"/>
              </a:endParaRPr>
            </a:p>
          </p:txBody>
        </p:sp>
      </p:grpSp>
      <p:cxnSp>
        <p:nvCxnSpPr>
          <p:cNvPr id="16" name="PA-1022197"/>
          <p:cNvCxnSpPr/>
          <p:nvPr>
            <p:custDataLst>
              <p:tags r:id="rId1"/>
            </p:custDataLst>
          </p:nvPr>
        </p:nvCxnSpPr>
        <p:spPr>
          <a:xfrm>
            <a:off x="1122828" y="2808383"/>
            <a:ext cx="0" cy="3336406"/>
          </a:xfrm>
          <a:prstGeom prst="line">
            <a:avLst/>
          </a:prstGeom>
          <a:ln>
            <a:solidFill>
              <a:srgbClr val="CC0701"/>
            </a:solidFill>
          </a:ln>
        </p:spPr>
        <p:style>
          <a:lnRef idx="1">
            <a:schemeClr val="accent1"/>
          </a:lnRef>
          <a:fillRef idx="0">
            <a:schemeClr val="accent1"/>
          </a:fillRef>
          <a:effectRef idx="0">
            <a:schemeClr val="accent1"/>
          </a:effectRef>
          <a:fontRef idx="minor">
            <a:schemeClr val="tx1"/>
          </a:fontRef>
        </p:style>
      </p:cxnSp>
      <p:sp>
        <p:nvSpPr>
          <p:cNvPr id="17" name="PA-1022198"/>
          <p:cNvSpPr/>
          <p:nvPr>
            <p:custDataLst>
              <p:tags r:id="rId2"/>
            </p:custDataLst>
          </p:nvPr>
        </p:nvSpPr>
        <p:spPr>
          <a:xfrm>
            <a:off x="867068" y="3046369"/>
            <a:ext cx="511520" cy="511520"/>
          </a:xfrm>
          <a:prstGeom prst="ellipse">
            <a:avLst/>
          </a:prstGeom>
          <a:solidFill>
            <a:srgbClr val="CC0701"/>
          </a:solidFill>
          <a:ln>
            <a:solidFill>
              <a:srgbClr val="CC0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cs typeface="+mn-ea"/>
                <a:sym typeface="+mn-lt"/>
              </a:rPr>
              <a:t>1</a:t>
            </a:r>
            <a:endParaRPr lang="zh-CN" altLang="en-US" sz="2000" b="1" dirty="0">
              <a:cs typeface="+mn-ea"/>
              <a:sym typeface="+mn-lt"/>
            </a:endParaRPr>
          </a:p>
        </p:txBody>
      </p:sp>
      <p:sp>
        <p:nvSpPr>
          <p:cNvPr id="18" name="PA-1022200"/>
          <p:cNvSpPr/>
          <p:nvPr>
            <p:custDataLst>
              <p:tags r:id="rId3"/>
            </p:custDataLst>
          </p:nvPr>
        </p:nvSpPr>
        <p:spPr>
          <a:xfrm>
            <a:off x="1455120" y="2614486"/>
            <a:ext cx="6233143" cy="1231106"/>
          </a:xfrm>
          <a:prstGeom prst="rect">
            <a:avLst/>
          </a:prstGeom>
        </p:spPr>
        <p:txBody>
          <a:bodyPr wrap="square">
            <a:spAutoFit/>
          </a:bodyPr>
          <a:lstStyle/>
          <a:p>
            <a:pPr algn="just">
              <a:defRPr/>
            </a:pPr>
            <a:r>
              <a:rPr lang="zh-CN" altLang="en-US" sz="2000" b="1" kern="100" dirty="0">
                <a:latin typeface="微软雅黑" panose="020B0503020204020204" pitchFamily="34" charset="-122"/>
                <a:ea typeface="微软雅黑" panose="020B0503020204020204" pitchFamily="34" charset="-122"/>
                <a:cs typeface="+mn-ea"/>
                <a:sym typeface="+mn-lt"/>
              </a:rPr>
              <a:t>要坚决拥护和执行党的章程。</a:t>
            </a:r>
            <a:endParaRPr lang="en-US" altLang="zh-CN" sz="2000" b="1" kern="100" dirty="0">
              <a:latin typeface="微软雅黑" panose="020B0503020204020204" pitchFamily="34" charset="-122"/>
              <a:ea typeface="微软雅黑" panose="020B0503020204020204" pitchFamily="34" charset="-122"/>
              <a:cs typeface="+mn-ea"/>
              <a:sym typeface="+mn-lt"/>
            </a:endParaRPr>
          </a:p>
          <a:p>
            <a:pPr algn="just">
              <a:defRPr/>
            </a:pPr>
            <a:r>
              <a:rPr lang="en-US" altLang="zh-CN" kern="100" dirty="0">
                <a:latin typeface="微软雅黑" panose="020B0503020204020204" pitchFamily="34" charset="-122"/>
                <a:ea typeface="微软雅黑" panose="020B0503020204020204" pitchFamily="34" charset="-122"/>
                <a:cs typeface="+mn-ea"/>
                <a:sym typeface="+mn-lt"/>
              </a:rPr>
              <a:t>《</a:t>
            </a:r>
            <a:r>
              <a:rPr lang="zh-CN" altLang="en-US" kern="100" dirty="0">
                <a:latin typeface="微软雅黑" panose="020B0503020204020204" pitchFamily="34" charset="-122"/>
                <a:ea typeface="微软雅黑" panose="020B0503020204020204" pitchFamily="34" charset="-122"/>
                <a:cs typeface="+mn-ea"/>
                <a:sym typeface="+mn-lt"/>
              </a:rPr>
              <a:t>党章</a:t>
            </a:r>
            <a:r>
              <a:rPr lang="en-US" altLang="zh-CN" kern="100" dirty="0">
                <a:latin typeface="微软雅黑" panose="020B0503020204020204" pitchFamily="34" charset="-122"/>
                <a:ea typeface="微软雅黑" panose="020B0503020204020204" pitchFamily="34" charset="-122"/>
                <a:cs typeface="+mn-ea"/>
                <a:sym typeface="+mn-lt"/>
              </a:rPr>
              <a:t>》</a:t>
            </a:r>
            <a:r>
              <a:rPr lang="zh-CN" altLang="en-US" kern="100" dirty="0">
                <a:latin typeface="微软雅黑" panose="020B0503020204020204" pitchFamily="34" charset="-122"/>
                <a:ea typeface="微软雅黑" panose="020B0503020204020204" pitchFamily="34" charset="-122"/>
                <a:cs typeface="+mn-ea"/>
                <a:sym typeface="+mn-lt"/>
              </a:rPr>
              <a:t>规定了我们党员的权利和义务，特别是在履行党员的义务方面，要反思我们做得怎么样</a:t>
            </a:r>
            <a:r>
              <a:rPr lang="en-US" altLang="zh-CN" kern="100" dirty="0">
                <a:latin typeface="微软雅黑" panose="020B0503020204020204" pitchFamily="34" charset="-122"/>
                <a:ea typeface="微软雅黑" panose="020B0503020204020204" pitchFamily="34" charset="-122"/>
                <a:cs typeface="+mn-ea"/>
                <a:sym typeface="+mn-lt"/>
              </a:rPr>
              <a:t>?</a:t>
            </a:r>
            <a:r>
              <a:rPr lang="zh-CN" altLang="en-US" kern="100" dirty="0">
                <a:latin typeface="微软雅黑" panose="020B0503020204020204" pitchFamily="34" charset="-122"/>
                <a:ea typeface="微软雅黑" panose="020B0503020204020204" pitchFamily="34" charset="-122"/>
                <a:cs typeface="+mn-ea"/>
                <a:sym typeface="+mn-lt"/>
              </a:rPr>
              <a:t>要从主观上剖析自己，深入查找原因，坚持立说立行，做一个合格党员。</a:t>
            </a:r>
            <a:endParaRPr lang="zh-CN" altLang="zh-CN" kern="100" dirty="0">
              <a:latin typeface="微软雅黑" panose="020B0503020204020204" pitchFamily="34" charset="-122"/>
              <a:ea typeface="微软雅黑" panose="020B0503020204020204" pitchFamily="34" charset="-122"/>
              <a:cs typeface="+mn-ea"/>
              <a:sym typeface="+mn-lt"/>
            </a:endParaRPr>
          </a:p>
        </p:txBody>
      </p:sp>
      <p:sp>
        <p:nvSpPr>
          <p:cNvPr id="19" name="PA-1022198"/>
          <p:cNvSpPr/>
          <p:nvPr>
            <p:custDataLst>
              <p:tags r:id="rId4"/>
            </p:custDataLst>
          </p:nvPr>
        </p:nvSpPr>
        <p:spPr>
          <a:xfrm>
            <a:off x="867068" y="4169799"/>
            <a:ext cx="511520" cy="511520"/>
          </a:xfrm>
          <a:prstGeom prst="ellipse">
            <a:avLst/>
          </a:prstGeom>
          <a:solidFill>
            <a:srgbClr val="CC0701"/>
          </a:solidFill>
          <a:ln>
            <a:solidFill>
              <a:srgbClr val="CC0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cs typeface="+mn-ea"/>
                <a:sym typeface="+mn-lt"/>
              </a:rPr>
              <a:t>2</a:t>
            </a:r>
            <a:endParaRPr lang="zh-CN" altLang="en-US" sz="2000" b="1" dirty="0">
              <a:cs typeface="+mn-ea"/>
              <a:sym typeface="+mn-lt"/>
            </a:endParaRPr>
          </a:p>
        </p:txBody>
      </p:sp>
      <p:sp>
        <p:nvSpPr>
          <p:cNvPr id="20" name="PA-1022200"/>
          <p:cNvSpPr/>
          <p:nvPr>
            <p:custDataLst>
              <p:tags r:id="rId5"/>
            </p:custDataLst>
          </p:nvPr>
        </p:nvSpPr>
        <p:spPr>
          <a:xfrm>
            <a:off x="1455120" y="4016339"/>
            <a:ext cx="6233143" cy="954107"/>
          </a:xfrm>
          <a:prstGeom prst="rect">
            <a:avLst/>
          </a:prstGeom>
        </p:spPr>
        <p:txBody>
          <a:bodyPr wrap="square">
            <a:spAutoFit/>
          </a:bodyPr>
          <a:lstStyle/>
          <a:p>
            <a:pPr algn="just">
              <a:defRPr/>
            </a:pPr>
            <a:r>
              <a:rPr lang="zh-CN" altLang="en-US" sz="2000" b="1" kern="100" dirty="0">
                <a:latin typeface="微软雅黑" panose="020B0503020204020204" pitchFamily="34" charset="-122"/>
                <a:ea typeface="微软雅黑" panose="020B0503020204020204" pitchFamily="34" charset="-122"/>
                <a:cs typeface="+mn-ea"/>
                <a:sym typeface="+mn-lt"/>
              </a:rPr>
              <a:t>要坚决执行党的决定。</a:t>
            </a:r>
            <a:endParaRPr lang="en-US" altLang="zh-CN" sz="2000" b="1" kern="100" dirty="0">
              <a:latin typeface="微软雅黑" panose="020B0503020204020204" pitchFamily="34" charset="-122"/>
              <a:ea typeface="微软雅黑" panose="020B0503020204020204" pitchFamily="34" charset="-122"/>
              <a:cs typeface="+mn-ea"/>
              <a:sym typeface="+mn-lt"/>
            </a:endParaRPr>
          </a:p>
          <a:p>
            <a:pPr algn="just">
              <a:defRPr/>
            </a:pPr>
            <a:r>
              <a:rPr lang="zh-CN" altLang="en-US" kern="100" dirty="0">
                <a:latin typeface="微软雅黑" panose="020B0503020204020204" pitchFamily="34" charset="-122"/>
                <a:ea typeface="微软雅黑" panose="020B0503020204020204" pitchFamily="34" charset="-122"/>
                <a:cs typeface="+mn-ea"/>
                <a:sym typeface="+mn-lt"/>
              </a:rPr>
              <a:t>不管是哪一级的党组织所作出的决定，我们都不能说三道四，而是坚决坚定的去拥护党的决定、执行党的决定。</a:t>
            </a:r>
            <a:endParaRPr lang="zh-CN" altLang="zh-CN" kern="100" dirty="0">
              <a:latin typeface="微软雅黑" panose="020B0503020204020204" pitchFamily="34" charset="-122"/>
              <a:ea typeface="微软雅黑" panose="020B0503020204020204" pitchFamily="34" charset="-122"/>
              <a:cs typeface="+mn-ea"/>
              <a:sym typeface="+mn-lt"/>
            </a:endParaRPr>
          </a:p>
        </p:txBody>
      </p:sp>
      <p:sp>
        <p:nvSpPr>
          <p:cNvPr id="21" name="PA-1022198"/>
          <p:cNvSpPr/>
          <p:nvPr>
            <p:custDataLst>
              <p:tags r:id="rId6"/>
            </p:custDataLst>
          </p:nvPr>
        </p:nvSpPr>
        <p:spPr>
          <a:xfrm>
            <a:off x="867068" y="5307987"/>
            <a:ext cx="511520" cy="511520"/>
          </a:xfrm>
          <a:prstGeom prst="ellipse">
            <a:avLst/>
          </a:prstGeom>
          <a:solidFill>
            <a:srgbClr val="CC0701"/>
          </a:solidFill>
          <a:ln>
            <a:solidFill>
              <a:srgbClr val="CC0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cs typeface="+mn-ea"/>
                <a:sym typeface="+mn-lt"/>
              </a:rPr>
              <a:t>3</a:t>
            </a:r>
            <a:endParaRPr lang="zh-CN" altLang="en-US" sz="2000" b="1" dirty="0">
              <a:cs typeface="+mn-ea"/>
              <a:sym typeface="+mn-lt"/>
            </a:endParaRPr>
          </a:p>
        </p:txBody>
      </p:sp>
      <p:sp>
        <p:nvSpPr>
          <p:cNvPr id="22" name="PA-1022200"/>
          <p:cNvSpPr/>
          <p:nvPr>
            <p:custDataLst>
              <p:tags r:id="rId7"/>
            </p:custDataLst>
          </p:nvPr>
        </p:nvSpPr>
        <p:spPr>
          <a:xfrm>
            <a:off x="1422299" y="5186692"/>
            <a:ext cx="6233143" cy="954107"/>
          </a:xfrm>
          <a:prstGeom prst="rect">
            <a:avLst/>
          </a:prstGeom>
        </p:spPr>
        <p:txBody>
          <a:bodyPr wrap="square">
            <a:spAutoFit/>
          </a:bodyPr>
          <a:lstStyle/>
          <a:p>
            <a:pPr algn="just">
              <a:defRPr/>
            </a:pPr>
            <a:r>
              <a:rPr lang="zh-CN" altLang="en-US" sz="2000" b="1" kern="100" dirty="0">
                <a:latin typeface="微软雅黑" panose="020B0503020204020204" pitchFamily="34" charset="-122"/>
                <a:ea typeface="微软雅黑" panose="020B0503020204020204" pitchFamily="34" charset="-122"/>
                <a:cs typeface="+mn-ea"/>
                <a:sym typeface="+mn-lt"/>
              </a:rPr>
              <a:t>要坚决响应党的号召。</a:t>
            </a:r>
            <a:endParaRPr lang="en-US" altLang="zh-CN" sz="2000" b="1" kern="100" dirty="0">
              <a:latin typeface="微软雅黑" panose="020B0503020204020204" pitchFamily="34" charset="-122"/>
              <a:ea typeface="微软雅黑" panose="020B0503020204020204" pitchFamily="34" charset="-122"/>
              <a:cs typeface="+mn-ea"/>
              <a:sym typeface="+mn-lt"/>
            </a:endParaRPr>
          </a:p>
          <a:p>
            <a:pPr algn="just">
              <a:defRPr/>
            </a:pPr>
            <a:r>
              <a:rPr lang="zh-CN" altLang="en-US" kern="100" dirty="0">
                <a:latin typeface="微软雅黑" panose="020B0503020204020204" pitchFamily="34" charset="-122"/>
                <a:ea typeface="微软雅黑" panose="020B0503020204020204" pitchFamily="34" charset="-122"/>
                <a:cs typeface="+mn-ea"/>
                <a:sym typeface="+mn-lt"/>
              </a:rPr>
              <a:t>党要求我们怎么做，怎么做得更好，我们就应当按照党的要求做得更好，更完美，要创造性的开展工作。</a:t>
            </a:r>
            <a:endParaRPr lang="zh-CN" altLang="zh-CN" kern="100" dirty="0">
              <a:latin typeface="微软雅黑" panose="020B0503020204020204" pitchFamily="34" charset="-122"/>
              <a:ea typeface="微软雅黑" panose="020B0503020204020204" pitchFamily="34" charset="-122"/>
              <a:cs typeface="+mn-ea"/>
              <a:sym typeface="+mn-lt"/>
            </a:endParaRPr>
          </a:p>
        </p:txBody>
      </p:sp>
      <p:pic>
        <p:nvPicPr>
          <p:cNvPr id="23" name="图片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7569566" y="2685569"/>
            <a:ext cx="4407023" cy="4407023"/>
          </a:xfrm>
          <a:prstGeom prst="rect">
            <a:avLst/>
          </a:prstGeom>
        </p:spPr>
      </p:pic>
      <p:sp>
        <p:nvSpPr>
          <p:cNvPr id="24" name="圆角矩形 23"/>
          <p:cNvSpPr/>
          <p:nvPr/>
        </p:nvSpPr>
        <p:spPr>
          <a:xfrm>
            <a:off x="7970293" y="259309"/>
            <a:ext cx="3398292" cy="21154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kern="100" dirty="0" smtClean="0">
                <a:latin typeface="微软雅黑" panose="020B0503020204020204" pitchFamily="34" charset="-122"/>
                <a:ea typeface="微软雅黑" panose="020B0503020204020204" pitchFamily="34" charset="-122"/>
                <a:cs typeface="+mn-ea"/>
                <a:sym typeface="+mn-lt"/>
              </a:rPr>
              <a:t>《</a:t>
            </a:r>
            <a:r>
              <a:rPr lang="zh-CN" altLang="en-US" sz="3200" kern="100" dirty="0" smtClean="0">
                <a:latin typeface="微软雅黑" panose="020B0503020204020204" pitchFamily="34" charset="-122"/>
                <a:ea typeface="微软雅黑" panose="020B0503020204020204" pitchFamily="34" charset="-122"/>
                <a:cs typeface="+mn-ea"/>
                <a:sym typeface="+mn-lt"/>
              </a:rPr>
              <a:t>党章</a:t>
            </a:r>
            <a:r>
              <a:rPr lang="en-US" altLang="zh-CN" sz="3200" kern="100" dirty="0" smtClean="0">
                <a:latin typeface="微软雅黑" panose="020B0503020204020204" pitchFamily="34" charset="-122"/>
                <a:ea typeface="微软雅黑" panose="020B0503020204020204" pitchFamily="34" charset="-122"/>
                <a:cs typeface="+mn-ea"/>
                <a:sym typeface="+mn-lt"/>
              </a:rPr>
              <a:t>》</a:t>
            </a:r>
            <a:endParaRPr lang="zh-CN" altLang="en-US" sz="3200" dirty="0"/>
          </a:p>
        </p:txBody>
      </p:sp>
    </p:spTree>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400"/>
                                        <p:tgtEl>
                                          <p:spTgt spid="7"/>
                                        </p:tgtEl>
                                      </p:cBhvr>
                                    </p:animEffect>
                                    <p:anim calcmode="lin" valueType="num">
                                      <p:cBhvr>
                                        <p:cTn id="18" dur="400" fill="hold"/>
                                        <p:tgtEl>
                                          <p:spTgt spid="7"/>
                                        </p:tgtEl>
                                        <p:attrNameLst>
                                          <p:attrName>ppt_x</p:attrName>
                                        </p:attrNameLst>
                                      </p:cBhvr>
                                      <p:tavLst>
                                        <p:tav tm="0">
                                          <p:val>
                                            <p:strVal val="#ppt_x"/>
                                          </p:val>
                                        </p:tav>
                                        <p:tav tm="100000">
                                          <p:val>
                                            <p:strVal val="#ppt_x"/>
                                          </p:val>
                                        </p:tav>
                                      </p:tavLst>
                                    </p:anim>
                                    <p:anim calcmode="lin" valueType="num">
                                      <p:cBhvr>
                                        <p:cTn id="19" dur="4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par>
                          <p:cTn id="34" fill="hold">
                            <p:stCondLst>
                              <p:cond delay="3500"/>
                            </p:stCondLst>
                            <p:childTnLst>
                              <p:par>
                                <p:cTn id="35" presetID="42"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par>
                          <p:cTn id="44" fill="hold">
                            <p:stCondLst>
                              <p:cond delay="5000"/>
                            </p:stCondLst>
                            <p:childTnLst>
                              <p:par>
                                <p:cTn id="45" presetID="42" presetClass="entr" presetSubtype="0"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par>
                          <p:cTn id="50" fill="hold">
                            <p:stCondLst>
                              <p:cond delay="6000"/>
                            </p:stCondLst>
                            <p:childTnLst>
                              <p:par>
                                <p:cTn id="51" presetID="22" presetClass="entr" presetSubtype="8"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500"/>
                                        <p:tgtEl>
                                          <p:spTgt spid="22"/>
                                        </p:tgtEl>
                                      </p:cBhvr>
                                    </p:animEffect>
                                  </p:childTnLst>
                                </p:cTn>
                              </p:par>
                            </p:childTnLst>
                          </p:cTn>
                        </p:par>
                        <p:par>
                          <p:cTn id="54" fill="hold">
                            <p:stCondLst>
                              <p:cond delay="6500"/>
                            </p:stCondLst>
                            <p:childTnLst>
                              <p:par>
                                <p:cTn id="55" presetID="22" presetClass="entr" presetSubtype="4"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down)">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P spid="18" grpId="0"/>
      <p:bldP spid="19" grpId="0" animBg="1"/>
      <p:bldP spid="20" grpId="0"/>
      <p:bldP spid="21"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sp>
        <p:nvSpPr>
          <p:cNvPr id="2" name="矩形 1"/>
          <p:cNvSpPr/>
          <p:nvPr/>
        </p:nvSpPr>
        <p:spPr>
          <a:xfrm>
            <a:off x="289367" y="162046"/>
            <a:ext cx="11620982" cy="653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142075" y="322298"/>
            <a:ext cx="6099858" cy="369332"/>
          </a:xfrm>
          <a:prstGeom prst="rect">
            <a:avLst/>
          </a:prstGeom>
          <a:noFill/>
        </p:spPr>
        <p:txBody>
          <a:bodyPr wrap="square">
            <a:spAutoFit/>
          </a:bodyPr>
          <a:lstStyle/>
          <a:p>
            <a:r>
              <a:rPr lang="zh-CN" altLang="en-US" sz="1800" dirty="0">
                <a:solidFill>
                  <a:srgbClr val="C00000"/>
                </a:solidFill>
                <a:latin typeface="汉仪雅酷黑 85W" panose="020B0904020202020204" pitchFamily="34" charset="-122"/>
                <a:ea typeface="汉仪雅酷黑 85W" panose="020B0904020202020204" pitchFamily="34" charset="-122"/>
                <a:cs typeface="+mn-ea"/>
                <a:sym typeface="+mn-lt"/>
              </a:rPr>
              <a:t>不忘职责使命牢记党的嘱托</a:t>
            </a:r>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651" y="156258"/>
            <a:ext cx="860424" cy="701413"/>
          </a:xfrm>
          <a:prstGeom prst="rect">
            <a:avLst/>
          </a:prstGeom>
        </p:spPr>
      </p:pic>
      <p:sp>
        <p:nvSpPr>
          <p:cNvPr id="6" name="PA-1022128"/>
          <p:cNvSpPr/>
          <p:nvPr>
            <p:custDataLst>
              <p:tags r:id="rId1"/>
            </p:custDataLst>
          </p:nvPr>
        </p:nvSpPr>
        <p:spPr>
          <a:xfrm>
            <a:off x="664801" y="2843508"/>
            <a:ext cx="45719" cy="3007980"/>
          </a:xfrm>
          <a:prstGeom prst="rect">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7" name="PA-1022130"/>
          <p:cNvSpPr/>
          <p:nvPr>
            <p:custDataLst>
              <p:tags r:id="rId2"/>
            </p:custDataLst>
          </p:nvPr>
        </p:nvSpPr>
        <p:spPr>
          <a:xfrm>
            <a:off x="664801" y="1883008"/>
            <a:ext cx="7546830" cy="885499"/>
          </a:xfrm>
          <a:prstGeom prst="rect">
            <a:avLst/>
          </a:prstGeom>
        </p:spPr>
        <p:txBody>
          <a:bodyPr wrap="square">
            <a:spAutoFit/>
          </a:bodyPr>
          <a:lstStyle/>
          <a:p>
            <a:pPr marL="342900" indent="-342900" algn="just">
              <a:lnSpc>
                <a:spcPct val="110000"/>
              </a:lnSpc>
              <a:buClr>
                <a:srgbClr val="C00000"/>
              </a:buClr>
              <a:buFont typeface="Arial" panose="020B0604020202020204" pitchFamily="34" charset="0"/>
              <a:buChar char="•"/>
              <a:defRPr/>
            </a:pPr>
            <a:r>
              <a:rPr lang="zh-CN" altLang="en-US" sz="2400" b="1" dirty="0">
                <a:solidFill>
                  <a:srgbClr val="C00000"/>
                </a:solidFill>
                <a:latin typeface="微软雅黑" panose="020B0503020204020204" pitchFamily="34" charset="-122"/>
                <a:ea typeface="微软雅黑" panose="020B0503020204020204" pitchFamily="34" charset="-122"/>
                <a:cs typeface="+mn-ea"/>
                <a:sym typeface="+mn-lt"/>
              </a:rPr>
              <a:t>一心向党体现在时时处处，体现在细微细小的工作学习生活的方方面面</a:t>
            </a:r>
            <a:endParaRPr lang="en-US" altLang="zh-CN" sz="2400" b="1" dirty="0">
              <a:solidFill>
                <a:srgbClr val="C00000"/>
              </a:solidFill>
              <a:latin typeface="微软雅黑" panose="020B0503020204020204" pitchFamily="34" charset="-122"/>
              <a:ea typeface="微软雅黑" panose="020B0503020204020204" pitchFamily="34" charset="-122"/>
              <a:cs typeface="+mn-ea"/>
              <a:sym typeface="+mn-lt"/>
            </a:endParaRPr>
          </a:p>
        </p:txBody>
      </p:sp>
      <p:grpSp>
        <p:nvGrpSpPr>
          <p:cNvPr id="8" name="组合 7"/>
          <p:cNvGrpSpPr/>
          <p:nvPr/>
        </p:nvGrpSpPr>
        <p:grpSpPr>
          <a:xfrm>
            <a:off x="1049038" y="2843507"/>
            <a:ext cx="7553155" cy="1449973"/>
            <a:chOff x="1456370" y="4446763"/>
            <a:chExt cx="9789564" cy="1449973"/>
          </a:xfrm>
        </p:grpSpPr>
        <p:sp>
          <p:nvSpPr>
            <p:cNvPr id="9" name="矩形 8"/>
            <p:cNvSpPr/>
            <p:nvPr/>
          </p:nvSpPr>
          <p:spPr>
            <a:xfrm>
              <a:off x="1456370" y="4446763"/>
              <a:ext cx="9789564" cy="144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0" name="矩形 9"/>
            <p:cNvSpPr/>
            <p:nvPr/>
          </p:nvSpPr>
          <p:spPr>
            <a:xfrm>
              <a:off x="1544603" y="4488803"/>
              <a:ext cx="9570702" cy="1301318"/>
            </a:xfrm>
            <a:prstGeom prst="rect">
              <a:avLst/>
            </a:prstGeom>
          </p:spPr>
          <p:txBody>
            <a:bodyPr wrap="square">
              <a:spAutoFit/>
            </a:bodyPr>
            <a:lstStyle/>
            <a:p>
              <a:pPr algn="just">
                <a:lnSpc>
                  <a:spcPct val="125000"/>
                </a:lnSpc>
              </a:pPr>
              <a:r>
                <a:rPr lang="zh-CN" altLang="en-US" sz="1600" kern="100" dirty="0">
                  <a:solidFill>
                    <a:schemeClr val="bg1"/>
                  </a:solidFill>
                  <a:latin typeface="微软雅黑" panose="020B0503020204020204" pitchFamily="34" charset="-122"/>
                  <a:ea typeface="微软雅黑" panose="020B0503020204020204" pitchFamily="34" charset="-122"/>
                  <a:cs typeface="+mn-ea"/>
                  <a:sym typeface="+mn-lt"/>
                </a:rPr>
                <a:t>现实生活中，常常会碰到这样一种人，口口声声说自己的政治意识很强，说拥护党的领导，但是遇到一些事情的时候，就把握不住了，社会上的一些人讲一些攻击党的话，污蔑党的话，我们也不敢抵制了，甚至有时在全局利益影响了个人利益的时候，更是另一幅嘴脸了，这不是一个共产党员应该做的。</a:t>
              </a:r>
            </a:p>
          </p:txBody>
        </p:sp>
      </p:grpSp>
      <p:sp>
        <p:nvSpPr>
          <p:cNvPr id="11" name="Aitds3"/>
          <p:cNvSpPr/>
          <p:nvPr/>
        </p:nvSpPr>
        <p:spPr>
          <a:xfrm>
            <a:off x="1049038" y="4293481"/>
            <a:ext cx="7674352" cy="1514475"/>
          </a:xfrm>
          <a:prstGeom prst="rect">
            <a:avLst/>
          </a:prstGeom>
        </p:spPr>
        <p:txBody>
          <a:bodyPr wrap="square">
            <a:spAutoFit/>
          </a:bodyPr>
          <a:lstStyle/>
          <a:p>
            <a:pPr algn="just">
              <a:lnSpc>
                <a:spcPct val="125000"/>
              </a:lnSpc>
            </a:pPr>
            <a:r>
              <a:rPr lang="zh-CN" altLang="en-US" sz="2000" b="1" dirty="0">
                <a:solidFill>
                  <a:srgbClr val="C00000"/>
                </a:solidFill>
                <a:latin typeface="微软雅黑" panose="020B0503020204020204" pitchFamily="34" charset="-122"/>
                <a:ea typeface="微软雅黑" panose="020B0503020204020204" pitchFamily="34" charset="-122"/>
                <a:cs typeface="+mn-ea"/>
                <a:sym typeface="+mn-lt"/>
              </a:rPr>
              <a:t>每一个共产党员</a:t>
            </a:r>
          </a:p>
          <a:p>
            <a:pPr algn="just">
              <a:lnSpc>
                <a:spcPct val="125000"/>
              </a:lnSpc>
            </a:pPr>
            <a:r>
              <a:rPr lang="zh-CN" altLang="en-US" kern="100" dirty="0">
                <a:latin typeface="微软雅黑" panose="020B0503020204020204" pitchFamily="34" charset="-122"/>
                <a:ea typeface="微软雅黑" panose="020B0503020204020204" pitchFamily="34" charset="-122"/>
                <a:cs typeface="+mn-ea"/>
                <a:sym typeface="+mn-lt"/>
              </a:rPr>
              <a:t>要按照党员的权利和义务里面的要求，坚决抵制低级趣味，坚决抵制攻击党、对党不满的一切言论，自觉服从大局，服从党的利益。共产党员在社会上是一面旗，在单位上是主心骨，我们时时处处都要做好表率。  　　</a:t>
            </a:r>
          </a:p>
        </p:txBody>
      </p:sp>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2313" y="2155685"/>
            <a:ext cx="4844976" cy="48449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sp>
        <p:nvSpPr>
          <p:cNvPr id="2" name="矩形 1"/>
          <p:cNvSpPr/>
          <p:nvPr/>
        </p:nvSpPr>
        <p:spPr>
          <a:xfrm>
            <a:off x="281747" y="165856"/>
            <a:ext cx="11620982" cy="653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142075" y="322298"/>
            <a:ext cx="6099858" cy="369332"/>
          </a:xfrm>
          <a:prstGeom prst="rect">
            <a:avLst/>
          </a:prstGeom>
          <a:noFill/>
        </p:spPr>
        <p:txBody>
          <a:bodyPr wrap="square">
            <a:spAutoFit/>
          </a:bodyPr>
          <a:lstStyle/>
          <a:p>
            <a:r>
              <a:rPr lang="zh-CN" altLang="en-US" sz="1800" dirty="0">
                <a:solidFill>
                  <a:srgbClr val="C00000"/>
                </a:solidFill>
                <a:latin typeface="汉仪雅酷黑 85W" panose="020B0904020202020204" pitchFamily="34" charset="-122"/>
                <a:ea typeface="汉仪雅酷黑 85W" panose="020B0904020202020204" pitchFamily="34" charset="-122"/>
                <a:cs typeface="+mn-ea"/>
                <a:sym typeface="+mn-lt"/>
              </a:rPr>
              <a:t>不忘职责使命牢记党的嘱托</a:t>
            </a: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651" y="156258"/>
            <a:ext cx="860424" cy="701413"/>
          </a:xfrm>
          <a:prstGeom prst="rect">
            <a:avLst/>
          </a:prstGeom>
        </p:spPr>
      </p:pic>
      <p:sp>
        <p:nvSpPr>
          <p:cNvPr id="6" name="圆角矩形 11"/>
          <p:cNvSpPr/>
          <p:nvPr/>
        </p:nvSpPr>
        <p:spPr>
          <a:xfrm>
            <a:off x="4681339" y="2109089"/>
            <a:ext cx="6716049" cy="514350"/>
          </a:xfrm>
          <a:prstGeom prst="roundRect">
            <a:avLst>
              <a:gd name="adj" fmla="val 50000"/>
            </a:avLst>
          </a:prstGeom>
          <a:solidFill>
            <a:srgbClr val="CC0701"/>
          </a:solidFill>
          <a:ln>
            <a:solidFill>
              <a:srgbClr val="CC070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342900" indent="-342900">
              <a:buFont typeface="Wingdings" panose="05000000000000000000" pitchFamily="2" charset="2"/>
              <a:buChar char="p"/>
            </a:pPr>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不忘职责使命牢记党的嘱托：一心为民</a:t>
            </a:r>
          </a:p>
        </p:txBody>
      </p:sp>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316230" y="3608366"/>
            <a:ext cx="4999298" cy="3553945"/>
          </a:xfrm>
          <a:prstGeom prst="rect">
            <a:avLst/>
          </a:prstGeom>
        </p:spPr>
      </p:pic>
      <p:grpSp>
        <p:nvGrpSpPr>
          <p:cNvPr id="8" name="组合 7"/>
          <p:cNvGrpSpPr/>
          <p:nvPr/>
        </p:nvGrpSpPr>
        <p:grpSpPr>
          <a:xfrm>
            <a:off x="4681339" y="2842678"/>
            <a:ext cx="3230479" cy="851375"/>
            <a:chOff x="647772" y="1815069"/>
            <a:chExt cx="3230479" cy="851375"/>
          </a:xfrm>
          <a:solidFill>
            <a:srgbClr val="CC0701"/>
          </a:solidFill>
        </p:grpSpPr>
        <p:cxnSp>
          <p:nvCxnSpPr>
            <p:cNvPr id="9" name="Aitds3"/>
            <p:cNvCxnSpPr/>
            <p:nvPr/>
          </p:nvCxnSpPr>
          <p:spPr>
            <a:xfrm>
              <a:off x="649590" y="1890940"/>
              <a:ext cx="0" cy="775504"/>
            </a:xfrm>
            <a:prstGeom prst="line">
              <a:avLst/>
            </a:prstGeom>
            <a:grpFill/>
            <a:ln w="6350" cap="flat" cmpd="sng" algn="ctr">
              <a:solidFill>
                <a:srgbClr val="CC0701"/>
              </a:solidFill>
              <a:prstDash val="solid"/>
              <a:miter lim="800000"/>
            </a:ln>
            <a:effectLst/>
          </p:spPr>
        </p:cxnSp>
        <p:grpSp>
          <p:nvGrpSpPr>
            <p:cNvPr id="10" name="Aitds4"/>
            <p:cNvGrpSpPr/>
            <p:nvPr/>
          </p:nvGrpSpPr>
          <p:grpSpPr>
            <a:xfrm>
              <a:off x="647772" y="1815069"/>
              <a:ext cx="3230479" cy="173986"/>
              <a:chOff x="2977032" y="4682325"/>
              <a:chExt cx="3230479" cy="173986"/>
            </a:xfrm>
            <a:grpFill/>
          </p:grpSpPr>
          <p:cxnSp>
            <p:nvCxnSpPr>
              <p:cNvPr id="11" name="Aitds4-1"/>
              <p:cNvCxnSpPr/>
              <p:nvPr/>
            </p:nvCxnSpPr>
            <p:spPr>
              <a:xfrm>
                <a:off x="2977032" y="4758196"/>
                <a:ext cx="3098648" cy="0"/>
              </a:xfrm>
              <a:prstGeom prst="line">
                <a:avLst/>
              </a:prstGeom>
              <a:grpFill/>
              <a:ln w="6350" cap="flat" cmpd="sng" algn="ctr">
                <a:solidFill>
                  <a:srgbClr val="CC0701"/>
                </a:solidFill>
                <a:prstDash val="solid"/>
                <a:miter lim="800000"/>
              </a:ln>
              <a:effectLst/>
            </p:spPr>
          </p:cxnSp>
          <p:sp>
            <p:nvSpPr>
              <p:cNvPr id="12" name="Aitds4-2"/>
              <p:cNvSpPr/>
              <p:nvPr/>
            </p:nvSpPr>
            <p:spPr>
              <a:xfrm>
                <a:off x="6033525" y="4682325"/>
                <a:ext cx="173986" cy="173986"/>
              </a:xfrm>
              <a:prstGeom prst="donut">
                <a:avLst/>
              </a:prstGeom>
              <a:grpFill/>
              <a:ln w="12700" cap="flat" cmpd="sng" algn="ctr">
                <a:solidFill>
                  <a:srgbClr val="CC070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3" name="组合 12"/>
          <p:cNvGrpSpPr/>
          <p:nvPr/>
        </p:nvGrpSpPr>
        <p:grpSpPr>
          <a:xfrm>
            <a:off x="7565511" y="3230228"/>
            <a:ext cx="4239550" cy="2682944"/>
            <a:chOff x="4402692" y="3265363"/>
            <a:chExt cx="4239550" cy="2682944"/>
          </a:xfrm>
          <a:solidFill>
            <a:srgbClr val="CC0701"/>
          </a:solidFill>
        </p:grpSpPr>
        <p:cxnSp>
          <p:nvCxnSpPr>
            <p:cNvPr id="14" name="Aitds5"/>
            <p:cNvCxnSpPr/>
            <p:nvPr/>
          </p:nvCxnSpPr>
          <p:spPr>
            <a:xfrm>
              <a:off x="8639734" y="3265363"/>
              <a:ext cx="0" cy="2682944"/>
            </a:xfrm>
            <a:prstGeom prst="line">
              <a:avLst/>
            </a:prstGeom>
            <a:grpFill/>
            <a:ln w="6350" cap="flat" cmpd="sng" algn="ctr">
              <a:solidFill>
                <a:srgbClr val="CC0701"/>
              </a:solidFill>
              <a:prstDash val="solid"/>
              <a:miter lim="800000"/>
            </a:ln>
            <a:effectLst/>
          </p:spPr>
        </p:cxnSp>
        <p:cxnSp>
          <p:nvCxnSpPr>
            <p:cNvPr id="15" name="Aitds6"/>
            <p:cNvCxnSpPr/>
            <p:nvPr/>
          </p:nvCxnSpPr>
          <p:spPr>
            <a:xfrm>
              <a:off x="4402692" y="5936732"/>
              <a:ext cx="4239550" cy="0"/>
            </a:xfrm>
            <a:prstGeom prst="line">
              <a:avLst/>
            </a:prstGeom>
            <a:grpFill/>
            <a:ln w="6350" cap="flat" cmpd="sng" algn="ctr">
              <a:solidFill>
                <a:srgbClr val="CC0701"/>
              </a:solidFill>
              <a:prstDash val="solid"/>
              <a:miter lim="800000"/>
            </a:ln>
            <a:effectLst/>
          </p:spPr>
        </p:cxnSp>
      </p:grpSp>
      <p:sp>
        <p:nvSpPr>
          <p:cNvPr id="16" name="Aitds6"/>
          <p:cNvSpPr/>
          <p:nvPr>
            <p:custDataLst>
              <p:tags r:id="rId1"/>
            </p:custDataLst>
          </p:nvPr>
        </p:nvSpPr>
        <p:spPr>
          <a:xfrm>
            <a:off x="4975355" y="3132114"/>
            <a:ext cx="6587614" cy="2196561"/>
          </a:xfrm>
          <a:prstGeom prst="rect">
            <a:avLst/>
          </a:prstGeom>
        </p:spPr>
        <p:txBody>
          <a:bodyPr wrap="square" lIns="63498" tIns="31749" rIns="63498" bIns="31749">
            <a:spAutoFit/>
          </a:bodyPr>
          <a:lstStyle/>
          <a:p>
            <a:pPr algn="just">
              <a:lnSpc>
                <a:spcPct val="200000"/>
              </a:lnSpc>
            </a:pPr>
            <a:r>
              <a:rPr lang="zh-CN" altLang="en-US" kern="100" dirty="0">
                <a:latin typeface="微软雅黑" panose="020B0503020204020204" pitchFamily="34" charset="-122"/>
                <a:ea typeface="微软雅黑" panose="020B0503020204020204" pitchFamily="34" charset="-122"/>
                <a:cs typeface="+mn-ea"/>
                <a:sym typeface="+mn-lt"/>
              </a:rPr>
              <a:t>全心全意为人民服务是我党的宗旨，也是我们党一直以来坚持的一种精神，这个精神的来源是同志给张思德的题词，张思德牺牲以后，作了一篇</a:t>
            </a:r>
            <a:r>
              <a:rPr lang="en-US" altLang="zh-CN" kern="100" dirty="0">
                <a:latin typeface="微软雅黑" panose="020B0503020204020204" pitchFamily="34" charset="-122"/>
                <a:ea typeface="微软雅黑" panose="020B0503020204020204" pitchFamily="34" charset="-122"/>
                <a:cs typeface="+mn-ea"/>
                <a:sym typeface="+mn-lt"/>
              </a:rPr>
              <a:t>《</a:t>
            </a:r>
            <a:r>
              <a:rPr lang="zh-CN" altLang="en-US" kern="100" dirty="0">
                <a:latin typeface="微软雅黑" panose="020B0503020204020204" pitchFamily="34" charset="-122"/>
                <a:ea typeface="微软雅黑" panose="020B0503020204020204" pitchFamily="34" charset="-122"/>
                <a:cs typeface="+mn-ea"/>
                <a:sym typeface="+mn-lt"/>
              </a:rPr>
              <a:t>为人民服务</a:t>
            </a:r>
            <a:r>
              <a:rPr lang="en-US" altLang="zh-CN" kern="100" dirty="0">
                <a:latin typeface="微软雅黑" panose="020B0503020204020204" pitchFamily="34" charset="-122"/>
                <a:ea typeface="微软雅黑" panose="020B0503020204020204" pitchFamily="34" charset="-122"/>
                <a:cs typeface="+mn-ea"/>
                <a:sym typeface="+mn-lt"/>
              </a:rPr>
              <a:t>》</a:t>
            </a:r>
            <a:r>
              <a:rPr lang="zh-CN" altLang="en-US" kern="100" dirty="0">
                <a:latin typeface="微软雅黑" panose="020B0503020204020204" pitchFamily="34" charset="-122"/>
                <a:ea typeface="微软雅黑" panose="020B0503020204020204" pitchFamily="34" charset="-122"/>
                <a:cs typeface="+mn-ea"/>
                <a:sym typeface="+mn-lt"/>
              </a:rPr>
              <a:t>，实际上是表达了党的宗旨。党的宗旨是为人民服务，共产党员就要践行党的为民宗旨。  　</a:t>
            </a:r>
          </a:p>
        </p:txBody>
      </p:sp>
      <p:pic>
        <p:nvPicPr>
          <p:cNvPr id="3" name="图片 2" descr="13"/>
          <p:cNvPicPr>
            <a:picLocks noChangeAspect="1"/>
          </p:cNvPicPr>
          <p:nvPr/>
        </p:nvPicPr>
        <p:blipFill>
          <a:blip r:embed="rId6"/>
          <a:stretch>
            <a:fillRect/>
          </a:stretch>
        </p:blipFill>
        <p:spPr>
          <a:xfrm>
            <a:off x="1027430" y="960120"/>
            <a:ext cx="2656840" cy="29933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20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sp>
        <p:nvSpPr>
          <p:cNvPr id="2" name="矩形 1"/>
          <p:cNvSpPr/>
          <p:nvPr/>
        </p:nvSpPr>
        <p:spPr>
          <a:xfrm>
            <a:off x="289367" y="162046"/>
            <a:ext cx="11620982" cy="653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142075" y="322298"/>
            <a:ext cx="6099858" cy="369332"/>
          </a:xfrm>
          <a:prstGeom prst="rect">
            <a:avLst/>
          </a:prstGeom>
          <a:noFill/>
        </p:spPr>
        <p:txBody>
          <a:bodyPr wrap="square">
            <a:spAutoFit/>
          </a:bodyPr>
          <a:lstStyle/>
          <a:p>
            <a:r>
              <a:rPr lang="zh-CN" altLang="en-US" sz="1800" dirty="0">
                <a:solidFill>
                  <a:srgbClr val="C00000"/>
                </a:solidFill>
                <a:latin typeface="汉仪雅酷黑 85W" panose="020B0904020202020204" pitchFamily="34" charset="-122"/>
                <a:ea typeface="汉仪雅酷黑 85W" panose="020B0904020202020204" pitchFamily="34" charset="-122"/>
                <a:cs typeface="+mn-ea"/>
                <a:sym typeface="+mn-lt"/>
              </a:rPr>
              <a:t>不忘职责使命牢记党的嘱托</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651" y="156258"/>
            <a:ext cx="860424" cy="701413"/>
          </a:xfrm>
          <a:prstGeom prst="rect">
            <a:avLst/>
          </a:prstGeom>
        </p:spPr>
      </p:pic>
      <p:sp>
        <p:nvSpPr>
          <p:cNvPr id="6" name="矩形 5"/>
          <p:cNvSpPr/>
          <p:nvPr/>
        </p:nvSpPr>
        <p:spPr>
          <a:xfrm>
            <a:off x="557285" y="2762837"/>
            <a:ext cx="6709141" cy="793487"/>
          </a:xfrm>
          <a:prstGeom prst="rect">
            <a:avLst/>
          </a:prstGeom>
        </p:spPr>
        <p:txBody>
          <a:bodyPr wrap="square">
            <a:spAutoFit/>
          </a:bodyPr>
          <a:lstStyle/>
          <a:p>
            <a:pPr algn="just">
              <a:lnSpc>
                <a:spcPct val="150000"/>
              </a:lnSpc>
            </a:pPr>
            <a:r>
              <a:rPr lang="zh-CN" altLang="en-US" sz="1600" kern="100" dirty="0">
                <a:solidFill>
                  <a:srgbClr val="C00000"/>
                </a:solidFill>
                <a:latin typeface="微软雅黑" panose="020B0503020204020204" pitchFamily="34" charset="-122"/>
                <a:ea typeface="微软雅黑" panose="020B0503020204020204" pitchFamily="34" charset="-122"/>
                <a:cs typeface="+mn-ea"/>
                <a:sym typeface="+mn-lt"/>
              </a:rPr>
              <a:t>要尊重人</a:t>
            </a:r>
            <a:endParaRPr lang="en-US" altLang="zh-CN" sz="1600" kern="100" dirty="0">
              <a:solidFill>
                <a:srgbClr val="C00000"/>
              </a:solidFill>
              <a:latin typeface="微软雅黑" panose="020B0503020204020204" pitchFamily="34" charset="-122"/>
              <a:ea typeface="微软雅黑" panose="020B0503020204020204" pitchFamily="34" charset="-122"/>
              <a:cs typeface="+mn-ea"/>
              <a:sym typeface="+mn-lt"/>
            </a:endParaRPr>
          </a:p>
          <a:p>
            <a:pPr algn="just">
              <a:lnSpc>
                <a:spcPct val="150000"/>
              </a:lnSpc>
            </a:pPr>
            <a:r>
              <a:rPr lang="zh-CN" altLang="en-US" sz="1600" kern="100" dirty="0">
                <a:latin typeface="微软雅黑" panose="020B0503020204020204" pitchFamily="34" charset="-122"/>
                <a:ea typeface="微软雅黑" panose="020B0503020204020204" pitchFamily="34" charset="-122"/>
                <a:cs typeface="+mn-ea"/>
                <a:sym typeface="+mn-lt"/>
              </a:rPr>
              <a:t>“尊重人”是讲我们的服务态度，从感情上尊重群众</a:t>
            </a:r>
          </a:p>
        </p:txBody>
      </p:sp>
      <p:cxnSp>
        <p:nvCxnSpPr>
          <p:cNvPr id="7" name="直接连接符 6"/>
          <p:cNvCxnSpPr/>
          <p:nvPr/>
        </p:nvCxnSpPr>
        <p:spPr>
          <a:xfrm>
            <a:off x="674240" y="3754113"/>
            <a:ext cx="6368902" cy="0"/>
          </a:xfrm>
          <a:prstGeom prst="line">
            <a:avLst/>
          </a:prstGeom>
          <a:noFill/>
          <a:ln w="9525" cap="flat" cmpd="sng" algn="ctr">
            <a:solidFill>
              <a:srgbClr val="CC0701"/>
            </a:solidFill>
            <a:prstDash val="dash"/>
          </a:ln>
          <a:effectLst/>
        </p:spPr>
      </p:cxnSp>
      <p:sp>
        <p:nvSpPr>
          <p:cNvPr id="8" name="矩形 7"/>
          <p:cNvSpPr/>
          <p:nvPr/>
        </p:nvSpPr>
        <p:spPr>
          <a:xfrm>
            <a:off x="557285" y="3787026"/>
            <a:ext cx="6709141" cy="793487"/>
          </a:xfrm>
          <a:prstGeom prst="rect">
            <a:avLst/>
          </a:prstGeom>
        </p:spPr>
        <p:txBody>
          <a:bodyPr wrap="square">
            <a:spAutoFit/>
          </a:bodyPr>
          <a:lstStyle/>
          <a:p>
            <a:pPr>
              <a:lnSpc>
                <a:spcPct val="150000"/>
              </a:lnSpc>
            </a:pPr>
            <a:r>
              <a:rPr lang="zh-CN" altLang="en-US" sz="1600" kern="100" dirty="0">
                <a:solidFill>
                  <a:srgbClr val="C00000"/>
                </a:solidFill>
                <a:latin typeface="微软雅黑" panose="020B0503020204020204" pitchFamily="34" charset="-122"/>
                <a:ea typeface="微软雅黑" panose="020B0503020204020204" pitchFamily="34" charset="-122"/>
                <a:cs typeface="+mn-ea"/>
                <a:sym typeface="+mn-lt"/>
              </a:rPr>
              <a:t>要方便人</a:t>
            </a:r>
            <a:endParaRPr lang="en-US" altLang="zh-CN" sz="1600" kern="100" dirty="0">
              <a:solidFill>
                <a:srgbClr val="C00000"/>
              </a:solidFill>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1600" kern="100" dirty="0">
                <a:latin typeface="微软雅黑" panose="020B0503020204020204" pitchFamily="34" charset="-122"/>
                <a:ea typeface="微软雅黑" panose="020B0503020204020204" pitchFamily="34" charset="-122"/>
                <a:cs typeface="+mn-ea"/>
                <a:sym typeface="+mn-lt"/>
              </a:rPr>
              <a:t>“方便人”是讲我们的工作方法和工作流程，尽量要快捷高效</a:t>
            </a:r>
          </a:p>
        </p:txBody>
      </p:sp>
      <p:cxnSp>
        <p:nvCxnSpPr>
          <p:cNvPr id="9" name="直接连接符 8"/>
          <p:cNvCxnSpPr/>
          <p:nvPr/>
        </p:nvCxnSpPr>
        <p:spPr>
          <a:xfrm>
            <a:off x="674240" y="4798435"/>
            <a:ext cx="6368902" cy="0"/>
          </a:xfrm>
          <a:prstGeom prst="line">
            <a:avLst/>
          </a:prstGeom>
          <a:noFill/>
          <a:ln w="9525" cap="flat" cmpd="sng" algn="ctr">
            <a:solidFill>
              <a:srgbClr val="CC0701"/>
            </a:solidFill>
            <a:prstDash val="dash"/>
          </a:ln>
          <a:effectLst/>
        </p:spPr>
      </p:cxnSp>
      <p:sp>
        <p:nvSpPr>
          <p:cNvPr id="10" name="矩形 9"/>
          <p:cNvSpPr/>
          <p:nvPr/>
        </p:nvSpPr>
        <p:spPr>
          <a:xfrm>
            <a:off x="557285" y="4867897"/>
            <a:ext cx="6709141" cy="1027397"/>
          </a:xfrm>
          <a:prstGeom prst="rect">
            <a:avLst/>
          </a:prstGeom>
        </p:spPr>
        <p:txBody>
          <a:bodyPr wrap="square">
            <a:spAutoFit/>
          </a:bodyPr>
          <a:lstStyle/>
          <a:p>
            <a:pPr>
              <a:lnSpc>
                <a:spcPct val="130000"/>
              </a:lnSpc>
            </a:pPr>
            <a:r>
              <a:rPr lang="zh-CN" altLang="en-US" sz="1600" kern="100" dirty="0">
                <a:solidFill>
                  <a:srgbClr val="C00000"/>
                </a:solidFill>
                <a:latin typeface="微软雅黑" panose="020B0503020204020204" pitchFamily="34" charset="-122"/>
                <a:ea typeface="微软雅黑" panose="020B0503020204020204" pitchFamily="34" charset="-122"/>
                <a:cs typeface="+mn-ea"/>
                <a:sym typeface="+mn-lt"/>
              </a:rPr>
              <a:t>要服务人</a:t>
            </a:r>
            <a:endParaRPr lang="en-US" altLang="zh-CN" sz="1600" kern="100" dirty="0">
              <a:solidFill>
                <a:srgbClr val="C00000"/>
              </a:solidFill>
              <a:latin typeface="微软雅黑" panose="020B0503020204020204" pitchFamily="34" charset="-122"/>
              <a:ea typeface="微软雅黑" panose="020B0503020204020204" pitchFamily="34" charset="-122"/>
              <a:cs typeface="+mn-ea"/>
              <a:sym typeface="+mn-lt"/>
            </a:endParaRPr>
          </a:p>
          <a:p>
            <a:pPr>
              <a:lnSpc>
                <a:spcPct val="130000"/>
              </a:lnSpc>
            </a:pPr>
            <a:r>
              <a:rPr lang="zh-CN" altLang="en-US" sz="1600" kern="100" dirty="0">
                <a:latin typeface="微软雅黑" panose="020B0503020204020204" pitchFamily="34" charset="-122"/>
                <a:ea typeface="微软雅黑" panose="020B0503020204020204" pitchFamily="34" charset="-122"/>
                <a:cs typeface="+mn-ea"/>
                <a:sym typeface="+mn-lt"/>
              </a:rPr>
              <a:t>“服务人”是讲我们的工作理念，我们跟群众的关系是服务而 </a:t>
            </a:r>
            <a:endParaRPr lang="en-US" altLang="zh-CN" sz="1600" kern="100" dirty="0">
              <a:latin typeface="微软雅黑" panose="020B0503020204020204" pitchFamily="34" charset="-122"/>
              <a:ea typeface="微软雅黑" panose="020B0503020204020204" pitchFamily="34" charset="-122"/>
              <a:cs typeface="+mn-ea"/>
              <a:sym typeface="+mn-lt"/>
            </a:endParaRPr>
          </a:p>
          <a:p>
            <a:pPr>
              <a:lnSpc>
                <a:spcPct val="130000"/>
              </a:lnSpc>
            </a:pPr>
            <a:r>
              <a:rPr lang="en-US" altLang="zh-CN" sz="1600" kern="100" dirty="0">
                <a:latin typeface="微软雅黑" panose="020B0503020204020204" pitchFamily="34" charset="-122"/>
                <a:ea typeface="微软雅黑" panose="020B0503020204020204" pitchFamily="34" charset="-122"/>
                <a:cs typeface="+mn-ea"/>
                <a:sym typeface="+mn-lt"/>
              </a:rPr>
              <a:t>  </a:t>
            </a:r>
            <a:r>
              <a:rPr lang="zh-CN" altLang="en-US" sz="1600" kern="100" dirty="0">
                <a:latin typeface="微软雅黑" panose="020B0503020204020204" pitchFamily="34" charset="-122"/>
                <a:ea typeface="微软雅黑" panose="020B0503020204020204" pitchFamily="34" charset="-122"/>
                <a:cs typeface="+mn-ea"/>
                <a:sym typeface="+mn-lt"/>
              </a:rPr>
              <a:t>不是管理，是“公仆”而不是“老爷”</a:t>
            </a:r>
          </a:p>
        </p:txBody>
      </p:sp>
      <p:cxnSp>
        <p:nvCxnSpPr>
          <p:cNvPr id="11" name="直接连接符 10"/>
          <p:cNvCxnSpPr/>
          <p:nvPr/>
        </p:nvCxnSpPr>
        <p:spPr>
          <a:xfrm>
            <a:off x="674240" y="6093766"/>
            <a:ext cx="6368902" cy="0"/>
          </a:xfrm>
          <a:prstGeom prst="line">
            <a:avLst/>
          </a:prstGeom>
          <a:noFill/>
          <a:ln w="9525" cap="flat" cmpd="sng" algn="ctr">
            <a:solidFill>
              <a:srgbClr val="CC0701"/>
            </a:solidFill>
            <a:prstDash val="dash"/>
          </a:ln>
          <a:effectLst/>
        </p:spPr>
      </p:cxnSp>
      <p:grpSp>
        <p:nvGrpSpPr>
          <p:cNvPr id="12" name="组合 11"/>
          <p:cNvGrpSpPr/>
          <p:nvPr/>
        </p:nvGrpSpPr>
        <p:grpSpPr>
          <a:xfrm>
            <a:off x="618311" y="1916399"/>
            <a:ext cx="903606" cy="461665"/>
            <a:chOff x="869474" y="1944008"/>
            <a:chExt cx="903606" cy="461665"/>
          </a:xfrm>
          <a:solidFill>
            <a:srgbClr val="CC0701"/>
          </a:solidFill>
        </p:grpSpPr>
        <p:sp>
          <p:nvSpPr>
            <p:cNvPr id="13" name="Freeform 5"/>
            <p:cNvSpPr/>
            <p:nvPr/>
          </p:nvSpPr>
          <p:spPr bwMode="auto">
            <a:xfrm>
              <a:off x="1151440" y="1944008"/>
              <a:ext cx="621640" cy="461665"/>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14" name="Rectangle 6"/>
            <p:cNvSpPr>
              <a:spLocks noChangeArrowheads="1"/>
            </p:cNvSpPr>
            <p:nvPr/>
          </p:nvSpPr>
          <p:spPr bwMode="auto">
            <a:xfrm>
              <a:off x="869474" y="2006830"/>
              <a:ext cx="233024" cy="3878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grpSp>
      <p:sp>
        <p:nvSpPr>
          <p:cNvPr id="15" name="矩形 14"/>
          <p:cNvSpPr/>
          <p:nvPr/>
        </p:nvSpPr>
        <p:spPr>
          <a:xfrm>
            <a:off x="1806597" y="1911554"/>
            <a:ext cx="6103724" cy="523220"/>
          </a:xfrm>
          <a:prstGeom prst="rect">
            <a:avLst/>
          </a:prstGeom>
        </p:spPr>
        <p:txBody>
          <a:bodyPr wrap="square">
            <a:spAutoFit/>
          </a:bodyPr>
          <a:lstStyle/>
          <a:p>
            <a:r>
              <a:rPr lang="zh-CN" altLang="en-US" sz="2800" b="1" dirty="0">
                <a:solidFill>
                  <a:srgbClr val="C00000"/>
                </a:solidFill>
                <a:latin typeface="微软雅黑" panose="020B0503020204020204" pitchFamily="34" charset="-122"/>
                <a:ea typeface="微软雅黑" panose="020B0503020204020204" pitchFamily="34" charset="-122"/>
                <a:cs typeface="+mn-ea"/>
                <a:sym typeface="+mn-lt"/>
              </a:rPr>
              <a:t>怎么为民服务？</a:t>
            </a:r>
          </a:p>
        </p:txBody>
      </p:sp>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043527" y="2378198"/>
            <a:ext cx="4727640" cy="4727640"/>
          </a:xfrm>
          <a:prstGeom prst="rect">
            <a:avLst/>
          </a:prstGeom>
        </p:spPr>
      </p:pic>
      <p:pic>
        <p:nvPicPr>
          <p:cNvPr id="3" name="图片 2" descr="19"/>
          <p:cNvPicPr>
            <a:picLocks noChangeAspect="1"/>
          </p:cNvPicPr>
          <p:nvPr/>
        </p:nvPicPr>
        <p:blipFill>
          <a:blip r:embed="rId5"/>
          <a:srcRect l="10219" t="7921" r="10430" b="8105"/>
          <a:stretch>
            <a:fillRect/>
          </a:stretch>
        </p:blipFill>
        <p:spPr>
          <a:xfrm>
            <a:off x="4584065" y="429895"/>
            <a:ext cx="7268845" cy="23329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par>
                          <p:cTn id="23" fill="hold">
                            <p:stCondLst>
                              <p:cond delay="2500"/>
                            </p:stCondLst>
                            <p:childTnLst>
                              <p:par>
                                <p:cTn id="24" presetID="22" presetClass="entr" presetSubtype="8"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1000"/>
                                        <p:tgtEl>
                                          <p:spTgt spid="8"/>
                                        </p:tgtEl>
                                      </p:cBhvr>
                                    </p:animEffect>
                                  </p:childTnLst>
                                </p:cTn>
                              </p:par>
                            </p:childTnLst>
                          </p:cTn>
                        </p:par>
                        <p:par>
                          <p:cTn id="31" fill="hold">
                            <p:stCondLst>
                              <p:cond delay="4000"/>
                            </p:stCondLst>
                            <p:childTnLst>
                              <p:par>
                                <p:cTn id="32" presetID="22" presetClass="entr" presetSubtype="8"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4500"/>
                            </p:stCondLst>
                            <p:childTnLst>
                              <p:par>
                                <p:cTn id="36" presetID="2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1000"/>
                                        <p:tgtEl>
                                          <p:spTgt spid="10"/>
                                        </p:tgtEl>
                                      </p:cBhvr>
                                    </p:animEffect>
                                  </p:childTnLst>
                                </p:cTn>
                              </p:par>
                            </p:childTnLst>
                          </p:cTn>
                        </p:par>
                        <p:par>
                          <p:cTn id="39" fill="hold">
                            <p:stCondLst>
                              <p:cond delay="5500"/>
                            </p:stCondLst>
                            <p:childTnLst>
                              <p:par>
                                <p:cTn id="40" presetID="22" presetClass="entr" presetSubtype="4"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sp>
        <p:nvSpPr>
          <p:cNvPr id="2" name="矩形 1"/>
          <p:cNvSpPr/>
          <p:nvPr/>
        </p:nvSpPr>
        <p:spPr>
          <a:xfrm>
            <a:off x="289367" y="156331"/>
            <a:ext cx="11620982" cy="653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142075" y="322298"/>
            <a:ext cx="6099858" cy="369332"/>
          </a:xfrm>
          <a:prstGeom prst="rect">
            <a:avLst/>
          </a:prstGeom>
          <a:noFill/>
        </p:spPr>
        <p:txBody>
          <a:bodyPr wrap="square">
            <a:spAutoFit/>
          </a:bodyPr>
          <a:lstStyle/>
          <a:p>
            <a:r>
              <a:rPr lang="zh-CN" altLang="en-US" sz="1800" dirty="0">
                <a:solidFill>
                  <a:srgbClr val="C00000"/>
                </a:solidFill>
                <a:latin typeface="汉仪雅酷黑 85W" panose="020B0904020202020204" pitchFamily="34" charset="-122"/>
                <a:ea typeface="汉仪雅酷黑 85W" panose="020B0904020202020204" pitchFamily="34" charset="-122"/>
                <a:cs typeface="+mn-ea"/>
                <a:sym typeface="+mn-lt"/>
              </a:rPr>
              <a:t>不忘职责使命牢记党的嘱托</a:t>
            </a:r>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651" y="156258"/>
            <a:ext cx="860424" cy="701413"/>
          </a:xfrm>
          <a:prstGeom prst="rect">
            <a:avLst/>
          </a:prstGeom>
        </p:spPr>
      </p:pic>
      <p:sp>
        <p:nvSpPr>
          <p:cNvPr id="6" name="圆角矩形 11"/>
          <p:cNvSpPr/>
          <p:nvPr/>
        </p:nvSpPr>
        <p:spPr>
          <a:xfrm>
            <a:off x="4683244" y="1333119"/>
            <a:ext cx="6716049" cy="514350"/>
          </a:xfrm>
          <a:prstGeom prst="roundRect">
            <a:avLst>
              <a:gd name="adj" fmla="val 50000"/>
            </a:avLst>
          </a:prstGeom>
          <a:solidFill>
            <a:srgbClr val="CC0701"/>
          </a:solidFill>
          <a:ln>
            <a:solidFill>
              <a:srgbClr val="CC070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342900" indent="-342900">
              <a:buFont typeface="Wingdings" panose="05000000000000000000" pitchFamily="2" charset="2"/>
              <a:buChar char="p"/>
            </a:pPr>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不忘职责使命牢记党的嘱托：一身正气</a:t>
            </a:r>
          </a:p>
        </p:txBody>
      </p:sp>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78368" y="2033619"/>
            <a:ext cx="4193654" cy="3553945"/>
          </a:xfrm>
          <a:prstGeom prst="rect">
            <a:avLst/>
          </a:prstGeom>
        </p:spPr>
      </p:pic>
      <p:grpSp>
        <p:nvGrpSpPr>
          <p:cNvPr id="8" name="组合 7"/>
          <p:cNvGrpSpPr/>
          <p:nvPr/>
        </p:nvGrpSpPr>
        <p:grpSpPr>
          <a:xfrm>
            <a:off x="4683244" y="2120683"/>
            <a:ext cx="3230479" cy="851375"/>
            <a:chOff x="647772" y="1815069"/>
            <a:chExt cx="3230479" cy="851375"/>
          </a:xfrm>
          <a:solidFill>
            <a:srgbClr val="CC0701"/>
          </a:solidFill>
        </p:grpSpPr>
        <p:cxnSp>
          <p:nvCxnSpPr>
            <p:cNvPr id="9" name="Aitds3"/>
            <p:cNvCxnSpPr/>
            <p:nvPr/>
          </p:nvCxnSpPr>
          <p:spPr>
            <a:xfrm>
              <a:off x="649590" y="1890940"/>
              <a:ext cx="0" cy="775504"/>
            </a:xfrm>
            <a:prstGeom prst="line">
              <a:avLst/>
            </a:prstGeom>
            <a:grpFill/>
            <a:ln w="6350" cap="flat" cmpd="sng" algn="ctr">
              <a:solidFill>
                <a:srgbClr val="CC0701"/>
              </a:solidFill>
              <a:prstDash val="solid"/>
              <a:miter lim="800000"/>
            </a:ln>
            <a:effectLst/>
          </p:spPr>
        </p:cxnSp>
        <p:grpSp>
          <p:nvGrpSpPr>
            <p:cNvPr id="10" name="Aitds4"/>
            <p:cNvGrpSpPr/>
            <p:nvPr/>
          </p:nvGrpSpPr>
          <p:grpSpPr>
            <a:xfrm>
              <a:off x="647772" y="1815069"/>
              <a:ext cx="3230479" cy="173986"/>
              <a:chOff x="2977032" y="4682325"/>
              <a:chExt cx="3230479" cy="173986"/>
            </a:xfrm>
            <a:grpFill/>
          </p:grpSpPr>
          <p:cxnSp>
            <p:nvCxnSpPr>
              <p:cNvPr id="11" name="Aitds4-1"/>
              <p:cNvCxnSpPr/>
              <p:nvPr/>
            </p:nvCxnSpPr>
            <p:spPr>
              <a:xfrm>
                <a:off x="2977032" y="4758196"/>
                <a:ext cx="3098648" cy="0"/>
              </a:xfrm>
              <a:prstGeom prst="line">
                <a:avLst/>
              </a:prstGeom>
              <a:grpFill/>
              <a:ln w="6350" cap="flat" cmpd="sng" algn="ctr">
                <a:solidFill>
                  <a:srgbClr val="CC0701"/>
                </a:solidFill>
                <a:prstDash val="solid"/>
                <a:miter lim="800000"/>
              </a:ln>
              <a:effectLst/>
            </p:spPr>
          </p:cxnSp>
          <p:sp>
            <p:nvSpPr>
              <p:cNvPr id="12" name="Aitds4-2"/>
              <p:cNvSpPr/>
              <p:nvPr/>
            </p:nvSpPr>
            <p:spPr>
              <a:xfrm>
                <a:off x="6033525" y="4682325"/>
                <a:ext cx="173986" cy="173986"/>
              </a:xfrm>
              <a:prstGeom prst="donut">
                <a:avLst/>
              </a:prstGeom>
              <a:grpFill/>
              <a:ln w="12700" cap="flat" cmpd="sng" algn="ctr">
                <a:solidFill>
                  <a:srgbClr val="CC070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3" name="组合 12"/>
          <p:cNvGrpSpPr/>
          <p:nvPr/>
        </p:nvGrpSpPr>
        <p:grpSpPr>
          <a:xfrm>
            <a:off x="7328656" y="3176253"/>
            <a:ext cx="4239550" cy="2682944"/>
            <a:chOff x="4402692" y="3265363"/>
            <a:chExt cx="4239550" cy="2682944"/>
          </a:xfrm>
          <a:solidFill>
            <a:srgbClr val="CC0701"/>
          </a:solidFill>
        </p:grpSpPr>
        <p:cxnSp>
          <p:nvCxnSpPr>
            <p:cNvPr id="14" name="Aitds5"/>
            <p:cNvCxnSpPr/>
            <p:nvPr/>
          </p:nvCxnSpPr>
          <p:spPr>
            <a:xfrm>
              <a:off x="8639734" y="3265363"/>
              <a:ext cx="0" cy="2682944"/>
            </a:xfrm>
            <a:prstGeom prst="line">
              <a:avLst/>
            </a:prstGeom>
            <a:grpFill/>
            <a:ln w="6350" cap="flat" cmpd="sng" algn="ctr">
              <a:solidFill>
                <a:srgbClr val="CC0701"/>
              </a:solidFill>
              <a:prstDash val="solid"/>
              <a:miter lim="800000"/>
            </a:ln>
            <a:effectLst/>
          </p:spPr>
        </p:cxnSp>
        <p:cxnSp>
          <p:nvCxnSpPr>
            <p:cNvPr id="15" name="Aitds6"/>
            <p:cNvCxnSpPr/>
            <p:nvPr/>
          </p:nvCxnSpPr>
          <p:spPr>
            <a:xfrm>
              <a:off x="4402692" y="5936732"/>
              <a:ext cx="4239550" cy="0"/>
            </a:xfrm>
            <a:prstGeom prst="line">
              <a:avLst/>
            </a:prstGeom>
            <a:grpFill/>
            <a:ln w="6350" cap="flat" cmpd="sng" algn="ctr">
              <a:solidFill>
                <a:srgbClr val="CC0701"/>
              </a:solidFill>
              <a:prstDash val="solid"/>
              <a:miter lim="800000"/>
            </a:ln>
            <a:effectLst/>
          </p:spPr>
        </p:cxnSp>
      </p:grpSp>
      <p:sp>
        <p:nvSpPr>
          <p:cNvPr id="16" name="Aitds6"/>
          <p:cNvSpPr/>
          <p:nvPr>
            <p:custDataLst>
              <p:tags r:id="rId1"/>
            </p:custDataLst>
          </p:nvPr>
        </p:nvSpPr>
        <p:spPr>
          <a:xfrm>
            <a:off x="4747390" y="2725079"/>
            <a:ext cx="6587614" cy="2514917"/>
          </a:xfrm>
          <a:prstGeom prst="rect">
            <a:avLst/>
          </a:prstGeom>
        </p:spPr>
        <p:txBody>
          <a:bodyPr wrap="square" lIns="63498" tIns="31749" rIns="63498" bIns="31749">
            <a:spAutoFit/>
          </a:bodyPr>
          <a:lstStyle/>
          <a:p>
            <a:pPr algn="just">
              <a:lnSpc>
                <a:spcPct val="150000"/>
              </a:lnSpc>
            </a:pPr>
            <a:r>
              <a:rPr lang="zh-CN" altLang="en-US" kern="100" dirty="0">
                <a:latin typeface="微软雅黑" panose="020B0503020204020204" pitchFamily="34" charset="-122"/>
                <a:ea typeface="微软雅黑" panose="020B0503020204020204" pitchFamily="34" charset="-122"/>
                <a:cs typeface="+mn-ea"/>
                <a:sym typeface="+mn-lt"/>
              </a:rPr>
              <a:t>共产党员一定要有一身正气，一个地方、一个单位都要有正气。没有正气的地方，邪气就会上升。我们每一个人，抱怨的多了，消极的多了，势必影响风气、影响身体、影响家庭、影响周边的朋友，看这不顺眼，看那也不满意，到处都是磕磕绊绊。所以我讲人一定要有正气，无论我们在哪里，都要一身正气，我们对身边的同志都要有这个要求。</a:t>
            </a:r>
          </a:p>
        </p:txBody>
      </p:sp>
    </p:spTree>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20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801870" y="-39849"/>
            <a:ext cx="3380117" cy="1212204"/>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6294"/>
            <a:ext cx="12192000" cy="1899516"/>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1901706"/>
            <a:ext cx="3727938" cy="4933131"/>
          </a:xfrm>
          <a:prstGeom prst="rect">
            <a:avLst/>
          </a:prstGeom>
        </p:spPr>
      </p:pic>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8128268" y="3206251"/>
            <a:ext cx="4063732" cy="3628586"/>
          </a:xfrm>
          <a:prstGeom prst="rect">
            <a:avLst/>
          </a:prstGeom>
        </p:spPr>
      </p:pic>
      <p:grpSp>
        <p:nvGrpSpPr>
          <p:cNvPr id="21" name="组合 20"/>
          <p:cNvGrpSpPr/>
          <p:nvPr/>
        </p:nvGrpSpPr>
        <p:grpSpPr>
          <a:xfrm>
            <a:off x="3454789" y="-352056"/>
            <a:ext cx="4507523" cy="4507523"/>
            <a:chOff x="3501013" y="-529866"/>
            <a:chExt cx="4507523" cy="4507523"/>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1013" y="-529866"/>
              <a:ext cx="4507523" cy="4507523"/>
            </a:xfrm>
            <a:prstGeom prst="rect">
              <a:avLst/>
            </a:prstGeom>
          </p:spPr>
        </p:pic>
        <p:sp>
          <p:nvSpPr>
            <p:cNvPr id="25" name="文本框 24"/>
            <p:cNvSpPr txBox="1"/>
            <p:nvPr/>
          </p:nvSpPr>
          <p:spPr>
            <a:xfrm>
              <a:off x="4814246" y="1461242"/>
              <a:ext cx="2290765" cy="646331"/>
            </a:xfrm>
            <a:prstGeom prst="rect">
              <a:avLst/>
            </a:prstGeom>
            <a:noFill/>
          </p:spPr>
          <p:txBody>
            <a:bodyPr wrap="square">
              <a:spAutoFit/>
            </a:bodyPr>
            <a:lstStyle/>
            <a:p>
              <a:pPr algn="dist"/>
              <a:r>
                <a:rPr lang="zh-CN" altLang="en-US" sz="3600" kern="100" dirty="0">
                  <a:solidFill>
                    <a:srgbClr val="C00000"/>
                  </a:solidFill>
                  <a:effectLst/>
                  <a:latin typeface="汉仪雅酷黑 85W" panose="020B0904020202020204" pitchFamily="34" charset="-122"/>
                  <a:ea typeface="汉仪雅酷黑 85W" panose="020B0904020202020204" pitchFamily="34" charset="-122"/>
                  <a:cs typeface="+mn-ea"/>
                  <a:sym typeface="+mn-lt"/>
                </a:rPr>
                <a:t>第</a:t>
              </a:r>
              <a:r>
                <a:rPr lang="zh-CN" altLang="en-US" sz="3600" kern="100" dirty="0">
                  <a:solidFill>
                    <a:srgbClr val="C00000"/>
                  </a:solidFill>
                  <a:latin typeface="汉仪雅酷黑 85W" panose="020B0904020202020204" pitchFamily="34" charset="-122"/>
                  <a:ea typeface="汉仪雅酷黑 85W" panose="020B0904020202020204" pitchFamily="34" charset="-122"/>
                  <a:cs typeface="+mn-ea"/>
                  <a:sym typeface="+mn-lt"/>
                </a:rPr>
                <a:t>肆</a:t>
              </a:r>
              <a:r>
                <a:rPr lang="zh-CN" altLang="en-US" sz="3600" kern="100" dirty="0">
                  <a:solidFill>
                    <a:srgbClr val="C00000"/>
                  </a:solidFill>
                  <a:effectLst/>
                  <a:latin typeface="汉仪雅酷黑 85W" panose="020B0904020202020204" pitchFamily="34" charset="-122"/>
                  <a:ea typeface="汉仪雅酷黑 85W" panose="020B0904020202020204" pitchFamily="34" charset="-122"/>
                  <a:cs typeface="+mn-ea"/>
                  <a:sym typeface="+mn-lt"/>
                </a:rPr>
                <a:t>部分</a:t>
              </a:r>
              <a:endParaRPr lang="zh-CN" altLang="en-US" sz="3600" dirty="0">
                <a:solidFill>
                  <a:srgbClr val="C00000"/>
                </a:solidFill>
                <a:latin typeface="汉仪雅酷黑 85W" panose="020B0904020202020204" pitchFamily="34" charset="-122"/>
                <a:ea typeface="汉仪雅酷黑 85W" panose="020B0904020202020204" pitchFamily="34" charset="-122"/>
                <a:cs typeface="+mn-ea"/>
                <a:sym typeface="+mn-lt"/>
              </a:endParaRPr>
            </a:p>
          </p:txBody>
        </p:sp>
      </p:grpSp>
      <p:sp>
        <p:nvSpPr>
          <p:cNvPr id="27" name="文本框 26"/>
          <p:cNvSpPr txBox="1"/>
          <p:nvPr/>
        </p:nvSpPr>
        <p:spPr>
          <a:xfrm>
            <a:off x="1733550" y="3055613"/>
            <a:ext cx="8724900" cy="1938020"/>
          </a:xfrm>
          <a:prstGeom prst="rect">
            <a:avLst/>
          </a:prstGeom>
          <a:noFill/>
        </p:spPr>
        <p:txBody>
          <a:bodyPr wrap="square" rtlCol="0">
            <a:spAutoFit/>
          </a:bodyPr>
          <a:lstStyle/>
          <a:p>
            <a:pPr algn="ctr"/>
            <a:r>
              <a:rPr lang="zh-CN" altLang="en-US" sz="6000" dirty="0">
                <a:solidFill>
                  <a:srgbClr val="C00000"/>
                </a:solidFill>
                <a:latin typeface="汉仪雅酷黑 85W" panose="020B0904020202020204" pitchFamily="34" charset="-122"/>
                <a:ea typeface="汉仪雅酷黑 85W" panose="020B0904020202020204" pitchFamily="34" charset="-122"/>
                <a:cs typeface="+mn-ea"/>
                <a:sym typeface="+mn-lt"/>
              </a:rPr>
              <a:t>发扬红色精神展现</a:t>
            </a:r>
          </a:p>
          <a:p>
            <a:pPr algn="ctr"/>
            <a:r>
              <a:rPr lang="zh-CN" altLang="en-US" sz="6000" dirty="0">
                <a:solidFill>
                  <a:srgbClr val="C00000"/>
                </a:solidFill>
                <a:latin typeface="汉仪雅酷黑 85W" panose="020B0904020202020204" pitchFamily="34" charset="-122"/>
                <a:ea typeface="汉仪雅酷黑 85W" panose="020B0904020202020204" pitchFamily="34" charset="-122"/>
                <a:cs typeface="+mn-ea"/>
                <a:sym typeface="+mn-lt"/>
              </a:rPr>
              <a:t>党员风貌</a:t>
            </a: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16" presetClass="entr" presetSubtype="21"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493" y="356548"/>
            <a:ext cx="11475720" cy="5997575"/>
          </a:xfrm>
          <a:prstGeom prst="rect">
            <a:avLst/>
          </a:prstGeom>
          <a:solidFill>
            <a:schemeClr val="bg1"/>
          </a:solidFill>
          <a:effectLst>
            <a:softEdge rad="800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7022465" y="481330"/>
            <a:ext cx="4634230" cy="923330"/>
          </a:xfrm>
          <a:prstGeom prst="rect">
            <a:avLst/>
          </a:prstGeom>
          <a:noFill/>
        </p:spPr>
        <p:txBody>
          <a:bodyPr wrap="square" rtlCol="0">
            <a:spAutoFit/>
          </a:bodyPr>
          <a:lstStyle/>
          <a:p>
            <a:pPr algn="ctr"/>
            <a:r>
              <a:rPr lang="zh-CN" altLang="en-US" sz="5400" dirty="0">
                <a:latin typeface="方正鲁迅行书 简" panose="02000500000000000000" charset="-122"/>
                <a:ea typeface="方正鲁迅行书 简" panose="02000500000000000000" charset="-122"/>
              </a:rPr>
              <a:t>五四精神</a:t>
            </a:r>
          </a:p>
        </p:txBody>
      </p:sp>
      <p:sp>
        <p:nvSpPr>
          <p:cNvPr id="9" name="文本框 8"/>
          <p:cNvSpPr txBox="1"/>
          <p:nvPr/>
        </p:nvSpPr>
        <p:spPr>
          <a:xfrm>
            <a:off x="6178550" y="1660525"/>
            <a:ext cx="5501005" cy="3277820"/>
          </a:xfrm>
          <a:prstGeom prst="rect">
            <a:avLst/>
          </a:prstGeom>
          <a:noFill/>
        </p:spPr>
        <p:txBody>
          <a:bodyPr wrap="square" rtlCol="0">
            <a:spAutoFit/>
          </a:bodyPr>
          <a:lstStyle/>
          <a:p>
            <a:pPr>
              <a:lnSpc>
                <a:spcPct val="23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五四精神，是指五四运动中的精神，即:忧国忧民、热爱祖国、积极创新、探索科学的爱国主义精神。</a:t>
            </a:r>
          </a:p>
          <a:p>
            <a:pPr>
              <a:lnSpc>
                <a:spcPct val="23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五四精神的核心内容为"爱国、进步、民主、科学"。</a:t>
            </a:r>
          </a:p>
          <a:p>
            <a:pPr>
              <a:lnSpc>
                <a:spcPct val="23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概括地讲:就是"彻底地、不妥协地反帝反封建的爱国精神"</a:t>
            </a: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866" y="480743"/>
            <a:ext cx="860424" cy="701413"/>
          </a:xfrm>
          <a:prstGeom prst="rect">
            <a:avLst/>
          </a:prstGeom>
        </p:spPr>
      </p:pic>
      <p:sp>
        <p:nvSpPr>
          <p:cNvPr id="31" name="文本框 30"/>
          <p:cNvSpPr txBox="1"/>
          <p:nvPr/>
        </p:nvSpPr>
        <p:spPr>
          <a:xfrm>
            <a:off x="1269075" y="647418"/>
            <a:ext cx="6099858" cy="368300"/>
          </a:xfrm>
          <a:prstGeom prst="rect">
            <a:avLst/>
          </a:prstGeom>
          <a:noFill/>
        </p:spPr>
        <p:txBody>
          <a:bodyPr wrap="square">
            <a:spAutoFit/>
          </a:bodyPr>
          <a:lstStyle/>
          <a:p>
            <a:r>
              <a:rPr lang="zh-CN" altLang="en-US" sz="1800" dirty="0">
                <a:solidFill>
                  <a:srgbClr val="C00000"/>
                </a:solidFill>
                <a:latin typeface="汉仪雅酷黑 85W" panose="020B0904020202020204" pitchFamily="34" charset="-122"/>
                <a:ea typeface="汉仪雅酷黑 85W" panose="020B0904020202020204" pitchFamily="34" charset="-122"/>
                <a:cs typeface="+mn-ea"/>
                <a:sym typeface="+mn-lt"/>
              </a:rPr>
              <a:t>发扬红色精神展现党员风貌</a:t>
            </a:r>
          </a:p>
        </p:txBody>
      </p:sp>
      <p:pic>
        <p:nvPicPr>
          <p:cNvPr id="11" name="图片 10" descr="3"/>
          <p:cNvPicPr>
            <a:picLocks noChangeAspect="1"/>
          </p:cNvPicPr>
          <p:nvPr/>
        </p:nvPicPr>
        <p:blipFill>
          <a:blip r:embed="rId6"/>
          <a:stretch>
            <a:fillRect/>
          </a:stretch>
        </p:blipFill>
        <p:spPr>
          <a:xfrm>
            <a:off x="775335" y="1182370"/>
            <a:ext cx="3280410" cy="3641090"/>
          </a:xfrm>
          <a:prstGeom prst="rect">
            <a:avLst/>
          </a:prstGeom>
          <a:effectLst>
            <a:softEdge rad="215900"/>
          </a:effectLst>
        </p:spPr>
      </p:pic>
      <p:pic>
        <p:nvPicPr>
          <p:cNvPr id="12" name="图片 11" descr="4"/>
          <p:cNvPicPr>
            <a:picLocks noChangeAspect="1"/>
          </p:cNvPicPr>
          <p:nvPr/>
        </p:nvPicPr>
        <p:blipFill>
          <a:blip r:embed="rId7"/>
          <a:stretch>
            <a:fillRect/>
          </a:stretch>
        </p:blipFill>
        <p:spPr>
          <a:xfrm>
            <a:off x="1635125" y="3682365"/>
            <a:ext cx="4415790" cy="2346325"/>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29330" y="647700"/>
            <a:ext cx="3261995" cy="326199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nodeType="clickEffect">
                                  <p:stCondLst>
                                    <p:cond delay="0"/>
                                  </p:stCondLst>
                                  <p:iterate type="lt">
                                    <p:tmPct val="10000"/>
                                  </p:iterate>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p:cTn id="22"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24"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1" presetClass="entr" presetSubtype="0" fill="hold" nodeType="clickEffect">
                                  <p:stCondLst>
                                    <p:cond delay="0"/>
                                  </p:stCondLst>
                                  <p:iterate type="lt">
                                    <p:tmPct val="10000"/>
                                  </p:iterate>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p:cTn id="31"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33"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9">
                                            <p:txEl>
                                              <p:pRg st="0" end="0"/>
                                            </p:txEl>
                                          </p:spTgt>
                                        </p:tgtEl>
                                      </p:cBhvr>
                                    </p:animEffect>
                                  </p:childTnLst>
                                </p:cTn>
                              </p:par>
                              <p:par>
                                <p:cTn id="36" presetID="41" presetClass="entr" presetSubtype="0" fill="hold" nodeType="withEffect">
                                  <p:stCondLst>
                                    <p:cond delay="0"/>
                                  </p:stCondLst>
                                  <p:iterate type="lt">
                                    <p:tmPct val="10000"/>
                                  </p:iterate>
                                  <p:childTnLst>
                                    <p:set>
                                      <p:cBhvr>
                                        <p:cTn id="37" dur="1" fill="hold">
                                          <p:stCondLst>
                                            <p:cond delay="0"/>
                                          </p:stCondLst>
                                        </p:cTn>
                                        <p:tgtEl>
                                          <p:spTgt spid="9">
                                            <p:txEl>
                                              <p:pRg st="1" end="1"/>
                                            </p:txEl>
                                          </p:spTgt>
                                        </p:tgtEl>
                                        <p:attrNameLst>
                                          <p:attrName>style.visibility</p:attrName>
                                        </p:attrNameLst>
                                      </p:cBhvr>
                                      <p:to>
                                        <p:strVal val="visible"/>
                                      </p:to>
                                    </p:set>
                                    <p:anim calcmode="lin" valueType="num">
                                      <p:cBhvr>
                                        <p:cTn id="38" dur="500" fill="hold"/>
                                        <p:tgtEl>
                                          <p:spTgt spid="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40" dur="500" fill="hold"/>
                                        <p:tgtEl>
                                          <p:spTgt spid="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9">
                                            <p:txEl>
                                              <p:pRg st="1" end="1"/>
                                            </p:txEl>
                                          </p:spTgt>
                                        </p:tgtEl>
                                      </p:cBhvr>
                                    </p:animEffect>
                                  </p:childTnLst>
                                </p:cTn>
                              </p:par>
                              <p:par>
                                <p:cTn id="43" presetID="41" presetClass="entr" presetSubtype="0" fill="hold" nodeType="withEffect">
                                  <p:stCondLst>
                                    <p:cond delay="0"/>
                                  </p:stCondLst>
                                  <p:iterate type="lt">
                                    <p:tmPct val="10000"/>
                                  </p:iterate>
                                  <p:childTnLst>
                                    <p:set>
                                      <p:cBhvr>
                                        <p:cTn id="44" dur="1" fill="hold">
                                          <p:stCondLst>
                                            <p:cond delay="0"/>
                                          </p:stCondLst>
                                        </p:cTn>
                                        <p:tgtEl>
                                          <p:spTgt spid="9">
                                            <p:txEl>
                                              <p:pRg st="2" end="2"/>
                                            </p:txEl>
                                          </p:spTgt>
                                        </p:tgtEl>
                                        <p:attrNameLst>
                                          <p:attrName>style.visibility</p:attrName>
                                        </p:attrNameLst>
                                      </p:cBhvr>
                                      <p:to>
                                        <p:strVal val="visible"/>
                                      </p:to>
                                    </p:set>
                                    <p:anim calcmode="lin" valueType="num">
                                      <p:cBhvr>
                                        <p:cTn id="45" dur="500" fill="hold"/>
                                        <p:tgtEl>
                                          <p:spTgt spid="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9">
                                            <p:txEl>
                                              <p:pRg st="2" end="2"/>
                                            </p:txEl>
                                          </p:spTgt>
                                        </p:tgtEl>
                                        <p:attrNameLst>
                                          <p:attrName>ppt_y</p:attrName>
                                        </p:attrNameLst>
                                      </p:cBhvr>
                                      <p:tavLst>
                                        <p:tav tm="0">
                                          <p:val>
                                            <p:strVal val="#ppt_y"/>
                                          </p:val>
                                        </p:tav>
                                        <p:tav tm="100000">
                                          <p:val>
                                            <p:strVal val="#ppt_y"/>
                                          </p:val>
                                        </p:tav>
                                      </p:tavLst>
                                    </p:anim>
                                    <p:anim calcmode="lin" valueType="num">
                                      <p:cBhvr>
                                        <p:cTn id="47" dur="500" fill="hold"/>
                                        <p:tgtEl>
                                          <p:spTgt spid="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58140" y="443543"/>
            <a:ext cx="11475720" cy="5997575"/>
          </a:xfrm>
          <a:prstGeom prst="rect">
            <a:avLst/>
          </a:prstGeom>
          <a:solidFill>
            <a:schemeClr val="bg1"/>
          </a:solidFill>
          <a:effectLst>
            <a:softEdge rad="800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501" y="481378"/>
            <a:ext cx="860424" cy="701413"/>
          </a:xfrm>
          <a:prstGeom prst="rect">
            <a:avLst/>
          </a:prstGeom>
        </p:spPr>
      </p:pic>
      <p:sp>
        <p:nvSpPr>
          <p:cNvPr id="31" name="文本框 30"/>
          <p:cNvSpPr txBox="1"/>
          <p:nvPr/>
        </p:nvSpPr>
        <p:spPr>
          <a:xfrm>
            <a:off x="1269075" y="647418"/>
            <a:ext cx="6099858" cy="368300"/>
          </a:xfrm>
          <a:prstGeom prst="rect">
            <a:avLst/>
          </a:prstGeom>
          <a:noFill/>
        </p:spPr>
        <p:txBody>
          <a:bodyPr wrap="square">
            <a:spAutoFit/>
          </a:bodyPr>
          <a:lstStyle/>
          <a:p>
            <a:r>
              <a:rPr lang="zh-CN" altLang="en-US" sz="1800" dirty="0">
                <a:solidFill>
                  <a:srgbClr val="C00000"/>
                </a:solidFill>
                <a:latin typeface="汉仪雅酷黑 85W" panose="020B0904020202020204" pitchFamily="34" charset="-122"/>
                <a:ea typeface="汉仪雅酷黑 85W" panose="020B0904020202020204" pitchFamily="34" charset="-122"/>
                <a:cs typeface="+mn-ea"/>
                <a:sym typeface="+mn-lt"/>
              </a:rPr>
              <a:t>发扬红色精神展现党员风貌</a:t>
            </a:r>
          </a:p>
        </p:txBody>
      </p:sp>
      <p:sp>
        <p:nvSpPr>
          <p:cNvPr id="4" name="文本框 3"/>
          <p:cNvSpPr txBox="1"/>
          <p:nvPr/>
        </p:nvSpPr>
        <p:spPr>
          <a:xfrm>
            <a:off x="1421130" y="1183005"/>
            <a:ext cx="3409315" cy="768350"/>
          </a:xfrm>
          <a:prstGeom prst="rect">
            <a:avLst/>
          </a:prstGeom>
          <a:noFill/>
        </p:spPr>
        <p:txBody>
          <a:bodyPr wrap="square" rtlCol="0">
            <a:spAutoFit/>
          </a:bodyPr>
          <a:lstStyle/>
          <a:p>
            <a:pPr algn="ctr"/>
            <a:r>
              <a:rPr lang="zh-CN" altLang="en-US" sz="4400" dirty="0">
                <a:latin typeface="方正鲁迅行书 简" panose="02000500000000000000" charset="-122"/>
                <a:ea typeface="方正鲁迅行书 简" panose="02000500000000000000" charset="-122"/>
              </a:rPr>
              <a:t>井冈山精神</a:t>
            </a:r>
          </a:p>
        </p:txBody>
      </p:sp>
      <p:sp>
        <p:nvSpPr>
          <p:cNvPr id="5" name="文本框 4"/>
          <p:cNvSpPr txBox="1"/>
          <p:nvPr/>
        </p:nvSpPr>
        <p:spPr>
          <a:xfrm>
            <a:off x="1871345" y="1995805"/>
            <a:ext cx="4945380" cy="3637919"/>
          </a:xfrm>
          <a:prstGeom prst="rect">
            <a:avLst/>
          </a:prstGeom>
          <a:noFill/>
        </p:spPr>
        <p:txBody>
          <a:bodyPr wrap="square" rtlCol="0">
            <a:spAutoFit/>
          </a:bodyPr>
          <a:lstStyle/>
          <a:p>
            <a:pPr>
              <a:lnSpc>
                <a:spcPct val="16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井冈山精神是中国共产党创造的一种革命精神</a:t>
            </a: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60000"/>
              </a:lnSpc>
            </a:pP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60000"/>
              </a:lnSpc>
            </a:pP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rPr>
              <a:t>井冈山</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精神的内涵可以用五句话来概括</a:t>
            </a: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b="1" dirty="0" smtClean="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60000"/>
              </a:lnSpc>
              <a:buAutoNum type="arabicPeriod"/>
            </a:pP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rPr>
              <a:t>坚定不移</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的革命信念</a:t>
            </a: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b="1" dirty="0" smtClean="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60000"/>
              </a:lnSpc>
              <a:buAutoNum type="arabicPeriod"/>
            </a:pP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坚持党的绝对领导</a:t>
            </a: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b="1" dirty="0" smtClean="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60000"/>
              </a:lnSpc>
              <a:buAutoNum type="arabicPeriod"/>
            </a:pP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密切联系人民群众的思想作风</a:t>
            </a: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b="1" dirty="0" smtClean="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60000"/>
              </a:lnSpc>
            </a:pP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rPr>
              <a:t>4</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 一切从实际出发的思想路线</a:t>
            </a: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b="1" dirty="0" smtClean="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60000"/>
              </a:lnSpc>
            </a:pP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rPr>
              <a:t>5</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 艰苦奋斗的作风。</a:t>
            </a:r>
          </a:p>
        </p:txBody>
      </p:sp>
      <p:pic>
        <p:nvPicPr>
          <p:cNvPr id="7" name="图片 6" descr="6"/>
          <p:cNvPicPr>
            <a:picLocks noChangeAspect="1"/>
          </p:cNvPicPr>
          <p:nvPr>
            <p:custDataLst>
              <p:tags r:id="rId2"/>
            </p:custDataLst>
          </p:nvPr>
        </p:nvPicPr>
        <p:blipFill>
          <a:blip r:embed="rId5"/>
          <a:stretch>
            <a:fillRect/>
          </a:stretch>
        </p:blipFill>
        <p:spPr>
          <a:xfrm>
            <a:off x="6984365" y="2147570"/>
            <a:ext cx="3985260" cy="3728085"/>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6963410" y="-135890"/>
            <a:ext cx="4006215" cy="284797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linds(horizontal)">
                                      <p:cBhvr>
                                        <p:cTn id="17" dur="500"/>
                                        <p:tgtEl>
                                          <p:spTgt spid="5">
                                            <p:txEl>
                                              <p:pRg st="0" end="0"/>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linds(horizontal)">
                                      <p:cBhvr>
                                        <p:cTn id="20" dur="500"/>
                                        <p:tgtEl>
                                          <p:spTgt spid="5">
                                            <p:txEl>
                                              <p:pRg st="2" end="2"/>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blinds(horizontal)">
                                      <p:cBhvr>
                                        <p:cTn id="23" dur="500"/>
                                        <p:tgtEl>
                                          <p:spTgt spid="5">
                                            <p:txEl>
                                              <p:pRg st="3" end="3"/>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linds(horizontal)">
                                      <p:cBhvr>
                                        <p:cTn id="26" dur="500"/>
                                        <p:tgtEl>
                                          <p:spTgt spid="5">
                                            <p:txEl>
                                              <p:pRg st="4" end="4"/>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blinds(horizontal)">
                                      <p:cBhvr>
                                        <p:cTn id="29" dur="500"/>
                                        <p:tgtEl>
                                          <p:spTgt spid="5">
                                            <p:txEl>
                                              <p:pRg st="5" end="5"/>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linds(horizontal)">
                                      <p:cBhvr>
                                        <p:cTn id="32" dur="500"/>
                                        <p:tgtEl>
                                          <p:spTgt spid="5">
                                            <p:txEl>
                                              <p:pRg st="6" end="6"/>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blinds(horizontal)">
                                      <p:cBhvr>
                                        <p:cTn id="35" dur="500"/>
                                        <p:tgtEl>
                                          <p:spTgt spid="5">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0" y="-434618"/>
            <a:ext cx="12192000" cy="695032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16238" r="18600" b="31221"/>
          <a:stretch>
            <a:fillRect/>
          </a:stretch>
        </p:blipFill>
        <p:spPr>
          <a:xfrm>
            <a:off x="2913012" y="5241980"/>
            <a:ext cx="7801337" cy="1190538"/>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801870" y="4872204"/>
            <a:ext cx="3106428" cy="1447949"/>
          </a:xfrm>
          <a:prstGeom prst="rect">
            <a:avLst/>
          </a:prstGeom>
        </p:spPr>
      </p:pic>
      <p:pic>
        <p:nvPicPr>
          <p:cNvPr id="21" name="图片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687" y="3859176"/>
            <a:ext cx="4234211" cy="2657074"/>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6503" y="5602147"/>
            <a:ext cx="12175484" cy="1302727"/>
          </a:xfrm>
          <a:prstGeom prst="rect">
            <a:avLst/>
          </a:prstGeom>
        </p:spPr>
      </p:pic>
      <p:pic>
        <p:nvPicPr>
          <p:cNvPr id="25" name="图片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2501" y="5837620"/>
            <a:ext cx="3274185" cy="1064455"/>
          </a:xfrm>
          <a:prstGeom prst="rect">
            <a:avLst/>
          </a:prstGeom>
        </p:spPr>
      </p:pic>
      <p:pic>
        <p:nvPicPr>
          <p:cNvPr id="27" name="图片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907028"/>
            <a:ext cx="2764847" cy="998217"/>
          </a:xfrm>
          <a:prstGeom prst="rect">
            <a:avLst/>
          </a:prstGeom>
        </p:spPr>
      </p:pic>
      <p:pic>
        <p:nvPicPr>
          <p:cNvPr id="30" name="图片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801870" y="-39849"/>
            <a:ext cx="3380117" cy="1212204"/>
          </a:xfrm>
          <a:prstGeom prst="rect">
            <a:avLst/>
          </a:prstGeom>
        </p:spPr>
      </p:pic>
      <p:sp>
        <p:nvSpPr>
          <p:cNvPr id="20" name="标题 1"/>
          <p:cNvSpPr txBox="1"/>
          <p:nvPr/>
        </p:nvSpPr>
        <p:spPr>
          <a:xfrm>
            <a:off x="245660" y="873455"/>
            <a:ext cx="6237026" cy="7642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4400" kern="1800" dirty="0">
                <a:ln w="19050">
                  <a:noFill/>
                </a:ln>
                <a:solidFill>
                  <a:srgbClr val="C00000"/>
                </a:solidFill>
                <a:latin typeface="汉仪雅酷黑 85W" panose="020B0904020202020204" pitchFamily="34" charset="-122"/>
                <a:ea typeface="汉仪雅酷黑 85W" panose="020B0904020202020204" pitchFamily="34" charset="-122"/>
                <a:cs typeface="+mn-ea"/>
                <a:sym typeface="+mn-lt"/>
              </a:rPr>
              <a:t/>
            </a:r>
            <a:br>
              <a:rPr lang="en-US" altLang="zh-CN" sz="4400" kern="1800" dirty="0">
                <a:ln w="19050">
                  <a:noFill/>
                </a:ln>
                <a:solidFill>
                  <a:srgbClr val="C00000"/>
                </a:solidFill>
                <a:latin typeface="汉仪雅酷黑 85W" panose="020B0904020202020204" pitchFamily="34" charset="-122"/>
                <a:ea typeface="汉仪雅酷黑 85W" panose="020B0904020202020204" pitchFamily="34" charset="-122"/>
                <a:cs typeface="+mn-ea"/>
                <a:sym typeface="+mn-lt"/>
              </a:rPr>
            </a:br>
            <a:endParaRPr lang="zh-CN" altLang="en-US" sz="8800" b="1" kern="1800" dirty="0">
              <a:ln w="19050">
                <a:noFill/>
              </a:ln>
              <a:solidFill>
                <a:srgbClr val="C00000"/>
              </a:solidFill>
              <a:latin typeface="汉仪雅酷黑 85W" panose="020B0904020202020204" pitchFamily="34" charset="-122"/>
              <a:ea typeface="汉仪雅酷黑 85W" panose="020B0904020202020204" pitchFamily="34" charset="-122"/>
              <a:cs typeface="+mn-ea"/>
              <a:sym typeface="+mn-lt"/>
            </a:endParaRPr>
          </a:p>
        </p:txBody>
      </p:sp>
      <p:sp>
        <p:nvSpPr>
          <p:cNvPr id="22" name="文本框 21"/>
          <p:cNvSpPr txBox="1"/>
          <p:nvPr/>
        </p:nvSpPr>
        <p:spPr>
          <a:xfrm>
            <a:off x="3395345" y="604520"/>
            <a:ext cx="7911465" cy="6589395"/>
          </a:xfrm>
          <a:prstGeom prst="rect">
            <a:avLst/>
          </a:prstGeom>
          <a:noFill/>
        </p:spPr>
        <p:txBody>
          <a:bodyPr wrap="square">
            <a:spAutoFit/>
          </a:bodyPr>
          <a:lstStyle/>
          <a:p>
            <a:pPr algn="l">
              <a:lnSpc>
                <a:spcPct val="220000"/>
              </a:lnSpc>
            </a:pPr>
            <a:r>
              <a:rPr lang="zh-CN" altLang="en-US" sz="3200" b="1" kern="0" dirty="0" smtClean="0">
                <a:latin typeface="微软雅黑" panose="020B0503020204020204" pitchFamily="34" charset="-122"/>
                <a:ea typeface="微软雅黑" panose="020B0503020204020204" pitchFamily="34" charset="-122"/>
                <a:cs typeface="+mn-ea"/>
                <a:sym typeface="+mn-lt"/>
              </a:rPr>
              <a:t>第壹部分  不忘入党誓言牢记党员身份</a:t>
            </a:r>
          </a:p>
          <a:p>
            <a:pPr algn="l">
              <a:lnSpc>
                <a:spcPct val="220000"/>
              </a:lnSpc>
            </a:pPr>
            <a:r>
              <a:rPr lang="zh-CN" altLang="en-US" sz="3200" b="1" kern="0" dirty="0" smtClean="0">
                <a:latin typeface="微软雅黑" panose="020B0503020204020204" pitchFamily="34" charset="-122"/>
                <a:ea typeface="微软雅黑" panose="020B0503020204020204" pitchFamily="34" charset="-122"/>
                <a:cs typeface="+mn-ea"/>
                <a:sym typeface="+mn-lt"/>
              </a:rPr>
              <a:t>第贰部分  不忘党的初心传承红色基因</a:t>
            </a:r>
          </a:p>
          <a:p>
            <a:pPr algn="l">
              <a:lnSpc>
                <a:spcPct val="220000"/>
              </a:lnSpc>
            </a:pPr>
            <a:r>
              <a:rPr lang="zh-CN" altLang="en-US" sz="3200" b="1" kern="0" dirty="0" smtClean="0">
                <a:latin typeface="微软雅黑" panose="020B0503020204020204" pitchFamily="34" charset="-122"/>
                <a:ea typeface="微软雅黑" panose="020B0503020204020204" pitchFamily="34" charset="-122"/>
                <a:cs typeface="+mn-ea"/>
                <a:sym typeface="+mn-lt"/>
              </a:rPr>
              <a:t>第叁部分  不忘职责使命牢记党的嘱托</a:t>
            </a:r>
          </a:p>
          <a:p>
            <a:pPr algn="l">
              <a:lnSpc>
                <a:spcPct val="220000"/>
              </a:lnSpc>
            </a:pPr>
            <a:r>
              <a:rPr lang="zh-CN" altLang="en-US" sz="3200" b="1" kern="0" dirty="0" smtClean="0">
                <a:latin typeface="微软雅黑" panose="020B0503020204020204" pitchFamily="34" charset="-122"/>
                <a:ea typeface="微软雅黑" panose="020B0503020204020204" pitchFamily="34" charset="-122"/>
                <a:cs typeface="+mn-ea"/>
                <a:sym typeface="+mn-lt"/>
              </a:rPr>
              <a:t>第肆部分   发扬红色精神展现党员风貌</a:t>
            </a:r>
          </a:p>
          <a:p>
            <a:pPr algn="l">
              <a:lnSpc>
                <a:spcPct val="220000"/>
              </a:lnSpc>
            </a:pPr>
            <a:r>
              <a:rPr lang="zh-CN" altLang="en-US" sz="3200" b="1" kern="0" dirty="0" smtClean="0">
                <a:latin typeface="微软雅黑" panose="020B0503020204020204" pitchFamily="34" charset="-122"/>
                <a:ea typeface="微软雅黑" panose="020B0503020204020204" pitchFamily="34" charset="-122"/>
                <a:cs typeface="+mn-ea"/>
                <a:sym typeface="+mn-lt"/>
              </a:rPr>
              <a:t>第伍部分   怀揣美好愿景踏入未来新征程</a:t>
            </a:r>
          </a:p>
          <a:p>
            <a:pPr algn="l">
              <a:lnSpc>
                <a:spcPct val="220000"/>
              </a:lnSpc>
            </a:pPr>
            <a:r>
              <a:rPr lang="zh-CN" altLang="en-US" sz="3200" kern="0" dirty="0" smtClean="0">
                <a:latin typeface="微软雅黑" panose="020B0503020204020204" pitchFamily="34" charset="-122"/>
                <a:ea typeface="微软雅黑" panose="020B0503020204020204" pitchFamily="34" charset="-122"/>
                <a:cs typeface="+mn-ea"/>
                <a:sym typeface="+mn-lt"/>
              </a:rPr>
              <a:t>  </a:t>
            </a:r>
          </a:p>
        </p:txBody>
      </p:sp>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643" y="299000"/>
            <a:ext cx="2783638" cy="747987"/>
          </a:xfrm>
          <a:prstGeom prst="rect">
            <a:avLst/>
          </a:prstGeom>
        </p:spPr>
      </p:pic>
      <p:sp>
        <p:nvSpPr>
          <p:cNvPr id="14" name="TextBox 13"/>
          <p:cNvSpPr txBox="1"/>
          <p:nvPr/>
        </p:nvSpPr>
        <p:spPr>
          <a:xfrm>
            <a:off x="2181131" y="1378423"/>
            <a:ext cx="1107996" cy="2866030"/>
          </a:xfrm>
          <a:prstGeom prst="rect">
            <a:avLst/>
          </a:prstGeom>
          <a:noFill/>
        </p:spPr>
        <p:txBody>
          <a:bodyPr vert="eaVert" wrap="square" rtlCol="0">
            <a:spAutoFit/>
          </a:bodyPr>
          <a:lstStyle/>
          <a:p>
            <a:pPr algn="ctr"/>
            <a:r>
              <a:rPr lang="zh-CN" altLang="en-US" sz="6000" b="1" dirty="0" smtClean="0">
                <a:solidFill>
                  <a:srgbClr val="C00000"/>
                </a:solidFill>
                <a:latin typeface="华文新魏" pitchFamily="2" charset="-122"/>
                <a:ea typeface="华文新魏" pitchFamily="2" charset="-122"/>
                <a:cs typeface="+mn-ea"/>
                <a:sym typeface="+mn-lt"/>
              </a:rPr>
              <a:t>目录</a:t>
            </a:r>
            <a:endParaRPr lang="zh-CN" altLang="en-US" sz="6000" b="1" dirty="0">
              <a:solidFill>
                <a:srgbClr val="C00000"/>
              </a:solidFill>
              <a:latin typeface="华文新魏" pitchFamily="2" charset="-122"/>
              <a:ea typeface="华文新魏" pitchFamily="2" charset="-122"/>
              <a:cs typeface="+mn-ea"/>
              <a:sym typeface="+mn-lt"/>
            </a:endParaRP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Requires="p14" p14:dur="6000" advTm="0">
        <p15:prstTrans prst="curtains"/>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2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22" presetClass="entr" presetSubtype="4"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par>
                          <p:cTn id="34" fill="hold">
                            <p:stCondLst>
                              <p:cond delay="3500"/>
                            </p:stCondLst>
                            <p:childTnLst>
                              <p:par>
                                <p:cTn id="35" presetID="22" presetClass="entr" presetSubtype="4"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par>
                          <p:cTn id="42" fill="hold">
                            <p:stCondLst>
                              <p:cond delay="4500"/>
                            </p:stCondLst>
                            <p:childTnLst>
                              <p:par>
                                <p:cTn id="43" presetID="16" presetClass="entr" presetSubtype="21"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8140" y="342900"/>
            <a:ext cx="11475720" cy="5997575"/>
          </a:xfrm>
          <a:prstGeom prst="rect">
            <a:avLst/>
          </a:prstGeom>
          <a:solidFill>
            <a:schemeClr val="bg1"/>
          </a:solidFill>
          <a:effectLst>
            <a:softEdge rad="800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501" y="481378"/>
            <a:ext cx="860424" cy="701413"/>
          </a:xfrm>
          <a:prstGeom prst="rect">
            <a:avLst/>
          </a:prstGeom>
        </p:spPr>
      </p:pic>
      <p:sp>
        <p:nvSpPr>
          <p:cNvPr id="31" name="文本框 30"/>
          <p:cNvSpPr txBox="1"/>
          <p:nvPr/>
        </p:nvSpPr>
        <p:spPr>
          <a:xfrm>
            <a:off x="1269075" y="647418"/>
            <a:ext cx="6099858" cy="368300"/>
          </a:xfrm>
          <a:prstGeom prst="rect">
            <a:avLst/>
          </a:prstGeom>
          <a:noFill/>
        </p:spPr>
        <p:txBody>
          <a:bodyPr wrap="square">
            <a:spAutoFit/>
          </a:bodyPr>
          <a:lstStyle/>
          <a:p>
            <a:r>
              <a:rPr lang="zh-CN" altLang="en-US" sz="1800" dirty="0">
                <a:solidFill>
                  <a:srgbClr val="C00000"/>
                </a:solidFill>
                <a:latin typeface="汉仪雅酷黑 85W" panose="020B0904020202020204" pitchFamily="34" charset="-122"/>
                <a:ea typeface="汉仪雅酷黑 85W" panose="020B0904020202020204" pitchFamily="34" charset="-122"/>
                <a:cs typeface="+mn-ea"/>
                <a:sym typeface="+mn-lt"/>
              </a:rPr>
              <a:t>发扬红色精神展现党员风貌</a:t>
            </a:r>
          </a:p>
        </p:txBody>
      </p:sp>
      <p:sp>
        <p:nvSpPr>
          <p:cNvPr id="5" name="文本框 4"/>
          <p:cNvSpPr txBox="1"/>
          <p:nvPr/>
        </p:nvSpPr>
        <p:spPr>
          <a:xfrm>
            <a:off x="7369175" y="1183005"/>
            <a:ext cx="3420745" cy="922020"/>
          </a:xfrm>
          <a:prstGeom prst="rect">
            <a:avLst/>
          </a:prstGeom>
          <a:noFill/>
        </p:spPr>
        <p:txBody>
          <a:bodyPr wrap="square" rtlCol="0">
            <a:spAutoFit/>
          </a:bodyPr>
          <a:lstStyle/>
          <a:p>
            <a:pPr algn="ctr"/>
            <a:r>
              <a:rPr lang="zh-CN" altLang="en-US" sz="5400" dirty="0">
                <a:latin typeface="方正鲁迅行书 简" panose="02000500000000000000" charset="-122"/>
                <a:ea typeface="方正鲁迅行书 简" panose="02000500000000000000" charset="-122"/>
              </a:rPr>
              <a:t>长征精神</a:t>
            </a:r>
          </a:p>
        </p:txBody>
      </p:sp>
      <p:sp>
        <p:nvSpPr>
          <p:cNvPr id="6" name="文本框 5"/>
          <p:cNvSpPr txBox="1"/>
          <p:nvPr/>
        </p:nvSpPr>
        <p:spPr>
          <a:xfrm>
            <a:off x="7273906" y="2430599"/>
            <a:ext cx="4024630" cy="3028521"/>
          </a:xfrm>
          <a:prstGeom prst="rect">
            <a:avLst/>
          </a:prstGeom>
          <a:noFill/>
        </p:spPr>
        <p:txBody>
          <a:bodyPr wrap="square" rtlCol="0">
            <a:spAutoFit/>
          </a:bodyPr>
          <a:lstStyle/>
          <a:p>
            <a:pPr>
              <a:lnSpc>
                <a:spcPct val="16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长征精神是中国共产党在二万五千里长征中创造的革命精神</a:t>
            </a: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60000"/>
              </a:lnSpc>
            </a:pP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rPr>
              <a:t>长征</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精神是中华民族百折不挠、自强不息的民族精神的最高表现，是保证我们革命和建设事业走向胜利的强大精神力量。</a:t>
            </a:r>
          </a:p>
          <a:p>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descr="8"/>
          <p:cNvPicPr>
            <a:picLocks noChangeAspect="1"/>
          </p:cNvPicPr>
          <p:nvPr/>
        </p:nvPicPr>
        <p:blipFill>
          <a:blip r:embed="rId4"/>
          <a:stretch>
            <a:fillRect/>
          </a:stretch>
        </p:blipFill>
        <p:spPr>
          <a:xfrm>
            <a:off x="1269365" y="3821430"/>
            <a:ext cx="5692140" cy="2705100"/>
          </a:xfrm>
          <a:prstGeom prst="rect">
            <a:avLst/>
          </a:prstGeom>
          <a:effectLst>
            <a:softEdge rad="520700"/>
          </a:effectLst>
        </p:spPr>
      </p:pic>
      <p:pic>
        <p:nvPicPr>
          <p:cNvPr id="8" name="图片 7" descr="7"/>
          <p:cNvPicPr>
            <a:picLocks noChangeAspect="1"/>
          </p:cNvPicPr>
          <p:nvPr/>
        </p:nvPicPr>
        <p:blipFill>
          <a:blip r:embed="rId5"/>
          <a:stretch>
            <a:fillRect/>
          </a:stretch>
        </p:blipFill>
        <p:spPr>
          <a:xfrm>
            <a:off x="1339215" y="1911985"/>
            <a:ext cx="2782570" cy="2105025"/>
          </a:xfrm>
          <a:prstGeom prst="rect">
            <a:avLst/>
          </a:prstGeom>
        </p:spPr>
      </p:pic>
      <p:pic>
        <p:nvPicPr>
          <p:cNvPr id="9" name="图片 8" descr="9"/>
          <p:cNvPicPr>
            <a:picLocks noChangeAspect="1"/>
          </p:cNvPicPr>
          <p:nvPr/>
        </p:nvPicPr>
        <p:blipFill>
          <a:blip r:embed="rId6"/>
          <a:stretch>
            <a:fillRect/>
          </a:stretch>
        </p:blipFill>
        <p:spPr>
          <a:xfrm>
            <a:off x="4121785" y="1913255"/>
            <a:ext cx="2712720" cy="210375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linds(horizontal)">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8140" y="401320"/>
            <a:ext cx="11475720" cy="5997575"/>
          </a:xfrm>
          <a:prstGeom prst="rect">
            <a:avLst/>
          </a:prstGeom>
          <a:solidFill>
            <a:schemeClr val="bg1"/>
          </a:solidFill>
          <a:effectLst>
            <a:softEdge rad="800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501" y="481378"/>
            <a:ext cx="860424" cy="701413"/>
          </a:xfrm>
          <a:prstGeom prst="rect">
            <a:avLst/>
          </a:prstGeom>
        </p:spPr>
      </p:pic>
      <p:sp>
        <p:nvSpPr>
          <p:cNvPr id="31" name="文本框 30"/>
          <p:cNvSpPr txBox="1"/>
          <p:nvPr/>
        </p:nvSpPr>
        <p:spPr>
          <a:xfrm>
            <a:off x="1269075" y="647418"/>
            <a:ext cx="6099858" cy="368300"/>
          </a:xfrm>
          <a:prstGeom prst="rect">
            <a:avLst/>
          </a:prstGeom>
          <a:noFill/>
        </p:spPr>
        <p:txBody>
          <a:bodyPr wrap="square">
            <a:spAutoFit/>
          </a:bodyPr>
          <a:lstStyle/>
          <a:p>
            <a:r>
              <a:rPr lang="zh-CN" altLang="en-US" sz="1800" dirty="0">
                <a:solidFill>
                  <a:srgbClr val="C00000"/>
                </a:solidFill>
                <a:latin typeface="汉仪雅酷黑 85W" panose="020B0904020202020204" pitchFamily="34" charset="-122"/>
                <a:ea typeface="汉仪雅酷黑 85W" panose="020B0904020202020204" pitchFamily="34" charset="-122"/>
                <a:cs typeface="+mn-ea"/>
                <a:sym typeface="+mn-lt"/>
              </a:rPr>
              <a:t>发扬红色精神展现党员风貌</a:t>
            </a:r>
          </a:p>
        </p:txBody>
      </p:sp>
      <p:sp>
        <p:nvSpPr>
          <p:cNvPr id="5" name="文本框 4"/>
          <p:cNvSpPr txBox="1"/>
          <p:nvPr/>
        </p:nvSpPr>
        <p:spPr>
          <a:xfrm>
            <a:off x="1837055" y="1287145"/>
            <a:ext cx="3119755" cy="829945"/>
          </a:xfrm>
          <a:prstGeom prst="rect">
            <a:avLst/>
          </a:prstGeom>
          <a:noFill/>
        </p:spPr>
        <p:txBody>
          <a:bodyPr wrap="square" rtlCol="0">
            <a:spAutoFit/>
          </a:bodyPr>
          <a:lstStyle/>
          <a:p>
            <a:pPr algn="ctr"/>
            <a:r>
              <a:rPr lang="zh-CN" altLang="en-US" sz="4800" dirty="0">
                <a:latin typeface="方正鲁迅行书 简" panose="02000500000000000000" charset="-122"/>
                <a:ea typeface="方正鲁迅行书 简" panose="02000500000000000000" charset="-122"/>
              </a:rPr>
              <a:t>铁人精神</a:t>
            </a:r>
          </a:p>
        </p:txBody>
      </p:sp>
      <p:sp>
        <p:nvSpPr>
          <p:cNvPr id="6" name="文本框 5"/>
          <p:cNvSpPr txBox="1"/>
          <p:nvPr/>
        </p:nvSpPr>
        <p:spPr>
          <a:xfrm>
            <a:off x="1973532" y="2673747"/>
            <a:ext cx="4460240" cy="1857753"/>
          </a:xfrm>
          <a:prstGeom prst="rect">
            <a:avLst/>
          </a:prstGeom>
          <a:noFill/>
        </p:spPr>
        <p:txBody>
          <a:bodyPr wrap="square" rtlCol="0">
            <a:spAutoFit/>
          </a:bodyPr>
          <a:lstStyle/>
          <a:p>
            <a:pPr>
              <a:lnSpc>
                <a:spcPct val="13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"铁人"是五六十年代社会送给石油工人王进喜的雅号，而铁人精神是王进喜崇高思想、优秀品德的高度概括，也集中体现出我国石油工人精神风貌</a:t>
            </a: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descr="1"/>
          <p:cNvPicPr>
            <a:picLocks noChangeAspect="1"/>
          </p:cNvPicPr>
          <p:nvPr/>
        </p:nvPicPr>
        <p:blipFill>
          <a:blip r:embed="rId4"/>
          <a:stretch>
            <a:fillRect/>
          </a:stretch>
        </p:blipFill>
        <p:spPr>
          <a:xfrm>
            <a:off x="6216015" y="3872230"/>
            <a:ext cx="5296535" cy="2526665"/>
          </a:xfrm>
          <a:prstGeom prst="rect">
            <a:avLst/>
          </a:prstGeom>
          <a:effectLst>
            <a:softEdge rad="228600"/>
          </a:effectLst>
        </p:spPr>
      </p:pic>
      <p:pic>
        <p:nvPicPr>
          <p:cNvPr id="8" name="图片 7" descr="2"/>
          <p:cNvPicPr>
            <a:picLocks noChangeAspect="1"/>
          </p:cNvPicPr>
          <p:nvPr/>
        </p:nvPicPr>
        <p:blipFill>
          <a:blip r:embed="rId5"/>
          <a:stretch>
            <a:fillRect/>
          </a:stretch>
        </p:blipFill>
        <p:spPr>
          <a:xfrm>
            <a:off x="6835140" y="1016000"/>
            <a:ext cx="4057650" cy="301942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nodeType="clickEffect">
                                  <p:stCondLst>
                                    <p:cond delay="0"/>
                                  </p:stCondLst>
                                  <p:iterate type="lt">
                                    <p:tmPct val="10000"/>
                                  </p:iterate>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p:cTn id="17" dur="5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19" dur="5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8140" y="342900"/>
            <a:ext cx="11475720" cy="5997575"/>
          </a:xfrm>
          <a:prstGeom prst="rect">
            <a:avLst/>
          </a:prstGeom>
          <a:solidFill>
            <a:schemeClr val="bg1"/>
          </a:solidFill>
          <a:effectLst>
            <a:softEdge rad="800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501" y="481378"/>
            <a:ext cx="860424" cy="701413"/>
          </a:xfrm>
          <a:prstGeom prst="rect">
            <a:avLst/>
          </a:prstGeom>
        </p:spPr>
      </p:pic>
      <p:sp>
        <p:nvSpPr>
          <p:cNvPr id="31" name="文本框 30"/>
          <p:cNvSpPr txBox="1"/>
          <p:nvPr/>
        </p:nvSpPr>
        <p:spPr>
          <a:xfrm>
            <a:off x="1269075" y="647418"/>
            <a:ext cx="6099858" cy="368300"/>
          </a:xfrm>
          <a:prstGeom prst="rect">
            <a:avLst/>
          </a:prstGeom>
          <a:noFill/>
        </p:spPr>
        <p:txBody>
          <a:bodyPr wrap="square">
            <a:spAutoFit/>
          </a:bodyPr>
          <a:lstStyle/>
          <a:p>
            <a:r>
              <a:rPr lang="zh-CN" altLang="en-US" sz="1800" dirty="0">
                <a:solidFill>
                  <a:srgbClr val="C00000"/>
                </a:solidFill>
                <a:latin typeface="汉仪雅酷黑 85W" panose="020B0904020202020204" pitchFamily="34" charset="-122"/>
                <a:ea typeface="汉仪雅酷黑 85W" panose="020B0904020202020204" pitchFamily="34" charset="-122"/>
                <a:cs typeface="+mn-ea"/>
                <a:sym typeface="+mn-lt"/>
              </a:rPr>
              <a:t>发扬红色精神展现党员风貌</a:t>
            </a:r>
          </a:p>
        </p:txBody>
      </p:sp>
      <p:sp>
        <p:nvSpPr>
          <p:cNvPr id="5" name="文本框 4"/>
          <p:cNvSpPr txBox="1"/>
          <p:nvPr/>
        </p:nvSpPr>
        <p:spPr>
          <a:xfrm>
            <a:off x="4667885" y="1367790"/>
            <a:ext cx="6275070" cy="706755"/>
          </a:xfrm>
          <a:prstGeom prst="rect">
            <a:avLst/>
          </a:prstGeom>
          <a:noFill/>
        </p:spPr>
        <p:txBody>
          <a:bodyPr wrap="square" rtlCol="0">
            <a:spAutoFit/>
          </a:bodyPr>
          <a:lstStyle/>
          <a:p>
            <a:pPr algn="ctr"/>
            <a:r>
              <a:rPr lang="zh-CN" altLang="en-US" sz="4000" dirty="0">
                <a:latin typeface="方正鲁迅行书 简" panose="02000500000000000000" charset="-122"/>
                <a:ea typeface="方正鲁迅行书 简" panose="02000500000000000000" charset="-122"/>
              </a:rPr>
              <a:t>两弹一星和载人航天精神</a:t>
            </a:r>
          </a:p>
        </p:txBody>
      </p:sp>
      <p:sp>
        <p:nvSpPr>
          <p:cNvPr id="6" name="文本框 5"/>
          <p:cNvSpPr txBox="1"/>
          <p:nvPr/>
        </p:nvSpPr>
        <p:spPr>
          <a:xfrm>
            <a:off x="5245735" y="2176780"/>
            <a:ext cx="6205855" cy="4351655"/>
          </a:xfrm>
          <a:prstGeom prst="rect">
            <a:avLst/>
          </a:prstGeom>
          <a:noFill/>
        </p:spPr>
        <p:txBody>
          <a:bodyPr wrap="square" rtlCol="0">
            <a:spAutoFit/>
          </a:bodyPr>
          <a:lstStyle/>
          <a:p>
            <a:pPr>
              <a:lnSpc>
                <a:spcPct val="140000"/>
              </a:lnSpc>
            </a:pPr>
            <a:r>
              <a:rPr lang="en-US" altLang="zh-CN" dirty="0"/>
              <a:t>    </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两弹"，一个是核弹，核弹包括原子弹和氢弹，还有一个是导弹。"一星"就是人造卫星。1999年9月18日，江泽民同志在表彰为研制"两弹一星"作出突出贡献的科技专家大会上发表讲话，将"两弹一星精神"概括为"热爱祖国、无私奉献，自力更生、艰苦奋斗，大力协同、勇于登攀"二十四个字。</a:t>
            </a:r>
          </a:p>
          <a:p>
            <a:pPr>
              <a:lnSpc>
                <a:spcPct val="14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       在实施载人航天工程的进程中，中国航天人牢记党和人民的重托，满怀为国争光的雄心壮志，自强不息，顽强拼搏，团结协作，开拓创新，取得了一个又一个辉煌成果，也铸就了特别能吃苦、特别能战斗、特别能攻关、特别能奉献的载人航天精神。</a:t>
            </a:r>
          </a:p>
        </p:txBody>
      </p:sp>
      <p:pic>
        <p:nvPicPr>
          <p:cNvPr id="7" name="图片 6" descr="10"/>
          <p:cNvPicPr>
            <a:picLocks noChangeAspect="1"/>
          </p:cNvPicPr>
          <p:nvPr/>
        </p:nvPicPr>
        <p:blipFill>
          <a:blip r:embed="rId4"/>
          <a:stretch>
            <a:fillRect/>
          </a:stretch>
        </p:blipFill>
        <p:spPr>
          <a:xfrm>
            <a:off x="478790" y="1632585"/>
            <a:ext cx="4398010" cy="470852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linds(horizontal)">
                                      <p:cBhvr>
                                        <p:cTn id="17" dur="500"/>
                                        <p:tgtEl>
                                          <p:spTgt spid="6">
                                            <p:txEl>
                                              <p:pRg st="0" end="0"/>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blinds(horizontal)">
                                      <p:cBhvr>
                                        <p:cTn id="2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801870" y="-39849"/>
            <a:ext cx="3380117" cy="1212204"/>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6294"/>
            <a:ext cx="12192000" cy="1899516"/>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1901706"/>
            <a:ext cx="3727938" cy="4933131"/>
          </a:xfrm>
          <a:prstGeom prst="rect">
            <a:avLst/>
          </a:prstGeom>
        </p:spPr>
      </p:pic>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8128268" y="3206251"/>
            <a:ext cx="4063732" cy="3628586"/>
          </a:xfrm>
          <a:prstGeom prst="rect">
            <a:avLst/>
          </a:prstGeom>
        </p:spPr>
      </p:pic>
      <p:grpSp>
        <p:nvGrpSpPr>
          <p:cNvPr id="2" name="组合 20"/>
          <p:cNvGrpSpPr/>
          <p:nvPr/>
        </p:nvGrpSpPr>
        <p:grpSpPr>
          <a:xfrm>
            <a:off x="3454789" y="-352056"/>
            <a:ext cx="4507523" cy="4507523"/>
            <a:chOff x="3501013" y="-529866"/>
            <a:chExt cx="4507523" cy="4507523"/>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1013" y="-529866"/>
              <a:ext cx="4507523" cy="4507523"/>
            </a:xfrm>
            <a:prstGeom prst="rect">
              <a:avLst/>
            </a:prstGeom>
          </p:spPr>
        </p:pic>
        <p:sp>
          <p:nvSpPr>
            <p:cNvPr id="25" name="文本框 24"/>
            <p:cNvSpPr txBox="1"/>
            <p:nvPr/>
          </p:nvSpPr>
          <p:spPr>
            <a:xfrm>
              <a:off x="4814246" y="1461242"/>
              <a:ext cx="2290765" cy="646331"/>
            </a:xfrm>
            <a:prstGeom prst="rect">
              <a:avLst/>
            </a:prstGeom>
            <a:noFill/>
          </p:spPr>
          <p:txBody>
            <a:bodyPr wrap="square">
              <a:spAutoFit/>
            </a:bodyPr>
            <a:lstStyle/>
            <a:p>
              <a:pPr algn="dist"/>
              <a:r>
                <a:rPr lang="zh-CN" altLang="en-US" sz="3600" kern="100" dirty="0" smtClean="0">
                  <a:solidFill>
                    <a:srgbClr val="C00000"/>
                  </a:solidFill>
                  <a:effectLst/>
                  <a:latin typeface="汉仪雅酷黑 85W" panose="020B0904020202020204" pitchFamily="34" charset="-122"/>
                  <a:ea typeface="汉仪雅酷黑 85W" panose="020B0904020202020204" pitchFamily="34" charset="-122"/>
                  <a:cs typeface="+mn-ea"/>
                  <a:sym typeface="+mn-lt"/>
                </a:rPr>
                <a:t>第</a:t>
              </a:r>
              <a:r>
                <a:rPr lang="zh-CN" altLang="en-US" sz="3600" kern="100" dirty="0">
                  <a:solidFill>
                    <a:srgbClr val="C00000"/>
                  </a:solidFill>
                  <a:effectLst/>
                  <a:latin typeface="汉仪雅酷黑 85W" panose="020B0904020202020204" pitchFamily="34" charset="-122"/>
                  <a:ea typeface="汉仪雅酷黑 85W" panose="020B0904020202020204" pitchFamily="34" charset="-122"/>
                  <a:cs typeface="+mn-ea"/>
                  <a:sym typeface="+mn-lt"/>
                </a:rPr>
                <a:t>伍</a:t>
              </a:r>
              <a:r>
                <a:rPr lang="zh-CN" altLang="en-US" sz="3600" kern="100" dirty="0" smtClean="0">
                  <a:solidFill>
                    <a:srgbClr val="C00000"/>
                  </a:solidFill>
                  <a:effectLst/>
                  <a:latin typeface="汉仪雅酷黑 85W" panose="020B0904020202020204" pitchFamily="34" charset="-122"/>
                  <a:ea typeface="汉仪雅酷黑 85W" panose="020B0904020202020204" pitchFamily="34" charset="-122"/>
                  <a:cs typeface="+mn-ea"/>
                  <a:sym typeface="+mn-lt"/>
                </a:rPr>
                <a:t>部分</a:t>
              </a:r>
              <a:endParaRPr lang="zh-CN" altLang="en-US" sz="3600" dirty="0">
                <a:solidFill>
                  <a:srgbClr val="C00000"/>
                </a:solidFill>
                <a:latin typeface="汉仪雅酷黑 85W" panose="020B0904020202020204" pitchFamily="34" charset="-122"/>
                <a:ea typeface="汉仪雅酷黑 85W" panose="020B0904020202020204" pitchFamily="34" charset="-122"/>
                <a:cs typeface="+mn-ea"/>
                <a:sym typeface="+mn-lt"/>
              </a:endParaRPr>
            </a:p>
          </p:txBody>
        </p:sp>
      </p:grpSp>
      <p:sp>
        <p:nvSpPr>
          <p:cNvPr id="27" name="文本框 26"/>
          <p:cNvSpPr txBox="1"/>
          <p:nvPr/>
        </p:nvSpPr>
        <p:spPr>
          <a:xfrm>
            <a:off x="1733550" y="3055613"/>
            <a:ext cx="8724900" cy="1938020"/>
          </a:xfrm>
          <a:prstGeom prst="rect">
            <a:avLst/>
          </a:prstGeom>
          <a:noFill/>
        </p:spPr>
        <p:txBody>
          <a:bodyPr wrap="square" rtlCol="0">
            <a:spAutoFit/>
          </a:bodyPr>
          <a:lstStyle/>
          <a:p>
            <a:pPr algn="ctr"/>
            <a:r>
              <a:rPr lang="zh-CN" altLang="en-US" sz="6000" dirty="0" smtClean="0">
                <a:solidFill>
                  <a:srgbClr val="C00000"/>
                </a:solidFill>
                <a:latin typeface="汉仪雅酷黑 85W" panose="020B0904020202020204" pitchFamily="34" charset="-122"/>
                <a:ea typeface="汉仪雅酷黑 85W" panose="020B0904020202020204" pitchFamily="34" charset="-122"/>
                <a:cs typeface="+mn-ea"/>
                <a:sym typeface="+mn-lt"/>
              </a:rPr>
              <a:t>怀揣美好愿景踏入</a:t>
            </a:r>
            <a:endParaRPr lang="en-US" altLang="zh-CN" sz="6000" dirty="0" smtClean="0">
              <a:solidFill>
                <a:srgbClr val="C00000"/>
              </a:solidFill>
              <a:latin typeface="汉仪雅酷黑 85W" panose="020B0904020202020204" pitchFamily="34" charset="-122"/>
              <a:ea typeface="汉仪雅酷黑 85W" panose="020B0904020202020204" pitchFamily="34" charset="-122"/>
              <a:cs typeface="+mn-ea"/>
              <a:sym typeface="+mn-lt"/>
            </a:endParaRPr>
          </a:p>
          <a:p>
            <a:pPr algn="ctr"/>
            <a:r>
              <a:rPr lang="zh-CN" altLang="en-US" sz="6000" dirty="0" smtClean="0">
                <a:solidFill>
                  <a:srgbClr val="C00000"/>
                </a:solidFill>
                <a:latin typeface="汉仪雅酷黑 85W" panose="020B0904020202020204" pitchFamily="34" charset="-122"/>
                <a:ea typeface="汉仪雅酷黑 85W" panose="020B0904020202020204" pitchFamily="34" charset="-122"/>
                <a:cs typeface="+mn-ea"/>
                <a:sym typeface="+mn-lt"/>
              </a:rPr>
              <a:t>未来新征程</a:t>
            </a:r>
            <a:endParaRPr lang="en-US" altLang="zh-CN" sz="6000" dirty="0">
              <a:solidFill>
                <a:srgbClr val="C00000"/>
              </a:solidFill>
              <a:latin typeface="汉仪雅酷黑 85W" panose="020B0904020202020204" pitchFamily="34" charset="-122"/>
              <a:ea typeface="汉仪雅酷黑 85W" panose="020B0904020202020204" pitchFamily="34" charset="-122"/>
              <a:cs typeface="+mn-ea"/>
              <a:sym typeface="+mn-lt"/>
            </a:endParaRP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16" presetClass="entr" presetSubtype="21"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sp>
        <p:nvSpPr>
          <p:cNvPr id="2" name="矩形 1"/>
          <p:cNvSpPr/>
          <p:nvPr/>
        </p:nvSpPr>
        <p:spPr>
          <a:xfrm>
            <a:off x="290305" y="156379"/>
            <a:ext cx="11620982" cy="653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142075" y="322298"/>
            <a:ext cx="6099858" cy="368300"/>
          </a:xfrm>
          <a:prstGeom prst="rect">
            <a:avLst/>
          </a:prstGeom>
          <a:noFill/>
        </p:spPr>
        <p:txBody>
          <a:bodyPr wrap="square">
            <a:spAutoFit/>
          </a:bodyPr>
          <a:lstStyle/>
          <a:p>
            <a:r>
              <a:rPr lang="zh-CN" altLang="en-US" dirty="0">
                <a:solidFill>
                  <a:srgbClr val="C00000"/>
                </a:solidFill>
                <a:latin typeface="汉仪雅酷黑 85W" panose="020B0904020202020204" pitchFamily="34" charset="-122"/>
                <a:ea typeface="汉仪雅酷黑 85W" panose="020B0904020202020204" pitchFamily="34" charset="-122"/>
                <a:cs typeface="+mn-ea"/>
                <a:sym typeface="+mn-lt"/>
              </a:rPr>
              <a:t>怀揣美好愿景踏入未来新征程</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651" y="156258"/>
            <a:ext cx="860424" cy="701413"/>
          </a:xfrm>
          <a:prstGeom prst="rect">
            <a:avLst/>
          </a:prstGeom>
        </p:spPr>
      </p:pic>
      <p:grpSp>
        <p:nvGrpSpPr>
          <p:cNvPr id="6" name="Group 4"/>
          <p:cNvGrpSpPr>
            <a:grpSpLocks noChangeAspect="1"/>
          </p:cNvGrpSpPr>
          <p:nvPr/>
        </p:nvGrpSpPr>
        <p:grpSpPr bwMode="auto">
          <a:xfrm>
            <a:off x="1116005" y="1926922"/>
            <a:ext cx="903606" cy="461665"/>
            <a:chOff x="3222" y="1845"/>
            <a:chExt cx="1237" cy="632"/>
          </a:xfrm>
          <a:solidFill>
            <a:srgbClr val="C00000"/>
          </a:solidFill>
        </p:grpSpPr>
        <p:sp>
          <p:nvSpPr>
            <p:cNvPr id="7" name="Freeform 5"/>
            <p:cNvSpPr/>
            <p:nvPr/>
          </p:nvSpPr>
          <p:spPr bwMode="auto">
            <a:xfrm>
              <a:off x="3608" y="1845"/>
              <a:ext cx="851" cy="632"/>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cs typeface="+mn-ea"/>
                <a:sym typeface="+mn-lt"/>
              </a:endParaRPr>
            </a:p>
          </p:txBody>
        </p:sp>
        <p:sp>
          <p:nvSpPr>
            <p:cNvPr id="8" name="Rectangle 6"/>
            <p:cNvSpPr>
              <a:spLocks noChangeArrowheads="1"/>
            </p:cNvSpPr>
            <p:nvPr/>
          </p:nvSpPr>
          <p:spPr bwMode="auto">
            <a:xfrm>
              <a:off x="3222" y="1931"/>
              <a:ext cx="319" cy="5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cs typeface="+mn-ea"/>
                <a:sym typeface="+mn-lt"/>
              </a:endParaRPr>
            </a:p>
          </p:txBody>
        </p:sp>
      </p:grpSp>
      <p:sp>
        <p:nvSpPr>
          <p:cNvPr id="9" name="矩形 8"/>
          <p:cNvSpPr/>
          <p:nvPr/>
        </p:nvSpPr>
        <p:spPr>
          <a:xfrm>
            <a:off x="956446" y="2622248"/>
            <a:ext cx="6099859" cy="1953258"/>
          </a:xfrm>
          <a:prstGeom prst="rect">
            <a:avLst/>
          </a:prstGeom>
        </p:spPr>
        <p:txBody>
          <a:bodyPr wrap="square" lIns="105571" tIns="52784" rIns="105571" bIns="52784">
            <a:spAutoFit/>
          </a:bodyPr>
          <a:lstStyle/>
          <a:p>
            <a:pPr algn="just">
              <a:lnSpc>
                <a:spcPct val="150000"/>
              </a:lnSpc>
              <a:buClr>
                <a:srgbClr val="C00000"/>
              </a:buClr>
              <a:defRPr/>
            </a:pPr>
            <a:r>
              <a:rPr lang="zh-CN" altLang="en-US" sz="1600" dirty="0">
                <a:latin typeface="微软雅黑" panose="020B0503020204020204" pitchFamily="34" charset="-122"/>
                <a:ea typeface="微软雅黑" panose="020B0503020204020204" pitchFamily="34" charset="-122"/>
                <a:cs typeface="+mn-ea"/>
                <a:sym typeface="+mn-lt"/>
              </a:rPr>
              <a:t>现代化新征程就在脚下，美好的愿景目标就在前方。只要奔跑就不会遥远，只要奋斗定会精彩。党员干部要积极行动起来，以奋斗为座右铭，用脚步去丈量、用肩膀去承担、用双手去创造，切实把总书记的关心关怀转化为推动“强富美高”的丰硕成果，</a:t>
            </a:r>
            <a:endParaRPr lang="en-US" altLang="zh-CN" sz="1600" dirty="0">
              <a:latin typeface="微软雅黑" panose="020B0503020204020204" pitchFamily="34" charset="-122"/>
              <a:ea typeface="微软雅黑" panose="020B0503020204020204" pitchFamily="34" charset="-122"/>
              <a:cs typeface="+mn-ea"/>
              <a:sym typeface="+mn-lt"/>
            </a:endParaRPr>
          </a:p>
          <a:p>
            <a:pPr algn="just">
              <a:lnSpc>
                <a:spcPct val="150000"/>
              </a:lnSpc>
              <a:buClr>
                <a:srgbClr val="C00000"/>
              </a:buClr>
              <a:defRPr/>
            </a:pPr>
            <a:r>
              <a:rPr lang="zh-CN" altLang="en-US" sz="1600" dirty="0">
                <a:latin typeface="微软雅黑" panose="020B0503020204020204" pitchFamily="34" charset="-122"/>
                <a:ea typeface="微软雅黑" panose="020B0503020204020204" pitchFamily="34" charset="-122"/>
                <a:cs typeface="+mn-ea"/>
                <a:sym typeface="+mn-lt"/>
              </a:rPr>
              <a:t>以优异成绩迎接党的</a:t>
            </a:r>
            <a:r>
              <a:rPr lang="zh-CN" altLang="en-US" sz="1600" b="1" dirty="0">
                <a:solidFill>
                  <a:srgbClr val="FF0000"/>
                </a:solidFill>
                <a:latin typeface="微软雅黑" panose="020B0503020204020204" pitchFamily="34" charset="-122"/>
                <a:ea typeface="微软雅黑" panose="020B0503020204020204" pitchFamily="34" charset="-122"/>
                <a:cs typeface="+mn-ea"/>
                <a:sym typeface="+mn-lt"/>
              </a:rPr>
              <a:t>百年华诞</a:t>
            </a:r>
            <a:r>
              <a:rPr lang="en-US" altLang="zh-CN" sz="1600" b="1" dirty="0">
                <a:solidFill>
                  <a:srgbClr val="FF0000"/>
                </a:solidFill>
                <a:latin typeface="微软雅黑" panose="020B0503020204020204" pitchFamily="34" charset="-122"/>
                <a:ea typeface="微软雅黑" panose="020B0503020204020204" pitchFamily="34" charset="-122"/>
                <a:cs typeface="+mn-ea"/>
                <a:sym typeface="+mn-lt"/>
              </a:rPr>
              <a:t>!</a:t>
            </a:r>
            <a:endParaRPr lang="zh-CN" altLang="en-US" sz="1600" b="1" dirty="0">
              <a:solidFill>
                <a:srgbClr val="FF0000"/>
              </a:solidFill>
              <a:latin typeface="微软雅黑" panose="020B0503020204020204" pitchFamily="34" charset="-122"/>
              <a:ea typeface="微软雅黑" panose="020B0503020204020204" pitchFamily="34" charset="-122"/>
              <a:cs typeface="+mn-ea"/>
              <a:sym typeface="+mn-lt"/>
            </a:endParaRPr>
          </a:p>
        </p:txBody>
      </p:sp>
      <p:sp>
        <p:nvSpPr>
          <p:cNvPr id="10" name="矩形 9"/>
          <p:cNvSpPr/>
          <p:nvPr/>
        </p:nvSpPr>
        <p:spPr>
          <a:xfrm>
            <a:off x="2019611" y="1834588"/>
            <a:ext cx="4971498" cy="646331"/>
          </a:xfrm>
          <a:prstGeom prst="rect">
            <a:avLst/>
          </a:prstGeom>
        </p:spPr>
        <p:txBody>
          <a:bodyPr wrap="square">
            <a:spAutoFit/>
          </a:bodyPr>
          <a:lstStyle/>
          <a:p>
            <a:r>
              <a:rPr lang="zh-CN" altLang="en-US" sz="3600" b="1" dirty="0" smtClean="0">
                <a:solidFill>
                  <a:srgbClr val="C00000"/>
                </a:solidFill>
                <a:latin typeface="微软雅黑" panose="020B0503020204020204" pitchFamily="34" charset="-122"/>
                <a:ea typeface="微软雅黑" panose="020B0503020204020204" pitchFamily="34" charset="-122"/>
                <a:cs typeface="+mn-ea"/>
                <a:sym typeface="+mn-lt"/>
              </a:rPr>
              <a:t>新征程</a:t>
            </a:r>
            <a:endParaRPr lang="zh-CN" altLang="en-US" sz="3600" b="1" dirty="0">
              <a:solidFill>
                <a:srgbClr val="C00000"/>
              </a:solidFill>
              <a:latin typeface="微软雅黑" panose="020B0503020204020204" pitchFamily="34" charset="-122"/>
              <a:ea typeface="微软雅黑" panose="020B0503020204020204" pitchFamily="34" charset="-122"/>
              <a:cs typeface="+mn-ea"/>
              <a:sym typeface="+mn-lt"/>
            </a:endParaRPr>
          </a:p>
        </p:txBody>
      </p:sp>
      <p:pic>
        <p:nvPicPr>
          <p:cNvPr id="3" name="图片 2" descr="33"/>
          <p:cNvPicPr>
            <a:picLocks noChangeAspect="1"/>
          </p:cNvPicPr>
          <p:nvPr/>
        </p:nvPicPr>
        <p:blipFill>
          <a:blip r:embed="rId4"/>
          <a:stretch>
            <a:fillRect/>
          </a:stretch>
        </p:blipFill>
        <p:spPr>
          <a:xfrm>
            <a:off x="7242175" y="598805"/>
            <a:ext cx="4559300" cy="3119120"/>
          </a:xfrm>
          <a:prstGeom prst="rect">
            <a:avLst/>
          </a:prstGeom>
          <a:effectLst>
            <a:softEdge rad="533400"/>
          </a:effectLst>
        </p:spPr>
      </p:pic>
      <p:pic>
        <p:nvPicPr>
          <p:cNvPr id="4" name="图片 3" descr="34"/>
          <p:cNvPicPr>
            <a:picLocks noChangeAspect="1"/>
          </p:cNvPicPr>
          <p:nvPr/>
        </p:nvPicPr>
        <p:blipFill>
          <a:blip r:embed="rId5"/>
          <a:stretch>
            <a:fillRect/>
          </a:stretch>
        </p:blipFill>
        <p:spPr>
          <a:xfrm>
            <a:off x="6352540" y="3791585"/>
            <a:ext cx="4559300" cy="3066415"/>
          </a:xfrm>
          <a:prstGeom prst="rect">
            <a:avLst/>
          </a:prstGeom>
          <a:effectLst>
            <a:softEdge rad="520700"/>
          </a:effectLst>
        </p:spPr>
      </p:pic>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0"/>
                                        </p:tgtEl>
                                        <p:attrNameLst>
                                          <p:attrName>ppt_y</p:attrName>
                                        </p:attrNameLst>
                                      </p:cBhvr>
                                      <p:tavLst>
                                        <p:tav tm="0">
                                          <p:val>
                                            <p:strVal val="#ppt_y"/>
                                          </p:val>
                                        </p:tav>
                                        <p:tav tm="100000">
                                          <p:val>
                                            <p:strVal val="#ppt_y"/>
                                          </p:val>
                                        </p:tav>
                                      </p:tavLst>
                                    </p:anim>
                                    <p:anim calcmode="lin" valueType="num">
                                      <p:cBhvr>
                                        <p:cTn id="17"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linds(horizont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linds(horizont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sp>
        <p:nvSpPr>
          <p:cNvPr id="2" name="矩形 1"/>
          <p:cNvSpPr/>
          <p:nvPr/>
        </p:nvSpPr>
        <p:spPr>
          <a:xfrm>
            <a:off x="289367" y="162046"/>
            <a:ext cx="11620982" cy="653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142075" y="322298"/>
            <a:ext cx="6099858" cy="368300"/>
          </a:xfrm>
          <a:prstGeom prst="rect">
            <a:avLst/>
          </a:prstGeom>
          <a:noFill/>
        </p:spPr>
        <p:txBody>
          <a:bodyPr wrap="square">
            <a:spAutoFit/>
          </a:bodyPr>
          <a:lstStyle/>
          <a:p>
            <a:r>
              <a:rPr lang="zh-CN" altLang="en-US" sz="1800" dirty="0">
                <a:solidFill>
                  <a:srgbClr val="C00000"/>
                </a:solidFill>
                <a:latin typeface="汉仪雅酷黑 85W" panose="020B0904020202020204" pitchFamily="34" charset="-122"/>
                <a:ea typeface="汉仪雅酷黑 85W" panose="020B0904020202020204" pitchFamily="34" charset="-122"/>
                <a:cs typeface="+mn-ea"/>
                <a:sym typeface="+mn-lt"/>
              </a:rPr>
              <a:t>怀揣美好愿景踏入未来新征程</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651" y="156258"/>
            <a:ext cx="860424" cy="701413"/>
          </a:xfrm>
          <a:prstGeom prst="rect">
            <a:avLst/>
          </a:prstGeom>
        </p:spPr>
      </p:pic>
      <p:sp>
        <p:nvSpPr>
          <p:cNvPr id="6" name="文本框 5"/>
          <p:cNvSpPr txBox="1"/>
          <p:nvPr/>
        </p:nvSpPr>
        <p:spPr>
          <a:xfrm>
            <a:off x="933712" y="2892764"/>
            <a:ext cx="5293468" cy="2999740"/>
          </a:xfrm>
          <a:prstGeom prst="rect">
            <a:avLst/>
          </a:prstGeom>
          <a:noFill/>
        </p:spPr>
        <p:txBody>
          <a:bodyPr wrap="square">
            <a:spAutoFit/>
          </a:bodyPr>
          <a:lstStyle/>
          <a:p>
            <a:pPr marL="342900" indent="-342900" defTabSz="913765" fontAlgn="base">
              <a:lnSpc>
                <a:spcPct val="150000"/>
              </a:lnSpc>
              <a:spcBef>
                <a:spcPct val="0"/>
              </a:spcBef>
              <a:spcAft>
                <a:spcPct val="0"/>
              </a:spcAft>
              <a:buFont typeface="+mj-lt"/>
              <a:buAutoNum type="arabicPeriod"/>
              <a:defRPr/>
            </a:pPr>
            <a:r>
              <a:rPr lang="zh-CN" altLang="en-US" dirty="0">
                <a:solidFill>
                  <a:srgbClr val="FCC79F">
                    <a:lumMod val="10000"/>
                  </a:srgbClr>
                </a:solidFill>
                <a:latin typeface="微软雅黑" panose="020B0503020204020204" pitchFamily="34" charset="-122"/>
                <a:ea typeface="微软雅黑" panose="020B0503020204020204" pitchFamily="34" charset="-122"/>
                <a:cs typeface="+mn-ea"/>
                <a:sym typeface="+mn-lt"/>
              </a:rPr>
              <a:t>脱贫攻坚战让农民挑上“金扁担”</a:t>
            </a:r>
          </a:p>
          <a:p>
            <a:pPr marL="342900" lvl="0" indent="-342900" defTabSz="913765" fontAlgn="base">
              <a:lnSpc>
                <a:spcPct val="150000"/>
              </a:lnSpc>
              <a:spcBef>
                <a:spcPct val="0"/>
              </a:spcBef>
              <a:spcAft>
                <a:spcPct val="0"/>
              </a:spcAft>
              <a:buFont typeface="+mj-lt"/>
              <a:buAutoNum type="arabicPeriod"/>
              <a:defRPr/>
            </a:pPr>
            <a:r>
              <a:rPr lang="zh-CN" altLang="en-US" dirty="0">
                <a:solidFill>
                  <a:srgbClr val="FCC79F">
                    <a:lumMod val="10000"/>
                  </a:srgbClr>
                </a:solidFill>
                <a:latin typeface="微软雅黑" panose="020B0503020204020204" pitchFamily="34" charset="-122"/>
                <a:ea typeface="微软雅黑" panose="020B0503020204020204" pitchFamily="34" charset="-122"/>
                <a:cs typeface="+mn-ea"/>
                <a:sym typeface="+mn-lt"/>
              </a:rPr>
              <a:t>扫黑除恶专项斗争给群众带来安全感满意感</a:t>
            </a:r>
          </a:p>
          <a:p>
            <a:pPr marL="342900" lvl="0" indent="-342900" defTabSz="913765" fontAlgn="base">
              <a:lnSpc>
                <a:spcPct val="150000"/>
              </a:lnSpc>
              <a:spcBef>
                <a:spcPct val="0"/>
              </a:spcBef>
              <a:spcAft>
                <a:spcPct val="0"/>
              </a:spcAft>
              <a:buFont typeface="+mj-lt"/>
              <a:buAutoNum type="arabicPeriod"/>
              <a:defRPr/>
            </a:pPr>
            <a:r>
              <a:rPr lang="zh-CN" altLang="en-US" dirty="0">
                <a:solidFill>
                  <a:srgbClr val="FCC79F">
                    <a:lumMod val="10000"/>
                  </a:srgbClr>
                </a:solidFill>
                <a:latin typeface="微软雅黑" panose="020B0503020204020204" pitchFamily="34" charset="-122"/>
                <a:ea typeface="微软雅黑" panose="020B0503020204020204" pitchFamily="34" charset="-122"/>
                <a:cs typeface="+mn-ea"/>
                <a:sym typeface="+mn-lt"/>
              </a:rPr>
              <a:t>乘上“中国速度”的高铁飞驰于崇山峻岭</a:t>
            </a:r>
          </a:p>
          <a:p>
            <a:pPr marL="342900" lvl="0" indent="-342900" defTabSz="913765" fontAlgn="base">
              <a:lnSpc>
                <a:spcPct val="150000"/>
              </a:lnSpc>
              <a:spcBef>
                <a:spcPct val="0"/>
              </a:spcBef>
              <a:spcAft>
                <a:spcPct val="0"/>
              </a:spcAft>
              <a:buFont typeface="+mj-lt"/>
              <a:buAutoNum type="arabicPeriod"/>
              <a:defRPr/>
            </a:pPr>
            <a:r>
              <a:rPr lang="zh-CN" altLang="en-US" dirty="0">
                <a:solidFill>
                  <a:srgbClr val="FCC79F">
                    <a:lumMod val="10000"/>
                  </a:srgbClr>
                </a:solidFill>
                <a:latin typeface="微软雅黑" panose="020B0503020204020204" pitchFamily="34" charset="-122"/>
                <a:ea typeface="微软雅黑" panose="020B0503020204020204" pitchFamily="34" charset="-122"/>
                <a:cs typeface="+mn-ea"/>
                <a:sym typeface="+mn-lt"/>
              </a:rPr>
              <a:t>“十三五”时期的丰硕成果，源于全体中华儿女的不懈奋斗</a:t>
            </a:r>
          </a:p>
          <a:p>
            <a:pPr marL="342900" lvl="0" indent="-342900" defTabSz="913765" fontAlgn="base">
              <a:lnSpc>
                <a:spcPct val="150000"/>
              </a:lnSpc>
              <a:spcBef>
                <a:spcPct val="0"/>
              </a:spcBef>
              <a:spcAft>
                <a:spcPct val="0"/>
              </a:spcAft>
              <a:buFont typeface="+mj-lt"/>
              <a:buAutoNum type="arabicPeriod"/>
              <a:defRPr/>
            </a:pPr>
            <a:endParaRPr lang="zh-CN" altLang="en-US" dirty="0">
              <a:solidFill>
                <a:srgbClr val="FCC79F">
                  <a:lumMod val="10000"/>
                </a:srgbClr>
              </a:solidFill>
              <a:latin typeface="微软雅黑" panose="020B0503020204020204" pitchFamily="34" charset="-122"/>
              <a:ea typeface="微软雅黑" panose="020B0503020204020204" pitchFamily="34" charset="-122"/>
              <a:cs typeface="+mn-ea"/>
              <a:sym typeface="+mn-lt"/>
            </a:endParaRPr>
          </a:p>
          <a:p>
            <a:pPr marL="342900" lvl="0" indent="-342900" defTabSz="913765" fontAlgn="base">
              <a:lnSpc>
                <a:spcPct val="150000"/>
              </a:lnSpc>
              <a:spcBef>
                <a:spcPct val="0"/>
              </a:spcBef>
              <a:spcAft>
                <a:spcPct val="0"/>
              </a:spcAft>
              <a:buFont typeface="+mj-lt"/>
              <a:buAutoNum type="arabicPeriod"/>
              <a:defRPr/>
            </a:pPr>
            <a:endParaRPr lang="zh-CN" altLang="en-US" dirty="0">
              <a:solidFill>
                <a:srgbClr val="FCC79F">
                  <a:lumMod val="10000"/>
                </a:srgbClr>
              </a:solidFill>
              <a:latin typeface="微软雅黑" panose="020B0503020204020204" pitchFamily="34" charset="-122"/>
              <a:ea typeface="微软雅黑" panose="020B0503020204020204" pitchFamily="34" charset="-122"/>
              <a:cs typeface="+mn-ea"/>
              <a:sym typeface="+mn-lt"/>
            </a:endParaRPr>
          </a:p>
        </p:txBody>
      </p:sp>
      <p:grpSp>
        <p:nvGrpSpPr>
          <p:cNvPr id="8" name="组合 7"/>
          <p:cNvGrpSpPr/>
          <p:nvPr/>
        </p:nvGrpSpPr>
        <p:grpSpPr>
          <a:xfrm>
            <a:off x="933712" y="2110171"/>
            <a:ext cx="8626977" cy="584201"/>
            <a:chOff x="838630" y="3429000"/>
            <a:chExt cx="4735937" cy="584201"/>
          </a:xfrm>
        </p:grpSpPr>
        <p:sp>
          <p:nvSpPr>
            <p:cNvPr id="11" name="矩形: 圆角 10"/>
            <p:cNvSpPr/>
            <p:nvPr/>
          </p:nvSpPr>
          <p:spPr>
            <a:xfrm>
              <a:off x="838630" y="3429000"/>
              <a:ext cx="4735937" cy="58420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 name="文本框 9"/>
            <p:cNvSpPr txBox="1"/>
            <p:nvPr/>
          </p:nvSpPr>
          <p:spPr>
            <a:xfrm>
              <a:off x="871154" y="3524262"/>
              <a:ext cx="4703413" cy="369332"/>
            </a:xfrm>
            <a:prstGeom prst="rect">
              <a:avLst/>
            </a:prstGeom>
            <a:noFill/>
          </p:spPr>
          <p:txBody>
            <a:bodyPr wrap="square">
              <a:spAutoFit/>
            </a:bodyPr>
            <a:lstStyle/>
            <a:p>
              <a:pPr lvl="0" algn="ctr">
                <a:defRPr/>
              </a:pPr>
              <a:r>
                <a:rPr lang="zh-CN" altLang="en-US" b="1" dirty="0" smtClean="0">
                  <a:solidFill>
                    <a:schemeClr val="bg1"/>
                  </a:solidFill>
                  <a:latin typeface="微软雅黑" panose="020B0503020204020204" pitchFamily="34" charset="-122"/>
                  <a:ea typeface="微软雅黑" panose="020B0503020204020204" pitchFamily="34" charset="-122"/>
                  <a:cs typeface="+mn-ea"/>
                  <a:sym typeface="+mn-lt"/>
                </a:rPr>
                <a:t>以</a:t>
              </a:r>
              <a:r>
                <a:rPr lang="zh-CN" altLang="en-US" b="1" dirty="0">
                  <a:solidFill>
                    <a:schemeClr val="bg1"/>
                  </a:solidFill>
                  <a:latin typeface="微软雅黑" panose="020B0503020204020204" pitchFamily="34" charset="-122"/>
                  <a:ea typeface="微软雅黑" panose="020B0503020204020204" pitchFamily="34" charset="-122"/>
                  <a:cs typeface="+mn-ea"/>
                  <a:sym typeface="+mn-lt"/>
                </a:rPr>
                <a:t>“脚踏实地、埋头苦干”的奋斗精神踏入“新征程”</a:t>
              </a:r>
              <a:endParaRPr kumimoji="0" lang="zh-CN" altLang="en-US"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endParaRPr>
            </a:p>
          </p:txBody>
        </p:sp>
      </p:grpSp>
      <p:cxnSp>
        <p:nvCxnSpPr>
          <p:cNvPr id="16" name="直接连接符 15"/>
          <p:cNvCxnSpPr/>
          <p:nvPr/>
        </p:nvCxnSpPr>
        <p:spPr>
          <a:xfrm>
            <a:off x="1012209" y="6318630"/>
            <a:ext cx="10176195" cy="0"/>
          </a:xfrm>
          <a:prstGeom prst="line">
            <a:avLst/>
          </a:prstGeom>
          <a:ln w="38100">
            <a:solidFill>
              <a:srgbClr val="CE0800"/>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1755" y="4560090"/>
            <a:ext cx="4703411" cy="16468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sp>
        <p:nvSpPr>
          <p:cNvPr id="2" name="矩形 1"/>
          <p:cNvSpPr/>
          <p:nvPr/>
        </p:nvSpPr>
        <p:spPr>
          <a:xfrm>
            <a:off x="281747" y="165856"/>
            <a:ext cx="11620982" cy="653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142075" y="322933"/>
            <a:ext cx="6099858" cy="368300"/>
          </a:xfrm>
          <a:prstGeom prst="rect">
            <a:avLst/>
          </a:prstGeom>
          <a:noFill/>
        </p:spPr>
        <p:txBody>
          <a:bodyPr wrap="square">
            <a:spAutoFit/>
          </a:bodyPr>
          <a:lstStyle/>
          <a:p>
            <a:r>
              <a:rPr lang="zh-CN" altLang="en-US" sz="1800" dirty="0">
                <a:solidFill>
                  <a:srgbClr val="C00000"/>
                </a:solidFill>
                <a:latin typeface="汉仪雅酷黑 85W" panose="020B0904020202020204" pitchFamily="34" charset="-122"/>
                <a:ea typeface="汉仪雅酷黑 85W" panose="020B0904020202020204" pitchFamily="34" charset="-122"/>
                <a:cs typeface="+mn-ea"/>
                <a:sym typeface="+mn-lt"/>
              </a:rPr>
              <a:t>怀揣美好愿景踏入未来新征程</a:t>
            </a: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651" y="156258"/>
            <a:ext cx="860424" cy="701413"/>
          </a:xfrm>
          <a:prstGeom prst="rect">
            <a:avLst/>
          </a:prstGeom>
        </p:spPr>
      </p:pic>
      <p:grpSp>
        <p:nvGrpSpPr>
          <p:cNvPr id="3" name="组合 5"/>
          <p:cNvGrpSpPr/>
          <p:nvPr/>
        </p:nvGrpSpPr>
        <p:grpSpPr>
          <a:xfrm>
            <a:off x="2881207" y="871941"/>
            <a:ext cx="7000342" cy="711074"/>
            <a:chOff x="-2429713" y="2208195"/>
            <a:chExt cx="11307240" cy="1148557"/>
          </a:xfrm>
          <a:solidFill>
            <a:srgbClr val="C00000"/>
          </a:solidFill>
        </p:grpSpPr>
        <p:sp>
          <p:nvSpPr>
            <p:cNvPr id="7" name="Freeform 5"/>
            <p:cNvSpPr>
              <a:spLocks noEditPoints="1"/>
            </p:cNvSpPr>
            <p:nvPr/>
          </p:nvSpPr>
          <p:spPr bwMode="auto">
            <a:xfrm>
              <a:off x="-2429713" y="2208195"/>
              <a:ext cx="375948" cy="1148557"/>
            </a:xfrm>
            <a:custGeom>
              <a:avLst/>
              <a:gdLst>
                <a:gd name="T0" fmla="*/ 178 w 374"/>
                <a:gd name="T1" fmla="*/ 206 h 1121"/>
                <a:gd name="T2" fmla="*/ 303 w 374"/>
                <a:gd name="T3" fmla="*/ 140 h 1121"/>
                <a:gd name="T4" fmla="*/ 138 w 374"/>
                <a:gd name="T5" fmla="*/ 145 h 1121"/>
                <a:gd name="T6" fmla="*/ 197 w 374"/>
                <a:gd name="T7" fmla="*/ 140 h 1121"/>
                <a:gd name="T8" fmla="*/ 138 w 374"/>
                <a:gd name="T9" fmla="*/ 145 h 1121"/>
                <a:gd name="T10" fmla="*/ 126 w 374"/>
                <a:gd name="T11" fmla="*/ 316 h 1121"/>
                <a:gd name="T12" fmla="*/ 235 w 374"/>
                <a:gd name="T13" fmla="*/ 230 h 1121"/>
                <a:gd name="T14" fmla="*/ 75 w 374"/>
                <a:gd name="T15" fmla="*/ 263 h 1121"/>
                <a:gd name="T16" fmla="*/ 132 w 374"/>
                <a:gd name="T17" fmla="*/ 248 h 1121"/>
                <a:gd name="T18" fmla="*/ 75 w 374"/>
                <a:gd name="T19" fmla="*/ 263 h 1121"/>
                <a:gd name="T20" fmla="*/ 95 w 374"/>
                <a:gd name="T21" fmla="*/ 431 h 1121"/>
                <a:gd name="T22" fmla="*/ 187 w 374"/>
                <a:gd name="T23" fmla="*/ 329 h 1121"/>
                <a:gd name="T24" fmla="*/ 36 w 374"/>
                <a:gd name="T25" fmla="*/ 389 h 1121"/>
                <a:gd name="T26" fmla="*/ 89 w 374"/>
                <a:gd name="T27" fmla="*/ 364 h 1121"/>
                <a:gd name="T28" fmla="*/ 36 w 374"/>
                <a:gd name="T29" fmla="*/ 389 h 1121"/>
                <a:gd name="T30" fmla="*/ 86 w 374"/>
                <a:gd name="T31" fmla="*/ 550 h 1121"/>
                <a:gd name="T32" fmla="*/ 157 w 374"/>
                <a:gd name="T33" fmla="*/ 433 h 1121"/>
                <a:gd name="T34" fmla="*/ 20 w 374"/>
                <a:gd name="T35" fmla="*/ 519 h 1121"/>
                <a:gd name="T36" fmla="*/ 67 w 374"/>
                <a:gd name="T37" fmla="*/ 486 h 1121"/>
                <a:gd name="T38" fmla="*/ 20 w 374"/>
                <a:gd name="T39" fmla="*/ 519 h 1121"/>
                <a:gd name="T40" fmla="*/ 184 w 374"/>
                <a:gd name="T41" fmla="*/ 892 h 1121"/>
                <a:gd name="T42" fmla="*/ 185 w 374"/>
                <a:gd name="T43" fmla="*/ 753 h 1121"/>
                <a:gd name="T44" fmla="*/ 111 w 374"/>
                <a:gd name="T45" fmla="*/ 899 h 1121"/>
                <a:gd name="T46" fmla="*/ 134 w 374"/>
                <a:gd name="T47" fmla="*/ 845 h 1121"/>
                <a:gd name="T48" fmla="*/ 111 w 374"/>
                <a:gd name="T49" fmla="*/ 899 h 1121"/>
                <a:gd name="T50" fmla="*/ 130 w 374"/>
                <a:gd name="T51" fmla="*/ 783 h 1121"/>
                <a:gd name="T52" fmla="*/ 156 w 374"/>
                <a:gd name="T53" fmla="*/ 648 h 1121"/>
                <a:gd name="T54" fmla="*/ 57 w 374"/>
                <a:gd name="T55" fmla="*/ 778 h 1121"/>
                <a:gd name="T56" fmla="*/ 90 w 374"/>
                <a:gd name="T57" fmla="*/ 729 h 1121"/>
                <a:gd name="T58" fmla="*/ 57 w 374"/>
                <a:gd name="T59" fmla="*/ 778 h 1121"/>
                <a:gd name="T60" fmla="*/ 97 w 374"/>
                <a:gd name="T61" fmla="*/ 668 h 1121"/>
                <a:gd name="T62" fmla="*/ 147 w 374"/>
                <a:gd name="T63" fmla="*/ 541 h 1121"/>
                <a:gd name="T64" fmla="*/ 27 w 374"/>
                <a:gd name="T65" fmla="*/ 650 h 1121"/>
                <a:gd name="T66" fmla="*/ 68 w 374"/>
                <a:gd name="T67" fmla="*/ 608 h 1121"/>
                <a:gd name="T68" fmla="*/ 27 w 374"/>
                <a:gd name="T69" fmla="*/ 650 h 1121"/>
                <a:gd name="T70" fmla="*/ 259 w 374"/>
                <a:gd name="T71" fmla="*/ 991 h 1121"/>
                <a:gd name="T72" fmla="*/ 232 w 374"/>
                <a:gd name="T73" fmla="*/ 852 h 1121"/>
                <a:gd name="T74" fmla="*/ 188 w 374"/>
                <a:gd name="T75" fmla="*/ 1011 h 1121"/>
                <a:gd name="T76" fmla="*/ 201 w 374"/>
                <a:gd name="T77" fmla="*/ 953 h 1121"/>
                <a:gd name="T78" fmla="*/ 188 w 374"/>
                <a:gd name="T79" fmla="*/ 1011 h 1121"/>
                <a:gd name="T80" fmla="*/ 356 w 374"/>
                <a:gd name="T81" fmla="*/ 1077 h 1121"/>
                <a:gd name="T82" fmla="*/ 299 w 374"/>
                <a:gd name="T83" fmla="*/ 943 h 1121"/>
                <a:gd name="T84" fmla="*/ 289 w 374"/>
                <a:gd name="T85" fmla="*/ 1109 h 1121"/>
                <a:gd name="T86" fmla="*/ 289 w 374"/>
                <a:gd name="T87" fmla="*/ 1049 h 1121"/>
                <a:gd name="T88" fmla="*/ 289 w 374"/>
                <a:gd name="T89" fmla="*/ 1109 h 1121"/>
                <a:gd name="T90" fmla="*/ 232 w 374"/>
                <a:gd name="T91" fmla="*/ 112 h 1121"/>
                <a:gd name="T92" fmla="*/ 351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231" y="206"/>
                  </a:moveTo>
                  <a:cubicBezTo>
                    <a:pt x="203" y="222"/>
                    <a:pt x="182" y="216"/>
                    <a:pt x="178" y="206"/>
                  </a:cubicBezTo>
                  <a:cubicBezTo>
                    <a:pt x="173" y="196"/>
                    <a:pt x="183" y="168"/>
                    <a:pt x="213" y="152"/>
                  </a:cubicBezTo>
                  <a:cubicBezTo>
                    <a:pt x="254" y="129"/>
                    <a:pt x="303" y="140"/>
                    <a:pt x="303" y="140"/>
                  </a:cubicBezTo>
                  <a:cubicBezTo>
                    <a:pt x="302" y="140"/>
                    <a:pt x="268" y="184"/>
                    <a:pt x="231" y="206"/>
                  </a:cubicBezTo>
                  <a:close/>
                  <a:moveTo>
                    <a:pt x="138" y="145"/>
                  </a:moveTo>
                  <a:cubicBezTo>
                    <a:pt x="131" y="182"/>
                    <a:pt x="149" y="196"/>
                    <a:pt x="159" y="195"/>
                  </a:cubicBezTo>
                  <a:cubicBezTo>
                    <a:pt x="171" y="193"/>
                    <a:pt x="189" y="174"/>
                    <a:pt x="197" y="140"/>
                  </a:cubicBezTo>
                  <a:cubicBezTo>
                    <a:pt x="207" y="94"/>
                    <a:pt x="196" y="43"/>
                    <a:pt x="196" y="43"/>
                  </a:cubicBezTo>
                  <a:cubicBezTo>
                    <a:pt x="195" y="42"/>
                    <a:pt x="146" y="95"/>
                    <a:pt x="138" y="145"/>
                  </a:cubicBezTo>
                  <a:close/>
                  <a:moveTo>
                    <a:pt x="178" y="306"/>
                  </a:moveTo>
                  <a:cubicBezTo>
                    <a:pt x="153" y="327"/>
                    <a:pt x="132" y="324"/>
                    <a:pt x="126" y="316"/>
                  </a:cubicBezTo>
                  <a:cubicBezTo>
                    <a:pt x="120" y="306"/>
                    <a:pt x="124" y="278"/>
                    <a:pt x="150" y="257"/>
                  </a:cubicBezTo>
                  <a:cubicBezTo>
                    <a:pt x="186" y="227"/>
                    <a:pt x="236" y="230"/>
                    <a:pt x="235" y="230"/>
                  </a:cubicBezTo>
                  <a:cubicBezTo>
                    <a:pt x="235" y="230"/>
                    <a:pt x="209" y="278"/>
                    <a:pt x="178" y="306"/>
                  </a:cubicBezTo>
                  <a:close/>
                  <a:moveTo>
                    <a:pt x="75" y="263"/>
                  </a:moveTo>
                  <a:cubicBezTo>
                    <a:pt x="76" y="300"/>
                    <a:pt x="96" y="311"/>
                    <a:pt x="105" y="308"/>
                  </a:cubicBezTo>
                  <a:cubicBezTo>
                    <a:pt x="116" y="304"/>
                    <a:pt x="131" y="282"/>
                    <a:pt x="132" y="248"/>
                  </a:cubicBezTo>
                  <a:cubicBezTo>
                    <a:pt x="132" y="202"/>
                    <a:pt x="112" y="155"/>
                    <a:pt x="112" y="154"/>
                  </a:cubicBezTo>
                  <a:cubicBezTo>
                    <a:pt x="111" y="154"/>
                    <a:pt x="74" y="213"/>
                    <a:pt x="75" y="263"/>
                  </a:cubicBezTo>
                  <a:close/>
                  <a:moveTo>
                    <a:pt x="144" y="413"/>
                  </a:moveTo>
                  <a:cubicBezTo>
                    <a:pt x="124" y="437"/>
                    <a:pt x="102" y="439"/>
                    <a:pt x="95" y="431"/>
                  </a:cubicBezTo>
                  <a:cubicBezTo>
                    <a:pt x="87" y="423"/>
                    <a:pt x="86" y="395"/>
                    <a:pt x="108" y="370"/>
                  </a:cubicBezTo>
                  <a:cubicBezTo>
                    <a:pt x="138" y="335"/>
                    <a:pt x="187" y="329"/>
                    <a:pt x="187" y="329"/>
                  </a:cubicBezTo>
                  <a:cubicBezTo>
                    <a:pt x="186" y="329"/>
                    <a:pt x="170" y="380"/>
                    <a:pt x="144" y="413"/>
                  </a:cubicBezTo>
                  <a:close/>
                  <a:moveTo>
                    <a:pt x="36" y="389"/>
                  </a:moveTo>
                  <a:cubicBezTo>
                    <a:pt x="43" y="425"/>
                    <a:pt x="65" y="432"/>
                    <a:pt x="74" y="427"/>
                  </a:cubicBezTo>
                  <a:cubicBezTo>
                    <a:pt x="84" y="422"/>
                    <a:pt x="94" y="398"/>
                    <a:pt x="89" y="364"/>
                  </a:cubicBezTo>
                  <a:cubicBezTo>
                    <a:pt x="81" y="319"/>
                    <a:pt x="51" y="277"/>
                    <a:pt x="51" y="277"/>
                  </a:cubicBezTo>
                  <a:cubicBezTo>
                    <a:pt x="51" y="276"/>
                    <a:pt x="25" y="340"/>
                    <a:pt x="36" y="389"/>
                  </a:cubicBezTo>
                  <a:close/>
                  <a:moveTo>
                    <a:pt x="131" y="523"/>
                  </a:moveTo>
                  <a:cubicBezTo>
                    <a:pt x="115" y="551"/>
                    <a:pt x="94" y="556"/>
                    <a:pt x="86" y="550"/>
                  </a:cubicBezTo>
                  <a:cubicBezTo>
                    <a:pt x="77" y="543"/>
                    <a:pt x="70" y="516"/>
                    <a:pt x="87" y="487"/>
                  </a:cubicBezTo>
                  <a:cubicBezTo>
                    <a:pt x="110" y="448"/>
                    <a:pt x="158" y="433"/>
                    <a:pt x="157" y="433"/>
                  </a:cubicBezTo>
                  <a:cubicBezTo>
                    <a:pt x="157" y="434"/>
                    <a:pt x="151" y="486"/>
                    <a:pt x="131" y="523"/>
                  </a:cubicBezTo>
                  <a:close/>
                  <a:moveTo>
                    <a:pt x="20" y="519"/>
                  </a:moveTo>
                  <a:cubicBezTo>
                    <a:pt x="33" y="553"/>
                    <a:pt x="56" y="556"/>
                    <a:pt x="64" y="550"/>
                  </a:cubicBezTo>
                  <a:cubicBezTo>
                    <a:pt x="73" y="543"/>
                    <a:pt x="79" y="517"/>
                    <a:pt x="67" y="486"/>
                  </a:cubicBezTo>
                  <a:cubicBezTo>
                    <a:pt x="51" y="443"/>
                    <a:pt x="15" y="407"/>
                    <a:pt x="15" y="407"/>
                  </a:cubicBezTo>
                  <a:cubicBezTo>
                    <a:pt x="14" y="406"/>
                    <a:pt x="1" y="473"/>
                    <a:pt x="20" y="519"/>
                  </a:cubicBezTo>
                  <a:close/>
                  <a:moveTo>
                    <a:pt x="208" y="845"/>
                  </a:moveTo>
                  <a:cubicBezTo>
                    <a:pt x="210" y="877"/>
                    <a:pt x="195" y="893"/>
                    <a:pt x="184" y="892"/>
                  </a:cubicBezTo>
                  <a:cubicBezTo>
                    <a:pt x="173" y="891"/>
                    <a:pt x="153" y="870"/>
                    <a:pt x="152" y="836"/>
                  </a:cubicBezTo>
                  <a:cubicBezTo>
                    <a:pt x="152" y="790"/>
                    <a:pt x="185" y="753"/>
                    <a:pt x="185" y="753"/>
                  </a:cubicBezTo>
                  <a:cubicBezTo>
                    <a:pt x="184" y="754"/>
                    <a:pt x="206" y="802"/>
                    <a:pt x="208" y="845"/>
                  </a:cubicBezTo>
                  <a:close/>
                  <a:moveTo>
                    <a:pt x="111" y="899"/>
                  </a:moveTo>
                  <a:cubicBezTo>
                    <a:pt x="141" y="922"/>
                    <a:pt x="162" y="913"/>
                    <a:pt x="166" y="903"/>
                  </a:cubicBezTo>
                  <a:cubicBezTo>
                    <a:pt x="169" y="892"/>
                    <a:pt x="161" y="867"/>
                    <a:pt x="134" y="845"/>
                  </a:cubicBezTo>
                  <a:cubicBezTo>
                    <a:pt x="98" y="816"/>
                    <a:pt x="49" y="804"/>
                    <a:pt x="49" y="804"/>
                  </a:cubicBezTo>
                  <a:cubicBezTo>
                    <a:pt x="48" y="804"/>
                    <a:pt x="71" y="869"/>
                    <a:pt x="111" y="899"/>
                  </a:cubicBezTo>
                  <a:close/>
                  <a:moveTo>
                    <a:pt x="163" y="742"/>
                  </a:moveTo>
                  <a:cubicBezTo>
                    <a:pt x="158" y="774"/>
                    <a:pt x="140" y="786"/>
                    <a:pt x="130" y="783"/>
                  </a:cubicBezTo>
                  <a:cubicBezTo>
                    <a:pt x="119" y="781"/>
                    <a:pt x="104" y="757"/>
                    <a:pt x="109" y="724"/>
                  </a:cubicBezTo>
                  <a:cubicBezTo>
                    <a:pt x="117" y="679"/>
                    <a:pt x="157" y="648"/>
                    <a:pt x="156" y="648"/>
                  </a:cubicBezTo>
                  <a:cubicBezTo>
                    <a:pt x="156" y="649"/>
                    <a:pt x="168" y="700"/>
                    <a:pt x="163" y="742"/>
                  </a:cubicBezTo>
                  <a:close/>
                  <a:moveTo>
                    <a:pt x="57" y="778"/>
                  </a:moveTo>
                  <a:cubicBezTo>
                    <a:pt x="82" y="805"/>
                    <a:pt x="105" y="800"/>
                    <a:pt x="110" y="791"/>
                  </a:cubicBezTo>
                  <a:cubicBezTo>
                    <a:pt x="116" y="781"/>
                    <a:pt x="112" y="755"/>
                    <a:pt x="90" y="729"/>
                  </a:cubicBezTo>
                  <a:cubicBezTo>
                    <a:pt x="60" y="695"/>
                    <a:pt x="14" y="674"/>
                    <a:pt x="14" y="674"/>
                  </a:cubicBezTo>
                  <a:cubicBezTo>
                    <a:pt x="13" y="673"/>
                    <a:pt x="23" y="741"/>
                    <a:pt x="57" y="778"/>
                  </a:cubicBezTo>
                  <a:close/>
                  <a:moveTo>
                    <a:pt x="137" y="634"/>
                  </a:moveTo>
                  <a:cubicBezTo>
                    <a:pt x="127" y="664"/>
                    <a:pt x="107" y="673"/>
                    <a:pt x="97" y="668"/>
                  </a:cubicBezTo>
                  <a:cubicBezTo>
                    <a:pt x="87" y="664"/>
                    <a:pt x="76" y="638"/>
                    <a:pt x="88" y="606"/>
                  </a:cubicBezTo>
                  <a:cubicBezTo>
                    <a:pt x="103" y="563"/>
                    <a:pt x="147" y="541"/>
                    <a:pt x="147" y="541"/>
                  </a:cubicBezTo>
                  <a:cubicBezTo>
                    <a:pt x="147" y="541"/>
                    <a:pt x="150" y="593"/>
                    <a:pt x="137" y="634"/>
                  </a:cubicBezTo>
                  <a:close/>
                  <a:moveTo>
                    <a:pt x="27" y="650"/>
                  </a:moveTo>
                  <a:cubicBezTo>
                    <a:pt x="46" y="681"/>
                    <a:pt x="69" y="680"/>
                    <a:pt x="76" y="672"/>
                  </a:cubicBezTo>
                  <a:cubicBezTo>
                    <a:pt x="83" y="664"/>
                    <a:pt x="85" y="637"/>
                    <a:pt x="68" y="608"/>
                  </a:cubicBezTo>
                  <a:cubicBezTo>
                    <a:pt x="45" y="569"/>
                    <a:pt x="2" y="540"/>
                    <a:pt x="2" y="540"/>
                  </a:cubicBezTo>
                  <a:cubicBezTo>
                    <a:pt x="2" y="540"/>
                    <a:pt x="0" y="608"/>
                    <a:pt x="27" y="650"/>
                  </a:cubicBezTo>
                  <a:close/>
                  <a:moveTo>
                    <a:pt x="274" y="939"/>
                  </a:moveTo>
                  <a:cubicBezTo>
                    <a:pt x="282" y="971"/>
                    <a:pt x="270" y="990"/>
                    <a:pt x="259" y="991"/>
                  </a:cubicBezTo>
                  <a:cubicBezTo>
                    <a:pt x="248" y="992"/>
                    <a:pt x="224" y="975"/>
                    <a:pt x="217" y="941"/>
                  </a:cubicBezTo>
                  <a:cubicBezTo>
                    <a:pt x="207" y="895"/>
                    <a:pt x="232" y="852"/>
                    <a:pt x="232" y="852"/>
                  </a:cubicBezTo>
                  <a:cubicBezTo>
                    <a:pt x="232" y="853"/>
                    <a:pt x="262" y="897"/>
                    <a:pt x="274" y="939"/>
                  </a:cubicBezTo>
                  <a:close/>
                  <a:moveTo>
                    <a:pt x="188" y="1011"/>
                  </a:moveTo>
                  <a:cubicBezTo>
                    <a:pt x="223" y="1028"/>
                    <a:pt x="242" y="1016"/>
                    <a:pt x="243" y="1006"/>
                  </a:cubicBezTo>
                  <a:cubicBezTo>
                    <a:pt x="245" y="994"/>
                    <a:pt x="231" y="970"/>
                    <a:pt x="201" y="953"/>
                  </a:cubicBezTo>
                  <a:cubicBezTo>
                    <a:pt x="159" y="930"/>
                    <a:pt x="108" y="927"/>
                    <a:pt x="108" y="927"/>
                  </a:cubicBezTo>
                  <a:cubicBezTo>
                    <a:pt x="107" y="927"/>
                    <a:pt x="142" y="988"/>
                    <a:pt x="188" y="1011"/>
                  </a:cubicBezTo>
                  <a:close/>
                  <a:moveTo>
                    <a:pt x="359" y="1023"/>
                  </a:moveTo>
                  <a:cubicBezTo>
                    <a:pt x="374" y="1053"/>
                    <a:pt x="367" y="1074"/>
                    <a:pt x="356" y="1077"/>
                  </a:cubicBezTo>
                  <a:cubicBezTo>
                    <a:pt x="345" y="1080"/>
                    <a:pt x="317" y="1066"/>
                    <a:pt x="302" y="1034"/>
                  </a:cubicBezTo>
                  <a:cubicBezTo>
                    <a:pt x="282" y="990"/>
                    <a:pt x="299" y="942"/>
                    <a:pt x="299" y="943"/>
                  </a:cubicBezTo>
                  <a:cubicBezTo>
                    <a:pt x="299" y="943"/>
                    <a:pt x="338" y="982"/>
                    <a:pt x="359" y="1023"/>
                  </a:cubicBezTo>
                  <a:close/>
                  <a:moveTo>
                    <a:pt x="289" y="1109"/>
                  </a:moveTo>
                  <a:cubicBezTo>
                    <a:pt x="327" y="1121"/>
                    <a:pt x="344" y="1105"/>
                    <a:pt x="343" y="1094"/>
                  </a:cubicBezTo>
                  <a:cubicBezTo>
                    <a:pt x="342" y="1082"/>
                    <a:pt x="323" y="1060"/>
                    <a:pt x="289" y="1049"/>
                  </a:cubicBezTo>
                  <a:cubicBezTo>
                    <a:pt x="242" y="1033"/>
                    <a:pt x="191" y="1039"/>
                    <a:pt x="191" y="1039"/>
                  </a:cubicBezTo>
                  <a:cubicBezTo>
                    <a:pt x="190" y="1039"/>
                    <a:pt x="237" y="1094"/>
                    <a:pt x="289" y="1109"/>
                  </a:cubicBezTo>
                  <a:close/>
                  <a:moveTo>
                    <a:pt x="251" y="51"/>
                  </a:moveTo>
                  <a:cubicBezTo>
                    <a:pt x="223" y="80"/>
                    <a:pt x="224" y="106"/>
                    <a:pt x="232" y="112"/>
                  </a:cubicBezTo>
                  <a:cubicBezTo>
                    <a:pt x="240" y="119"/>
                    <a:pt x="264" y="114"/>
                    <a:pt x="289" y="88"/>
                  </a:cubicBezTo>
                  <a:cubicBezTo>
                    <a:pt x="323" y="54"/>
                    <a:pt x="351" y="0"/>
                    <a:pt x="351" y="0"/>
                  </a:cubicBezTo>
                  <a:cubicBezTo>
                    <a:pt x="352" y="0"/>
                    <a:pt x="289" y="12"/>
                    <a:pt x="251" y="51"/>
                  </a:cubicBezTo>
                  <a:close/>
                </a:path>
              </a:pathLst>
            </a:custGeom>
            <a:gradFill>
              <a:gsLst>
                <a:gs pos="0">
                  <a:srgbClr val="C00000"/>
                </a:gs>
                <a:gs pos="100000">
                  <a:srgbClr val="FF0000"/>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000">
                <a:solidFill>
                  <a:srgbClr val="FFF8E6"/>
                </a:solidFill>
                <a:latin typeface="微软雅黑" panose="020B0503020204020204" pitchFamily="34" charset="-122"/>
                <a:ea typeface="微软雅黑" panose="020B0503020204020204" pitchFamily="34" charset="-122"/>
              </a:endParaRPr>
            </a:p>
          </p:txBody>
        </p:sp>
        <p:sp>
          <p:nvSpPr>
            <p:cNvPr id="8" name="Freeform 6"/>
            <p:cNvSpPr>
              <a:spLocks noEditPoints="1"/>
            </p:cNvSpPr>
            <p:nvPr/>
          </p:nvSpPr>
          <p:spPr bwMode="auto">
            <a:xfrm>
              <a:off x="8501579" y="2208195"/>
              <a:ext cx="375948" cy="1148557"/>
            </a:xfrm>
            <a:custGeom>
              <a:avLst/>
              <a:gdLst>
                <a:gd name="T0" fmla="*/ 196 w 374"/>
                <a:gd name="T1" fmla="*/ 206 h 1121"/>
                <a:gd name="T2" fmla="*/ 71 w 374"/>
                <a:gd name="T3" fmla="*/ 140 h 1121"/>
                <a:gd name="T4" fmla="*/ 236 w 374"/>
                <a:gd name="T5" fmla="*/ 145 h 1121"/>
                <a:gd name="T6" fmla="*/ 177 w 374"/>
                <a:gd name="T7" fmla="*/ 140 h 1121"/>
                <a:gd name="T8" fmla="*/ 236 w 374"/>
                <a:gd name="T9" fmla="*/ 145 h 1121"/>
                <a:gd name="T10" fmla="*/ 248 w 374"/>
                <a:gd name="T11" fmla="*/ 316 h 1121"/>
                <a:gd name="T12" fmla="*/ 138 w 374"/>
                <a:gd name="T13" fmla="*/ 230 h 1121"/>
                <a:gd name="T14" fmla="*/ 299 w 374"/>
                <a:gd name="T15" fmla="*/ 263 h 1121"/>
                <a:gd name="T16" fmla="*/ 242 w 374"/>
                <a:gd name="T17" fmla="*/ 248 h 1121"/>
                <a:gd name="T18" fmla="*/ 299 w 374"/>
                <a:gd name="T19" fmla="*/ 263 h 1121"/>
                <a:gd name="T20" fmla="*/ 278 w 374"/>
                <a:gd name="T21" fmla="*/ 431 h 1121"/>
                <a:gd name="T22" fmla="*/ 187 w 374"/>
                <a:gd name="T23" fmla="*/ 329 h 1121"/>
                <a:gd name="T24" fmla="*/ 338 w 374"/>
                <a:gd name="T25" fmla="*/ 389 h 1121"/>
                <a:gd name="T26" fmla="*/ 285 w 374"/>
                <a:gd name="T27" fmla="*/ 364 h 1121"/>
                <a:gd name="T28" fmla="*/ 338 w 374"/>
                <a:gd name="T29" fmla="*/ 389 h 1121"/>
                <a:gd name="T30" fmla="*/ 288 w 374"/>
                <a:gd name="T31" fmla="*/ 550 h 1121"/>
                <a:gd name="T32" fmla="*/ 216 w 374"/>
                <a:gd name="T33" fmla="*/ 433 h 1121"/>
                <a:gd name="T34" fmla="*/ 354 w 374"/>
                <a:gd name="T35" fmla="*/ 519 h 1121"/>
                <a:gd name="T36" fmla="*/ 307 w 374"/>
                <a:gd name="T37" fmla="*/ 486 h 1121"/>
                <a:gd name="T38" fmla="*/ 354 w 374"/>
                <a:gd name="T39" fmla="*/ 519 h 1121"/>
                <a:gd name="T40" fmla="*/ 189 w 374"/>
                <a:gd name="T41" fmla="*/ 892 h 1121"/>
                <a:gd name="T42" fmla="*/ 189 w 374"/>
                <a:gd name="T43" fmla="*/ 753 h 1121"/>
                <a:gd name="T44" fmla="*/ 262 w 374"/>
                <a:gd name="T45" fmla="*/ 899 h 1121"/>
                <a:gd name="T46" fmla="*/ 239 w 374"/>
                <a:gd name="T47" fmla="*/ 845 h 1121"/>
                <a:gd name="T48" fmla="*/ 262 w 374"/>
                <a:gd name="T49" fmla="*/ 899 h 1121"/>
                <a:gd name="T50" fmla="*/ 243 w 374"/>
                <a:gd name="T51" fmla="*/ 783 h 1121"/>
                <a:gd name="T52" fmla="*/ 217 w 374"/>
                <a:gd name="T53" fmla="*/ 648 h 1121"/>
                <a:gd name="T54" fmla="*/ 316 w 374"/>
                <a:gd name="T55" fmla="*/ 778 h 1121"/>
                <a:gd name="T56" fmla="*/ 284 w 374"/>
                <a:gd name="T57" fmla="*/ 729 h 1121"/>
                <a:gd name="T58" fmla="*/ 316 w 374"/>
                <a:gd name="T59" fmla="*/ 778 h 1121"/>
                <a:gd name="T60" fmla="*/ 276 w 374"/>
                <a:gd name="T61" fmla="*/ 668 h 1121"/>
                <a:gd name="T62" fmla="*/ 226 w 374"/>
                <a:gd name="T63" fmla="*/ 541 h 1121"/>
                <a:gd name="T64" fmla="*/ 347 w 374"/>
                <a:gd name="T65" fmla="*/ 650 h 1121"/>
                <a:gd name="T66" fmla="*/ 306 w 374"/>
                <a:gd name="T67" fmla="*/ 608 h 1121"/>
                <a:gd name="T68" fmla="*/ 347 w 374"/>
                <a:gd name="T69" fmla="*/ 650 h 1121"/>
                <a:gd name="T70" fmla="*/ 114 w 374"/>
                <a:gd name="T71" fmla="*/ 991 h 1121"/>
                <a:gd name="T72" fmla="*/ 142 w 374"/>
                <a:gd name="T73" fmla="*/ 852 h 1121"/>
                <a:gd name="T74" fmla="*/ 185 w 374"/>
                <a:gd name="T75" fmla="*/ 1011 h 1121"/>
                <a:gd name="T76" fmla="*/ 173 w 374"/>
                <a:gd name="T77" fmla="*/ 953 h 1121"/>
                <a:gd name="T78" fmla="*/ 185 w 374"/>
                <a:gd name="T79" fmla="*/ 1011 h 1121"/>
                <a:gd name="T80" fmla="*/ 18 w 374"/>
                <a:gd name="T81" fmla="*/ 1077 h 1121"/>
                <a:gd name="T82" fmla="*/ 75 w 374"/>
                <a:gd name="T83" fmla="*/ 943 h 1121"/>
                <a:gd name="T84" fmla="*/ 85 w 374"/>
                <a:gd name="T85" fmla="*/ 1109 h 1121"/>
                <a:gd name="T86" fmla="*/ 85 w 374"/>
                <a:gd name="T87" fmla="*/ 1049 h 1121"/>
                <a:gd name="T88" fmla="*/ 85 w 374"/>
                <a:gd name="T89" fmla="*/ 1109 h 1121"/>
                <a:gd name="T90" fmla="*/ 142 w 374"/>
                <a:gd name="T91" fmla="*/ 112 h 1121"/>
                <a:gd name="T92" fmla="*/ 22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143" y="206"/>
                  </a:moveTo>
                  <a:cubicBezTo>
                    <a:pt x="171" y="222"/>
                    <a:pt x="192" y="216"/>
                    <a:pt x="196" y="206"/>
                  </a:cubicBezTo>
                  <a:cubicBezTo>
                    <a:pt x="200" y="196"/>
                    <a:pt x="191" y="168"/>
                    <a:pt x="161" y="152"/>
                  </a:cubicBezTo>
                  <a:cubicBezTo>
                    <a:pt x="120" y="129"/>
                    <a:pt x="70" y="140"/>
                    <a:pt x="71" y="140"/>
                  </a:cubicBezTo>
                  <a:cubicBezTo>
                    <a:pt x="71" y="140"/>
                    <a:pt x="106" y="184"/>
                    <a:pt x="143" y="206"/>
                  </a:cubicBezTo>
                  <a:close/>
                  <a:moveTo>
                    <a:pt x="236" y="145"/>
                  </a:moveTo>
                  <a:cubicBezTo>
                    <a:pt x="242" y="182"/>
                    <a:pt x="225" y="196"/>
                    <a:pt x="215" y="195"/>
                  </a:cubicBezTo>
                  <a:cubicBezTo>
                    <a:pt x="203" y="193"/>
                    <a:pt x="184" y="174"/>
                    <a:pt x="177" y="140"/>
                  </a:cubicBezTo>
                  <a:cubicBezTo>
                    <a:pt x="167" y="94"/>
                    <a:pt x="178" y="43"/>
                    <a:pt x="178" y="43"/>
                  </a:cubicBezTo>
                  <a:cubicBezTo>
                    <a:pt x="178" y="42"/>
                    <a:pt x="228" y="95"/>
                    <a:pt x="236" y="145"/>
                  </a:cubicBezTo>
                  <a:close/>
                  <a:moveTo>
                    <a:pt x="196" y="306"/>
                  </a:moveTo>
                  <a:cubicBezTo>
                    <a:pt x="220" y="327"/>
                    <a:pt x="242" y="324"/>
                    <a:pt x="248" y="316"/>
                  </a:cubicBezTo>
                  <a:cubicBezTo>
                    <a:pt x="254" y="306"/>
                    <a:pt x="250" y="278"/>
                    <a:pt x="224" y="257"/>
                  </a:cubicBezTo>
                  <a:cubicBezTo>
                    <a:pt x="188" y="227"/>
                    <a:pt x="138" y="230"/>
                    <a:pt x="138" y="230"/>
                  </a:cubicBezTo>
                  <a:cubicBezTo>
                    <a:pt x="139" y="230"/>
                    <a:pt x="164" y="278"/>
                    <a:pt x="196" y="306"/>
                  </a:cubicBezTo>
                  <a:close/>
                  <a:moveTo>
                    <a:pt x="299" y="263"/>
                  </a:moveTo>
                  <a:cubicBezTo>
                    <a:pt x="298" y="300"/>
                    <a:pt x="278" y="311"/>
                    <a:pt x="268" y="308"/>
                  </a:cubicBezTo>
                  <a:cubicBezTo>
                    <a:pt x="257" y="304"/>
                    <a:pt x="243" y="282"/>
                    <a:pt x="242" y="248"/>
                  </a:cubicBezTo>
                  <a:cubicBezTo>
                    <a:pt x="241" y="202"/>
                    <a:pt x="262" y="155"/>
                    <a:pt x="262" y="154"/>
                  </a:cubicBezTo>
                  <a:cubicBezTo>
                    <a:pt x="262" y="154"/>
                    <a:pt x="300" y="213"/>
                    <a:pt x="299" y="263"/>
                  </a:cubicBezTo>
                  <a:close/>
                  <a:moveTo>
                    <a:pt x="229" y="413"/>
                  </a:moveTo>
                  <a:cubicBezTo>
                    <a:pt x="249" y="437"/>
                    <a:pt x="271" y="439"/>
                    <a:pt x="278" y="431"/>
                  </a:cubicBezTo>
                  <a:cubicBezTo>
                    <a:pt x="286" y="423"/>
                    <a:pt x="288" y="395"/>
                    <a:pt x="266" y="370"/>
                  </a:cubicBezTo>
                  <a:cubicBezTo>
                    <a:pt x="236" y="335"/>
                    <a:pt x="187" y="329"/>
                    <a:pt x="187" y="329"/>
                  </a:cubicBezTo>
                  <a:cubicBezTo>
                    <a:pt x="187" y="329"/>
                    <a:pt x="203" y="380"/>
                    <a:pt x="229" y="413"/>
                  </a:cubicBezTo>
                  <a:close/>
                  <a:moveTo>
                    <a:pt x="338" y="389"/>
                  </a:moveTo>
                  <a:cubicBezTo>
                    <a:pt x="331" y="425"/>
                    <a:pt x="309" y="432"/>
                    <a:pt x="300" y="427"/>
                  </a:cubicBezTo>
                  <a:cubicBezTo>
                    <a:pt x="290" y="422"/>
                    <a:pt x="279" y="398"/>
                    <a:pt x="285" y="364"/>
                  </a:cubicBezTo>
                  <a:cubicBezTo>
                    <a:pt x="293" y="319"/>
                    <a:pt x="322" y="277"/>
                    <a:pt x="322" y="277"/>
                  </a:cubicBezTo>
                  <a:cubicBezTo>
                    <a:pt x="323" y="276"/>
                    <a:pt x="349" y="340"/>
                    <a:pt x="338" y="389"/>
                  </a:cubicBezTo>
                  <a:close/>
                  <a:moveTo>
                    <a:pt x="243" y="523"/>
                  </a:moveTo>
                  <a:cubicBezTo>
                    <a:pt x="258" y="551"/>
                    <a:pt x="280" y="556"/>
                    <a:pt x="288" y="550"/>
                  </a:cubicBezTo>
                  <a:cubicBezTo>
                    <a:pt x="297" y="543"/>
                    <a:pt x="303" y="516"/>
                    <a:pt x="287" y="487"/>
                  </a:cubicBezTo>
                  <a:cubicBezTo>
                    <a:pt x="264" y="448"/>
                    <a:pt x="216" y="433"/>
                    <a:pt x="216" y="433"/>
                  </a:cubicBezTo>
                  <a:cubicBezTo>
                    <a:pt x="217" y="434"/>
                    <a:pt x="223" y="486"/>
                    <a:pt x="243" y="523"/>
                  </a:cubicBezTo>
                  <a:close/>
                  <a:moveTo>
                    <a:pt x="354" y="519"/>
                  </a:moveTo>
                  <a:cubicBezTo>
                    <a:pt x="340" y="553"/>
                    <a:pt x="318" y="556"/>
                    <a:pt x="310" y="550"/>
                  </a:cubicBezTo>
                  <a:cubicBezTo>
                    <a:pt x="301" y="543"/>
                    <a:pt x="295" y="517"/>
                    <a:pt x="307" y="486"/>
                  </a:cubicBezTo>
                  <a:cubicBezTo>
                    <a:pt x="322" y="443"/>
                    <a:pt x="359" y="407"/>
                    <a:pt x="359" y="407"/>
                  </a:cubicBezTo>
                  <a:cubicBezTo>
                    <a:pt x="359" y="406"/>
                    <a:pt x="373" y="473"/>
                    <a:pt x="354" y="519"/>
                  </a:cubicBezTo>
                  <a:close/>
                  <a:moveTo>
                    <a:pt x="165" y="845"/>
                  </a:moveTo>
                  <a:cubicBezTo>
                    <a:pt x="164" y="877"/>
                    <a:pt x="179" y="893"/>
                    <a:pt x="189" y="892"/>
                  </a:cubicBezTo>
                  <a:cubicBezTo>
                    <a:pt x="201" y="891"/>
                    <a:pt x="221" y="870"/>
                    <a:pt x="221" y="836"/>
                  </a:cubicBezTo>
                  <a:cubicBezTo>
                    <a:pt x="222" y="790"/>
                    <a:pt x="189" y="753"/>
                    <a:pt x="189" y="753"/>
                  </a:cubicBezTo>
                  <a:cubicBezTo>
                    <a:pt x="189" y="754"/>
                    <a:pt x="168" y="802"/>
                    <a:pt x="165" y="845"/>
                  </a:cubicBezTo>
                  <a:close/>
                  <a:moveTo>
                    <a:pt x="262" y="899"/>
                  </a:moveTo>
                  <a:cubicBezTo>
                    <a:pt x="233" y="922"/>
                    <a:pt x="212" y="913"/>
                    <a:pt x="208" y="903"/>
                  </a:cubicBezTo>
                  <a:cubicBezTo>
                    <a:pt x="204" y="892"/>
                    <a:pt x="213" y="867"/>
                    <a:pt x="239" y="845"/>
                  </a:cubicBezTo>
                  <a:cubicBezTo>
                    <a:pt x="275" y="816"/>
                    <a:pt x="325" y="804"/>
                    <a:pt x="325" y="804"/>
                  </a:cubicBezTo>
                  <a:cubicBezTo>
                    <a:pt x="326" y="804"/>
                    <a:pt x="303" y="869"/>
                    <a:pt x="262" y="899"/>
                  </a:cubicBezTo>
                  <a:close/>
                  <a:moveTo>
                    <a:pt x="211" y="742"/>
                  </a:moveTo>
                  <a:cubicBezTo>
                    <a:pt x="215" y="774"/>
                    <a:pt x="233" y="786"/>
                    <a:pt x="243" y="783"/>
                  </a:cubicBezTo>
                  <a:cubicBezTo>
                    <a:pt x="254" y="781"/>
                    <a:pt x="270" y="757"/>
                    <a:pt x="264" y="724"/>
                  </a:cubicBezTo>
                  <a:cubicBezTo>
                    <a:pt x="257" y="679"/>
                    <a:pt x="217" y="648"/>
                    <a:pt x="217" y="648"/>
                  </a:cubicBezTo>
                  <a:cubicBezTo>
                    <a:pt x="218" y="649"/>
                    <a:pt x="205" y="700"/>
                    <a:pt x="211" y="742"/>
                  </a:cubicBezTo>
                  <a:close/>
                  <a:moveTo>
                    <a:pt x="316" y="778"/>
                  </a:moveTo>
                  <a:cubicBezTo>
                    <a:pt x="291" y="805"/>
                    <a:pt x="269" y="800"/>
                    <a:pt x="264" y="791"/>
                  </a:cubicBezTo>
                  <a:cubicBezTo>
                    <a:pt x="258" y="781"/>
                    <a:pt x="262" y="755"/>
                    <a:pt x="284" y="729"/>
                  </a:cubicBezTo>
                  <a:cubicBezTo>
                    <a:pt x="313" y="695"/>
                    <a:pt x="360" y="674"/>
                    <a:pt x="360" y="674"/>
                  </a:cubicBezTo>
                  <a:cubicBezTo>
                    <a:pt x="361" y="673"/>
                    <a:pt x="350" y="741"/>
                    <a:pt x="316" y="778"/>
                  </a:cubicBezTo>
                  <a:close/>
                  <a:moveTo>
                    <a:pt x="237" y="634"/>
                  </a:moveTo>
                  <a:cubicBezTo>
                    <a:pt x="247" y="664"/>
                    <a:pt x="267" y="673"/>
                    <a:pt x="276" y="668"/>
                  </a:cubicBezTo>
                  <a:cubicBezTo>
                    <a:pt x="286" y="664"/>
                    <a:pt x="297" y="638"/>
                    <a:pt x="286" y="606"/>
                  </a:cubicBezTo>
                  <a:cubicBezTo>
                    <a:pt x="270" y="563"/>
                    <a:pt x="226" y="541"/>
                    <a:pt x="226" y="541"/>
                  </a:cubicBezTo>
                  <a:cubicBezTo>
                    <a:pt x="227" y="541"/>
                    <a:pt x="224" y="593"/>
                    <a:pt x="237" y="634"/>
                  </a:cubicBezTo>
                  <a:close/>
                  <a:moveTo>
                    <a:pt x="347" y="650"/>
                  </a:moveTo>
                  <a:cubicBezTo>
                    <a:pt x="327" y="681"/>
                    <a:pt x="305" y="680"/>
                    <a:pt x="298" y="672"/>
                  </a:cubicBezTo>
                  <a:cubicBezTo>
                    <a:pt x="290" y="664"/>
                    <a:pt x="289" y="637"/>
                    <a:pt x="306" y="608"/>
                  </a:cubicBezTo>
                  <a:cubicBezTo>
                    <a:pt x="329" y="569"/>
                    <a:pt x="371" y="540"/>
                    <a:pt x="371" y="540"/>
                  </a:cubicBezTo>
                  <a:cubicBezTo>
                    <a:pt x="372" y="540"/>
                    <a:pt x="374" y="608"/>
                    <a:pt x="347" y="650"/>
                  </a:cubicBezTo>
                  <a:close/>
                  <a:moveTo>
                    <a:pt x="100" y="939"/>
                  </a:moveTo>
                  <a:cubicBezTo>
                    <a:pt x="92" y="971"/>
                    <a:pt x="104" y="990"/>
                    <a:pt x="114" y="991"/>
                  </a:cubicBezTo>
                  <a:cubicBezTo>
                    <a:pt x="126" y="992"/>
                    <a:pt x="150" y="975"/>
                    <a:pt x="157" y="941"/>
                  </a:cubicBezTo>
                  <a:cubicBezTo>
                    <a:pt x="167" y="895"/>
                    <a:pt x="141" y="852"/>
                    <a:pt x="142" y="852"/>
                  </a:cubicBezTo>
                  <a:cubicBezTo>
                    <a:pt x="142" y="853"/>
                    <a:pt x="111" y="897"/>
                    <a:pt x="100" y="939"/>
                  </a:cubicBezTo>
                  <a:close/>
                  <a:moveTo>
                    <a:pt x="185" y="1011"/>
                  </a:moveTo>
                  <a:cubicBezTo>
                    <a:pt x="151" y="1028"/>
                    <a:pt x="132" y="1016"/>
                    <a:pt x="130" y="1006"/>
                  </a:cubicBezTo>
                  <a:cubicBezTo>
                    <a:pt x="129" y="994"/>
                    <a:pt x="143" y="970"/>
                    <a:pt x="173" y="953"/>
                  </a:cubicBezTo>
                  <a:cubicBezTo>
                    <a:pt x="215" y="930"/>
                    <a:pt x="266" y="927"/>
                    <a:pt x="266" y="927"/>
                  </a:cubicBezTo>
                  <a:cubicBezTo>
                    <a:pt x="267" y="927"/>
                    <a:pt x="232" y="988"/>
                    <a:pt x="185" y="1011"/>
                  </a:cubicBezTo>
                  <a:close/>
                  <a:moveTo>
                    <a:pt x="15" y="1023"/>
                  </a:moveTo>
                  <a:cubicBezTo>
                    <a:pt x="0" y="1053"/>
                    <a:pt x="7" y="1074"/>
                    <a:pt x="18" y="1077"/>
                  </a:cubicBezTo>
                  <a:cubicBezTo>
                    <a:pt x="29" y="1080"/>
                    <a:pt x="57" y="1066"/>
                    <a:pt x="72" y="1034"/>
                  </a:cubicBezTo>
                  <a:cubicBezTo>
                    <a:pt x="92" y="990"/>
                    <a:pt x="75" y="942"/>
                    <a:pt x="75" y="943"/>
                  </a:cubicBezTo>
                  <a:cubicBezTo>
                    <a:pt x="75" y="943"/>
                    <a:pt x="35" y="982"/>
                    <a:pt x="15" y="1023"/>
                  </a:cubicBezTo>
                  <a:close/>
                  <a:moveTo>
                    <a:pt x="85" y="1109"/>
                  </a:moveTo>
                  <a:cubicBezTo>
                    <a:pt x="47" y="1121"/>
                    <a:pt x="30" y="1105"/>
                    <a:pt x="31" y="1094"/>
                  </a:cubicBezTo>
                  <a:cubicBezTo>
                    <a:pt x="32" y="1082"/>
                    <a:pt x="51" y="1060"/>
                    <a:pt x="85" y="1049"/>
                  </a:cubicBezTo>
                  <a:cubicBezTo>
                    <a:pt x="131" y="1033"/>
                    <a:pt x="183" y="1039"/>
                    <a:pt x="183" y="1039"/>
                  </a:cubicBezTo>
                  <a:cubicBezTo>
                    <a:pt x="184" y="1039"/>
                    <a:pt x="136" y="1094"/>
                    <a:pt x="85" y="1109"/>
                  </a:cubicBezTo>
                  <a:close/>
                  <a:moveTo>
                    <a:pt x="123" y="51"/>
                  </a:moveTo>
                  <a:cubicBezTo>
                    <a:pt x="151" y="80"/>
                    <a:pt x="149" y="106"/>
                    <a:pt x="142" y="112"/>
                  </a:cubicBezTo>
                  <a:cubicBezTo>
                    <a:pt x="134" y="119"/>
                    <a:pt x="110" y="114"/>
                    <a:pt x="85" y="88"/>
                  </a:cubicBezTo>
                  <a:cubicBezTo>
                    <a:pt x="51" y="54"/>
                    <a:pt x="23" y="0"/>
                    <a:pt x="22" y="0"/>
                  </a:cubicBezTo>
                  <a:cubicBezTo>
                    <a:pt x="22" y="0"/>
                    <a:pt x="85" y="12"/>
                    <a:pt x="123" y="51"/>
                  </a:cubicBezTo>
                  <a:close/>
                </a:path>
              </a:pathLst>
            </a:custGeom>
            <a:gradFill>
              <a:gsLst>
                <a:gs pos="0">
                  <a:srgbClr val="C00000"/>
                </a:gs>
                <a:gs pos="100000">
                  <a:srgbClr val="FF0000"/>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000">
                <a:solidFill>
                  <a:srgbClr val="FFF8E6"/>
                </a:solidFill>
                <a:latin typeface="微软雅黑" panose="020B0503020204020204" pitchFamily="34" charset="-122"/>
                <a:ea typeface="微软雅黑" panose="020B0503020204020204" pitchFamily="34" charset="-122"/>
              </a:endParaRPr>
            </a:p>
          </p:txBody>
        </p:sp>
      </p:grpSp>
      <p:sp>
        <p:nvSpPr>
          <p:cNvPr id="9" name="矩形: 圆角 42"/>
          <p:cNvSpPr/>
          <p:nvPr/>
        </p:nvSpPr>
        <p:spPr bwMode="auto">
          <a:xfrm>
            <a:off x="3113958" y="986249"/>
            <a:ext cx="6620351" cy="482912"/>
          </a:xfrm>
          <a:prstGeom prst="roundRect">
            <a:avLst>
              <a:gd name="adj" fmla="val 50000"/>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 name="任意多边形: 形状 58"/>
          <p:cNvSpPr/>
          <p:nvPr/>
        </p:nvSpPr>
        <p:spPr bwMode="auto">
          <a:xfrm>
            <a:off x="978089" y="1241794"/>
            <a:ext cx="10245347" cy="4572873"/>
          </a:xfrm>
          <a:custGeom>
            <a:avLst/>
            <a:gdLst>
              <a:gd name="connsiteX0" fmla="*/ 0 w 10331607"/>
              <a:gd name="connsiteY0" fmla="*/ 0 h 1671411"/>
              <a:gd name="connsiteX1" fmla="*/ 3301518 w 10331607"/>
              <a:gd name="connsiteY1" fmla="*/ 0 h 1671411"/>
              <a:gd name="connsiteX2" fmla="*/ 3301518 w 10331607"/>
              <a:gd name="connsiteY2" fmla="*/ 238085 h 1671411"/>
              <a:gd name="connsiteX3" fmla="*/ 6793003 w 10331607"/>
              <a:gd name="connsiteY3" fmla="*/ 238085 h 1671411"/>
              <a:gd name="connsiteX4" fmla="*/ 6793003 w 10331607"/>
              <a:gd name="connsiteY4" fmla="*/ 0 h 1671411"/>
              <a:gd name="connsiteX5" fmla="*/ 10331607 w 10331607"/>
              <a:gd name="connsiteY5" fmla="*/ 0 h 1671411"/>
              <a:gd name="connsiteX6" fmla="*/ 10331607 w 10331607"/>
              <a:gd name="connsiteY6" fmla="*/ 1671411 h 1671411"/>
              <a:gd name="connsiteX7" fmla="*/ 0 w 10331607"/>
              <a:gd name="connsiteY7" fmla="*/ 1671411 h 1671411"/>
              <a:gd name="connsiteX0-1" fmla="*/ 0 w 10331607"/>
              <a:gd name="connsiteY0-2" fmla="*/ 0 h 1671411"/>
              <a:gd name="connsiteX1-3" fmla="*/ 3301518 w 10331607"/>
              <a:gd name="connsiteY1-4" fmla="*/ 0 h 1671411"/>
              <a:gd name="connsiteX2-5" fmla="*/ 3301518 w 10331607"/>
              <a:gd name="connsiteY2-6" fmla="*/ 238085 h 1671411"/>
              <a:gd name="connsiteX3-7" fmla="*/ 6793003 w 10331607"/>
              <a:gd name="connsiteY3-8" fmla="*/ 0 h 1671411"/>
              <a:gd name="connsiteX4-9" fmla="*/ 10331607 w 10331607"/>
              <a:gd name="connsiteY4-10" fmla="*/ 0 h 1671411"/>
              <a:gd name="connsiteX5-11" fmla="*/ 10331607 w 10331607"/>
              <a:gd name="connsiteY5-12" fmla="*/ 1671411 h 1671411"/>
              <a:gd name="connsiteX6-13" fmla="*/ 0 w 10331607"/>
              <a:gd name="connsiteY6-14" fmla="*/ 1671411 h 1671411"/>
              <a:gd name="connsiteX7-15" fmla="*/ 0 w 10331607"/>
              <a:gd name="connsiteY7-16" fmla="*/ 0 h 1671411"/>
              <a:gd name="connsiteX0-17" fmla="*/ 6793003 w 10331607"/>
              <a:gd name="connsiteY0-18" fmla="*/ 0 h 1671411"/>
              <a:gd name="connsiteX1-19" fmla="*/ 10331607 w 10331607"/>
              <a:gd name="connsiteY1-20" fmla="*/ 0 h 1671411"/>
              <a:gd name="connsiteX2-21" fmla="*/ 10331607 w 10331607"/>
              <a:gd name="connsiteY2-22" fmla="*/ 1671411 h 1671411"/>
              <a:gd name="connsiteX3-23" fmla="*/ 0 w 10331607"/>
              <a:gd name="connsiteY3-24" fmla="*/ 1671411 h 1671411"/>
              <a:gd name="connsiteX4-25" fmla="*/ 0 w 10331607"/>
              <a:gd name="connsiteY4-26" fmla="*/ 0 h 1671411"/>
              <a:gd name="connsiteX5-27" fmla="*/ 3301518 w 10331607"/>
              <a:gd name="connsiteY5-28" fmla="*/ 0 h 1671411"/>
              <a:gd name="connsiteX6-29" fmla="*/ 3392958 w 10331607"/>
              <a:gd name="connsiteY6-30" fmla="*/ 329525 h 1671411"/>
              <a:gd name="connsiteX0-31" fmla="*/ 6793003 w 10331607"/>
              <a:gd name="connsiteY0-32" fmla="*/ 0 h 1671411"/>
              <a:gd name="connsiteX1-33" fmla="*/ 10331607 w 10331607"/>
              <a:gd name="connsiteY1-34" fmla="*/ 0 h 1671411"/>
              <a:gd name="connsiteX2-35" fmla="*/ 10331607 w 10331607"/>
              <a:gd name="connsiteY2-36" fmla="*/ 1671411 h 1671411"/>
              <a:gd name="connsiteX3-37" fmla="*/ 0 w 10331607"/>
              <a:gd name="connsiteY3-38" fmla="*/ 1671411 h 1671411"/>
              <a:gd name="connsiteX4-39" fmla="*/ 0 w 10331607"/>
              <a:gd name="connsiteY4-40" fmla="*/ 0 h 1671411"/>
              <a:gd name="connsiteX5-41" fmla="*/ 3301518 w 10331607"/>
              <a:gd name="connsiteY5-42" fmla="*/ 0 h 1671411"/>
              <a:gd name="connsiteX0-43" fmla="*/ 8973137 w 10331607"/>
              <a:gd name="connsiteY0-44" fmla="*/ 0 h 1676400"/>
              <a:gd name="connsiteX1-45" fmla="*/ 10331607 w 10331607"/>
              <a:gd name="connsiteY1-46" fmla="*/ 4989 h 1676400"/>
              <a:gd name="connsiteX2-47" fmla="*/ 10331607 w 10331607"/>
              <a:gd name="connsiteY2-48" fmla="*/ 1676400 h 1676400"/>
              <a:gd name="connsiteX3-49" fmla="*/ 0 w 10331607"/>
              <a:gd name="connsiteY3-50" fmla="*/ 1676400 h 1676400"/>
              <a:gd name="connsiteX4-51" fmla="*/ 0 w 10331607"/>
              <a:gd name="connsiteY4-52" fmla="*/ 4989 h 1676400"/>
              <a:gd name="connsiteX5-53" fmla="*/ 3301518 w 10331607"/>
              <a:gd name="connsiteY5-54" fmla="*/ 4989 h 1676400"/>
              <a:gd name="connsiteX0-55" fmla="*/ 8973137 w 10331607"/>
              <a:gd name="connsiteY0-56" fmla="*/ 0 h 1676400"/>
              <a:gd name="connsiteX1-57" fmla="*/ 10331607 w 10331607"/>
              <a:gd name="connsiteY1-58" fmla="*/ 4989 h 1676400"/>
              <a:gd name="connsiteX2-59" fmla="*/ 10331607 w 10331607"/>
              <a:gd name="connsiteY2-60" fmla="*/ 1676400 h 1676400"/>
              <a:gd name="connsiteX3-61" fmla="*/ 0 w 10331607"/>
              <a:gd name="connsiteY3-62" fmla="*/ 1676400 h 1676400"/>
              <a:gd name="connsiteX4-63" fmla="*/ 0 w 10331607"/>
              <a:gd name="connsiteY4-64" fmla="*/ 4989 h 1676400"/>
              <a:gd name="connsiteX5-65" fmla="*/ 1096468 w 10331607"/>
              <a:gd name="connsiteY5-66" fmla="*/ 0 h 1676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331607" h="1676400">
                <a:moveTo>
                  <a:pt x="8973137" y="0"/>
                </a:moveTo>
                <a:lnTo>
                  <a:pt x="10331607" y="4989"/>
                </a:lnTo>
                <a:lnTo>
                  <a:pt x="10331607" y="1676400"/>
                </a:lnTo>
                <a:lnTo>
                  <a:pt x="0" y="1676400"/>
                </a:lnTo>
                <a:lnTo>
                  <a:pt x="0" y="4989"/>
                </a:lnTo>
                <a:lnTo>
                  <a:pt x="1096468" y="0"/>
                </a:lnTo>
              </a:path>
            </a:pathLst>
          </a:custGeom>
          <a:noFill/>
          <a:ln w="19050" cap="flat" cmpd="sng" algn="ctr">
            <a:solidFill>
              <a:srgbClr val="C00000"/>
            </a:solidFill>
            <a:prstDash val="sysDash"/>
            <a:round/>
            <a:headEnd type="none" w="med" len="med"/>
            <a:tailEnd type="none" w="med" len="med"/>
          </a:ln>
          <a:effectLst/>
        </p:spPr>
        <p:txBody>
          <a:bodyPr rot="0" spcFirstLastPara="0" vertOverflow="overflow" horzOverflow="overflow" vert="horz" wrap="square" lIns="91419" tIns="45709" rIns="91419" bIns="45709" numCol="1" spcCol="0" rtlCol="0" fromWordArt="0" anchor="t" anchorCtr="0" forceAA="0" compatLnSpc="1">
            <a:noAutofit/>
          </a:bodyPr>
          <a:lstStyle/>
          <a:p>
            <a:pPr fontAlgn="base">
              <a:spcBef>
                <a:spcPct val="0"/>
              </a:spcBef>
              <a:spcAft>
                <a:spcPct val="0"/>
              </a:spcAft>
              <a:buFont typeface="Arial" panose="020B0604020202020204" pitchFamily="34" charset="0"/>
              <a:buNone/>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1" name="矩形 10"/>
          <p:cNvSpPr/>
          <p:nvPr/>
        </p:nvSpPr>
        <p:spPr>
          <a:xfrm>
            <a:off x="1336233" y="2341714"/>
            <a:ext cx="9392801" cy="381258"/>
          </a:xfrm>
          <a:prstGeom prst="rect">
            <a:avLst/>
          </a:prstGeom>
        </p:spPr>
        <p:txBody>
          <a:bodyPr wrap="square">
            <a:spAutoFit/>
          </a:bodyPr>
          <a:lstStyle/>
          <a:p>
            <a:pPr>
              <a:lnSpc>
                <a:spcPct val="130000"/>
              </a:lnSpc>
            </a:pPr>
            <a:endParaRPr lang="en-US" altLang="zh-CN" sz="1600" dirty="0">
              <a:solidFill>
                <a:srgbClr val="44546A">
                  <a:lumMod val="50000"/>
                </a:srgbClr>
              </a:solidFill>
              <a:latin typeface="微软雅黑" panose="020B0503020204020204" pitchFamily="34" charset="-122"/>
              <a:ea typeface="微软雅黑" panose="020B0503020204020204" pitchFamily="34" charset="-122"/>
              <a:cs typeface="+mn-ea"/>
              <a:sym typeface="+mn-lt"/>
            </a:endParaRPr>
          </a:p>
        </p:txBody>
      </p:sp>
      <p:sp>
        <p:nvSpPr>
          <p:cNvPr id="12" name="PA_圆角矩形 12"/>
          <p:cNvSpPr>
            <a:spLocks noChangeAspect="1"/>
          </p:cNvSpPr>
          <p:nvPr>
            <p:custDataLst>
              <p:tags r:id="rId1"/>
            </p:custDataLst>
          </p:nvPr>
        </p:nvSpPr>
        <p:spPr>
          <a:xfrm>
            <a:off x="2274591" y="1036792"/>
            <a:ext cx="431900" cy="431900"/>
          </a:xfrm>
          <a:prstGeom prst="roundRect">
            <a:avLst>
              <a:gd name="adj" fmla="val 50000"/>
            </a:avLst>
          </a:prstGeom>
          <a:solidFill>
            <a:srgbClr val="C00000"/>
          </a:solidFill>
          <a:ln w="63500">
            <a:solidFill>
              <a:srgbClr val="C0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000" b="1" dirty="0">
              <a:solidFill>
                <a:srgbClr val="FCFCFC"/>
              </a:solidFill>
              <a:latin typeface="微软雅黑" panose="020B0503020204020204" pitchFamily="34" charset="-122"/>
              <a:ea typeface="微软雅黑" panose="020B0503020204020204" pitchFamily="34" charset="-122"/>
            </a:endParaRPr>
          </a:p>
        </p:txBody>
      </p:sp>
      <p:sp>
        <p:nvSpPr>
          <p:cNvPr id="13" name="矩形 12"/>
          <p:cNvSpPr/>
          <p:nvPr/>
        </p:nvSpPr>
        <p:spPr>
          <a:xfrm>
            <a:off x="4276967" y="986439"/>
            <a:ext cx="3647152" cy="458908"/>
          </a:xfrm>
          <a:prstGeom prst="rect">
            <a:avLst/>
          </a:prstGeom>
        </p:spPr>
        <p:txBody>
          <a:bodyPr wrap="none">
            <a:spAutoFit/>
          </a:bodyPr>
          <a:lstStyle/>
          <a:p>
            <a:pPr marL="342900" indent="-342900" defTabSz="913765" fontAlgn="base">
              <a:lnSpc>
                <a:spcPct val="150000"/>
              </a:lnSpc>
              <a:spcBef>
                <a:spcPct val="0"/>
              </a:spcBef>
              <a:spcAft>
                <a:spcPct val="0"/>
              </a:spcAft>
              <a:defRPr/>
            </a:pPr>
            <a:r>
              <a:rPr lang="zh-CN" altLang="en-US" b="1" dirty="0" smtClean="0">
                <a:solidFill>
                  <a:schemeClr val="bg1"/>
                </a:solidFill>
                <a:latin typeface="微软雅黑" panose="020B0503020204020204" pitchFamily="34" charset="-122"/>
                <a:ea typeface="微软雅黑" panose="020B0503020204020204" pitchFamily="34" charset="-122"/>
                <a:cs typeface="+mn-ea"/>
                <a:sym typeface="+mn-lt"/>
              </a:rPr>
              <a:t>脱贫攻坚战让农民挑上“金扁担”</a:t>
            </a: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6" name="图片 5" descr="30"/>
          <p:cNvPicPr>
            <a:picLocks noChangeAspect="1"/>
          </p:cNvPicPr>
          <p:nvPr/>
        </p:nvPicPr>
        <p:blipFill>
          <a:blip r:embed="rId5"/>
          <a:stretch>
            <a:fillRect/>
          </a:stretch>
        </p:blipFill>
        <p:spPr>
          <a:xfrm>
            <a:off x="7315835" y="2875915"/>
            <a:ext cx="3823335" cy="2638425"/>
          </a:xfrm>
          <a:prstGeom prst="rect">
            <a:avLst/>
          </a:prstGeom>
        </p:spPr>
      </p:pic>
      <p:pic>
        <p:nvPicPr>
          <p:cNvPr id="22" name="图片 21" descr="31"/>
          <p:cNvPicPr>
            <a:picLocks noChangeAspect="1"/>
          </p:cNvPicPr>
          <p:nvPr/>
        </p:nvPicPr>
        <p:blipFill>
          <a:blip r:embed="rId6"/>
          <a:stretch>
            <a:fillRect/>
          </a:stretch>
        </p:blipFill>
        <p:spPr>
          <a:xfrm>
            <a:off x="1055370" y="1468755"/>
            <a:ext cx="3806825" cy="2712085"/>
          </a:xfrm>
          <a:prstGeom prst="rect">
            <a:avLst/>
          </a:prstGeom>
        </p:spPr>
      </p:pic>
      <p:pic>
        <p:nvPicPr>
          <p:cNvPr id="4" name="图片 3" descr="32"/>
          <p:cNvPicPr>
            <a:picLocks noChangeAspect="1"/>
          </p:cNvPicPr>
          <p:nvPr/>
        </p:nvPicPr>
        <p:blipFill>
          <a:blip r:embed="rId7"/>
          <a:stretch>
            <a:fillRect/>
          </a:stretch>
        </p:blipFill>
        <p:spPr>
          <a:xfrm>
            <a:off x="4862195" y="2313940"/>
            <a:ext cx="2466975" cy="2429510"/>
          </a:xfrm>
          <a:prstGeom prst="rect">
            <a:avLst/>
          </a:prstGeom>
        </p:spPr>
      </p:pic>
      <p:sp>
        <p:nvSpPr>
          <p:cNvPr id="23" name="文本框 22"/>
          <p:cNvSpPr txBox="1"/>
          <p:nvPr/>
        </p:nvSpPr>
        <p:spPr>
          <a:xfrm>
            <a:off x="4968240" y="4902835"/>
            <a:ext cx="2273935" cy="521970"/>
          </a:xfrm>
          <a:prstGeom prst="rect">
            <a:avLst/>
          </a:prstGeom>
          <a:noFill/>
        </p:spPr>
        <p:txBody>
          <a:bodyPr wrap="square" rtlCol="0">
            <a:spAutoFit/>
          </a:bodyPr>
          <a:lstStyle/>
          <a:p>
            <a:pPr algn="ctr"/>
            <a:r>
              <a:rPr lang="zh-CN" altLang="en-US" sz="1400" b="1"/>
              <a:t>全国脱贫攻坚总结表彰大会在北京举行</a:t>
            </a:r>
          </a:p>
        </p:txBody>
      </p:sp>
      <p:sp>
        <p:nvSpPr>
          <p:cNvPr id="24" name="文本框 23"/>
          <p:cNvSpPr txBox="1"/>
          <p:nvPr/>
        </p:nvSpPr>
        <p:spPr>
          <a:xfrm>
            <a:off x="7924165" y="2416175"/>
            <a:ext cx="2865755" cy="306705"/>
          </a:xfrm>
          <a:prstGeom prst="rect">
            <a:avLst/>
          </a:prstGeom>
          <a:noFill/>
        </p:spPr>
        <p:txBody>
          <a:bodyPr wrap="square" rtlCol="0">
            <a:spAutoFit/>
          </a:bodyPr>
          <a:lstStyle/>
          <a:p>
            <a:pPr algn="ctr"/>
            <a:r>
              <a:rPr lang="zh-CN" altLang="en-US" sz="1400" b="1"/>
              <a:t>深入群众了解脱贫现状</a:t>
            </a:r>
          </a:p>
        </p:txBody>
      </p:sp>
      <p:sp>
        <p:nvSpPr>
          <p:cNvPr id="25" name="文本框 24"/>
          <p:cNvSpPr txBox="1"/>
          <p:nvPr/>
        </p:nvSpPr>
        <p:spPr>
          <a:xfrm>
            <a:off x="1073785" y="4290060"/>
            <a:ext cx="3802380" cy="306705"/>
          </a:xfrm>
          <a:prstGeom prst="rect">
            <a:avLst/>
          </a:prstGeom>
          <a:noFill/>
        </p:spPr>
        <p:txBody>
          <a:bodyPr wrap="square" rtlCol="0">
            <a:spAutoFit/>
          </a:bodyPr>
          <a:lstStyle/>
          <a:p>
            <a:pPr algn="ctr"/>
            <a:r>
              <a:rPr lang="zh-CN" altLang="en-US" sz="1400" b="1"/>
              <a:t>习近平总书记深入大凉山腹地考察脱贫攻坚</a:t>
            </a:r>
          </a:p>
        </p:txBody>
      </p:sp>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23" presetClass="entr" presetSubtype="3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4*#ppt_w"/>
                                          </p:val>
                                        </p:tav>
                                        <p:tav tm="100000">
                                          <p:val>
                                            <p:strVal val="#ppt_w"/>
                                          </p:val>
                                        </p:tav>
                                      </p:tavLst>
                                    </p:anim>
                                    <p:anim calcmode="lin" valueType="num">
                                      <p:cBhvr>
                                        <p:cTn id="11" dur="1000" fill="hold"/>
                                        <p:tgtEl>
                                          <p:spTgt spid="12"/>
                                        </p:tgtEl>
                                        <p:attrNameLst>
                                          <p:attrName>ppt_h</p:attrName>
                                        </p:attrNameLst>
                                      </p:cBhvr>
                                      <p:tavLst>
                                        <p:tav tm="0">
                                          <p:val>
                                            <p:strVal val="4*#ppt_h"/>
                                          </p:val>
                                        </p:tav>
                                        <p:tav tm="100000">
                                          <p:val>
                                            <p:strVal val="#ppt_h"/>
                                          </p:val>
                                        </p:tav>
                                      </p:tavLst>
                                    </p:anim>
                                  </p:childTnLst>
                                </p:cTn>
                              </p:par>
                              <p:par>
                                <p:cTn id="12" presetID="16" presetClass="entr" presetSubtype="37"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outVertical)">
                                      <p:cBhvr>
                                        <p:cTn id="14" dur="500"/>
                                        <p:tgtEl>
                                          <p:spTgt spid="9"/>
                                        </p:tgtEl>
                                      </p:cBhvr>
                                    </p:animEffect>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par>
                          <p:cTn id="19" fill="hold">
                            <p:stCondLst>
                              <p:cond delay="1000"/>
                            </p:stCondLst>
                            <p:childTnLst>
                              <p:par>
                                <p:cTn id="20" presetID="2" presetClass="entr" presetSubtype="2" fill="hold" grpId="0" nodeType="afterEffect" nodePh="1">
                                  <p:stCondLst>
                                    <p:cond delay="0"/>
                                  </p:stCondLst>
                                  <p:endCondLst>
                                    <p:cond evt="begin" delay="0">
                                      <p:tn val="20"/>
                                    </p:cond>
                                  </p:end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p:bldP spid="1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sp>
        <p:nvSpPr>
          <p:cNvPr id="2" name="矩形 1"/>
          <p:cNvSpPr/>
          <p:nvPr/>
        </p:nvSpPr>
        <p:spPr>
          <a:xfrm>
            <a:off x="289367" y="162046"/>
            <a:ext cx="11620982" cy="653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142075" y="322298"/>
            <a:ext cx="6099858" cy="368300"/>
          </a:xfrm>
          <a:prstGeom prst="rect">
            <a:avLst/>
          </a:prstGeom>
          <a:noFill/>
        </p:spPr>
        <p:txBody>
          <a:bodyPr wrap="square">
            <a:spAutoFit/>
          </a:bodyPr>
          <a:lstStyle/>
          <a:p>
            <a:r>
              <a:rPr lang="zh-CN" altLang="en-US" dirty="0">
                <a:solidFill>
                  <a:srgbClr val="C00000"/>
                </a:solidFill>
                <a:latin typeface="汉仪雅酷黑 85W" panose="020B0904020202020204" pitchFamily="34" charset="-122"/>
                <a:ea typeface="汉仪雅酷黑 85W" panose="020B0904020202020204" pitchFamily="34" charset="-122"/>
                <a:cs typeface="+mn-ea"/>
                <a:sym typeface="+mn-lt"/>
              </a:rPr>
              <a:t>怀揣美好愿景踏入未来新征程</a:t>
            </a:r>
            <a:endParaRPr lang="zh-CN" altLang="en-US" sz="1800" dirty="0">
              <a:solidFill>
                <a:srgbClr val="C00000"/>
              </a:solidFill>
              <a:latin typeface="汉仪雅酷黑 85W" panose="020B0904020202020204" pitchFamily="34" charset="-122"/>
              <a:ea typeface="汉仪雅酷黑 85W" panose="020B0904020202020204" pitchFamily="34" charset="-122"/>
              <a:cs typeface="+mn-ea"/>
              <a:sym typeface="+mn-lt"/>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651" y="156258"/>
            <a:ext cx="860424" cy="701413"/>
          </a:xfrm>
          <a:prstGeom prst="rect">
            <a:avLst/>
          </a:prstGeom>
        </p:spPr>
      </p:pic>
      <p:grpSp>
        <p:nvGrpSpPr>
          <p:cNvPr id="3" name="组合 5"/>
          <p:cNvGrpSpPr/>
          <p:nvPr/>
        </p:nvGrpSpPr>
        <p:grpSpPr>
          <a:xfrm>
            <a:off x="2589107" y="834476"/>
            <a:ext cx="7000342" cy="711074"/>
            <a:chOff x="-2429713" y="2208195"/>
            <a:chExt cx="11307240" cy="1148557"/>
          </a:xfrm>
          <a:solidFill>
            <a:srgbClr val="C00000"/>
          </a:solidFill>
        </p:grpSpPr>
        <p:sp>
          <p:nvSpPr>
            <p:cNvPr id="7" name="Freeform 5"/>
            <p:cNvSpPr>
              <a:spLocks noEditPoints="1"/>
            </p:cNvSpPr>
            <p:nvPr/>
          </p:nvSpPr>
          <p:spPr bwMode="auto">
            <a:xfrm>
              <a:off x="-2429713" y="2208195"/>
              <a:ext cx="375948" cy="1148557"/>
            </a:xfrm>
            <a:custGeom>
              <a:avLst/>
              <a:gdLst>
                <a:gd name="T0" fmla="*/ 178 w 374"/>
                <a:gd name="T1" fmla="*/ 206 h 1121"/>
                <a:gd name="T2" fmla="*/ 303 w 374"/>
                <a:gd name="T3" fmla="*/ 140 h 1121"/>
                <a:gd name="T4" fmla="*/ 138 w 374"/>
                <a:gd name="T5" fmla="*/ 145 h 1121"/>
                <a:gd name="T6" fmla="*/ 197 w 374"/>
                <a:gd name="T7" fmla="*/ 140 h 1121"/>
                <a:gd name="T8" fmla="*/ 138 w 374"/>
                <a:gd name="T9" fmla="*/ 145 h 1121"/>
                <a:gd name="T10" fmla="*/ 126 w 374"/>
                <a:gd name="T11" fmla="*/ 316 h 1121"/>
                <a:gd name="T12" fmla="*/ 235 w 374"/>
                <a:gd name="T13" fmla="*/ 230 h 1121"/>
                <a:gd name="T14" fmla="*/ 75 w 374"/>
                <a:gd name="T15" fmla="*/ 263 h 1121"/>
                <a:gd name="T16" fmla="*/ 132 w 374"/>
                <a:gd name="T17" fmla="*/ 248 h 1121"/>
                <a:gd name="T18" fmla="*/ 75 w 374"/>
                <a:gd name="T19" fmla="*/ 263 h 1121"/>
                <a:gd name="T20" fmla="*/ 95 w 374"/>
                <a:gd name="T21" fmla="*/ 431 h 1121"/>
                <a:gd name="T22" fmla="*/ 187 w 374"/>
                <a:gd name="T23" fmla="*/ 329 h 1121"/>
                <a:gd name="T24" fmla="*/ 36 w 374"/>
                <a:gd name="T25" fmla="*/ 389 h 1121"/>
                <a:gd name="T26" fmla="*/ 89 w 374"/>
                <a:gd name="T27" fmla="*/ 364 h 1121"/>
                <a:gd name="T28" fmla="*/ 36 w 374"/>
                <a:gd name="T29" fmla="*/ 389 h 1121"/>
                <a:gd name="T30" fmla="*/ 86 w 374"/>
                <a:gd name="T31" fmla="*/ 550 h 1121"/>
                <a:gd name="T32" fmla="*/ 157 w 374"/>
                <a:gd name="T33" fmla="*/ 433 h 1121"/>
                <a:gd name="T34" fmla="*/ 20 w 374"/>
                <a:gd name="T35" fmla="*/ 519 h 1121"/>
                <a:gd name="T36" fmla="*/ 67 w 374"/>
                <a:gd name="T37" fmla="*/ 486 h 1121"/>
                <a:gd name="T38" fmla="*/ 20 w 374"/>
                <a:gd name="T39" fmla="*/ 519 h 1121"/>
                <a:gd name="T40" fmla="*/ 184 w 374"/>
                <a:gd name="T41" fmla="*/ 892 h 1121"/>
                <a:gd name="T42" fmla="*/ 185 w 374"/>
                <a:gd name="T43" fmla="*/ 753 h 1121"/>
                <a:gd name="T44" fmla="*/ 111 w 374"/>
                <a:gd name="T45" fmla="*/ 899 h 1121"/>
                <a:gd name="T46" fmla="*/ 134 w 374"/>
                <a:gd name="T47" fmla="*/ 845 h 1121"/>
                <a:gd name="T48" fmla="*/ 111 w 374"/>
                <a:gd name="T49" fmla="*/ 899 h 1121"/>
                <a:gd name="T50" fmla="*/ 130 w 374"/>
                <a:gd name="T51" fmla="*/ 783 h 1121"/>
                <a:gd name="T52" fmla="*/ 156 w 374"/>
                <a:gd name="T53" fmla="*/ 648 h 1121"/>
                <a:gd name="T54" fmla="*/ 57 w 374"/>
                <a:gd name="T55" fmla="*/ 778 h 1121"/>
                <a:gd name="T56" fmla="*/ 90 w 374"/>
                <a:gd name="T57" fmla="*/ 729 h 1121"/>
                <a:gd name="T58" fmla="*/ 57 w 374"/>
                <a:gd name="T59" fmla="*/ 778 h 1121"/>
                <a:gd name="T60" fmla="*/ 97 w 374"/>
                <a:gd name="T61" fmla="*/ 668 h 1121"/>
                <a:gd name="T62" fmla="*/ 147 w 374"/>
                <a:gd name="T63" fmla="*/ 541 h 1121"/>
                <a:gd name="T64" fmla="*/ 27 w 374"/>
                <a:gd name="T65" fmla="*/ 650 h 1121"/>
                <a:gd name="T66" fmla="*/ 68 w 374"/>
                <a:gd name="T67" fmla="*/ 608 h 1121"/>
                <a:gd name="T68" fmla="*/ 27 w 374"/>
                <a:gd name="T69" fmla="*/ 650 h 1121"/>
                <a:gd name="T70" fmla="*/ 259 w 374"/>
                <a:gd name="T71" fmla="*/ 991 h 1121"/>
                <a:gd name="T72" fmla="*/ 232 w 374"/>
                <a:gd name="T73" fmla="*/ 852 h 1121"/>
                <a:gd name="T74" fmla="*/ 188 w 374"/>
                <a:gd name="T75" fmla="*/ 1011 h 1121"/>
                <a:gd name="T76" fmla="*/ 201 w 374"/>
                <a:gd name="T77" fmla="*/ 953 h 1121"/>
                <a:gd name="T78" fmla="*/ 188 w 374"/>
                <a:gd name="T79" fmla="*/ 1011 h 1121"/>
                <a:gd name="T80" fmla="*/ 356 w 374"/>
                <a:gd name="T81" fmla="*/ 1077 h 1121"/>
                <a:gd name="T82" fmla="*/ 299 w 374"/>
                <a:gd name="T83" fmla="*/ 943 h 1121"/>
                <a:gd name="T84" fmla="*/ 289 w 374"/>
                <a:gd name="T85" fmla="*/ 1109 h 1121"/>
                <a:gd name="T86" fmla="*/ 289 w 374"/>
                <a:gd name="T87" fmla="*/ 1049 h 1121"/>
                <a:gd name="T88" fmla="*/ 289 w 374"/>
                <a:gd name="T89" fmla="*/ 1109 h 1121"/>
                <a:gd name="T90" fmla="*/ 232 w 374"/>
                <a:gd name="T91" fmla="*/ 112 h 1121"/>
                <a:gd name="T92" fmla="*/ 351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231" y="206"/>
                  </a:moveTo>
                  <a:cubicBezTo>
                    <a:pt x="203" y="222"/>
                    <a:pt x="182" y="216"/>
                    <a:pt x="178" y="206"/>
                  </a:cubicBezTo>
                  <a:cubicBezTo>
                    <a:pt x="173" y="196"/>
                    <a:pt x="183" y="168"/>
                    <a:pt x="213" y="152"/>
                  </a:cubicBezTo>
                  <a:cubicBezTo>
                    <a:pt x="254" y="129"/>
                    <a:pt x="303" y="140"/>
                    <a:pt x="303" y="140"/>
                  </a:cubicBezTo>
                  <a:cubicBezTo>
                    <a:pt x="302" y="140"/>
                    <a:pt x="268" y="184"/>
                    <a:pt x="231" y="206"/>
                  </a:cubicBezTo>
                  <a:close/>
                  <a:moveTo>
                    <a:pt x="138" y="145"/>
                  </a:moveTo>
                  <a:cubicBezTo>
                    <a:pt x="131" y="182"/>
                    <a:pt x="149" y="196"/>
                    <a:pt x="159" y="195"/>
                  </a:cubicBezTo>
                  <a:cubicBezTo>
                    <a:pt x="171" y="193"/>
                    <a:pt x="189" y="174"/>
                    <a:pt x="197" y="140"/>
                  </a:cubicBezTo>
                  <a:cubicBezTo>
                    <a:pt x="207" y="94"/>
                    <a:pt x="196" y="43"/>
                    <a:pt x="196" y="43"/>
                  </a:cubicBezTo>
                  <a:cubicBezTo>
                    <a:pt x="195" y="42"/>
                    <a:pt x="146" y="95"/>
                    <a:pt x="138" y="145"/>
                  </a:cubicBezTo>
                  <a:close/>
                  <a:moveTo>
                    <a:pt x="178" y="306"/>
                  </a:moveTo>
                  <a:cubicBezTo>
                    <a:pt x="153" y="327"/>
                    <a:pt x="132" y="324"/>
                    <a:pt x="126" y="316"/>
                  </a:cubicBezTo>
                  <a:cubicBezTo>
                    <a:pt x="120" y="306"/>
                    <a:pt x="124" y="278"/>
                    <a:pt x="150" y="257"/>
                  </a:cubicBezTo>
                  <a:cubicBezTo>
                    <a:pt x="186" y="227"/>
                    <a:pt x="236" y="230"/>
                    <a:pt x="235" y="230"/>
                  </a:cubicBezTo>
                  <a:cubicBezTo>
                    <a:pt x="235" y="230"/>
                    <a:pt x="209" y="278"/>
                    <a:pt x="178" y="306"/>
                  </a:cubicBezTo>
                  <a:close/>
                  <a:moveTo>
                    <a:pt x="75" y="263"/>
                  </a:moveTo>
                  <a:cubicBezTo>
                    <a:pt x="76" y="300"/>
                    <a:pt x="96" y="311"/>
                    <a:pt x="105" y="308"/>
                  </a:cubicBezTo>
                  <a:cubicBezTo>
                    <a:pt x="116" y="304"/>
                    <a:pt x="131" y="282"/>
                    <a:pt x="132" y="248"/>
                  </a:cubicBezTo>
                  <a:cubicBezTo>
                    <a:pt x="132" y="202"/>
                    <a:pt x="112" y="155"/>
                    <a:pt x="112" y="154"/>
                  </a:cubicBezTo>
                  <a:cubicBezTo>
                    <a:pt x="111" y="154"/>
                    <a:pt x="74" y="213"/>
                    <a:pt x="75" y="263"/>
                  </a:cubicBezTo>
                  <a:close/>
                  <a:moveTo>
                    <a:pt x="144" y="413"/>
                  </a:moveTo>
                  <a:cubicBezTo>
                    <a:pt x="124" y="437"/>
                    <a:pt x="102" y="439"/>
                    <a:pt x="95" y="431"/>
                  </a:cubicBezTo>
                  <a:cubicBezTo>
                    <a:pt x="87" y="423"/>
                    <a:pt x="86" y="395"/>
                    <a:pt x="108" y="370"/>
                  </a:cubicBezTo>
                  <a:cubicBezTo>
                    <a:pt x="138" y="335"/>
                    <a:pt x="187" y="329"/>
                    <a:pt x="187" y="329"/>
                  </a:cubicBezTo>
                  <a:cubicBezTo>
                    <a:pt x="186" y="329"/>
                    <a:pt x="170" y="380"/>
                    <a:pt x="144" y="413"/>
                  </a:cubicBezTo>
                  <a:close/>
                  <a:moveTo>
                    <a:pt x="36" y="389"/>
                  </a:moveTo>
                  <a:cubicBezTo>
                    <a:pt x="43" y="425"/>
                    <a:pt x="65" y="432"/>
                    <a:pt x="74" y="427"/>
                  </a:cubicBezTo>
                  <a:cubicBezTo>
                    <a:pt x="84" y="422"/>
                    <a:pt x="94" y="398"/>
                    <a:pt x="89" y="364"/>
                  </a:cubicBezTo>
                  <a:cubicBezTo>
                    <a:pt x="81" y="319"/>
                    <a:pt x="51" y="277"/>
                    <a:pt x="51" y="277"/>
                  </a:cubicBezTo>
                  <a:cubicBezTo>
                    <a:pt x="51" y="276"/>
                    <a:pt x="25" y="340"/>
                    <a:pt x="36" y="389"/>
                  </a:cubicBezTo>
                  <a:close/>
                  <a:moveTo>
                    <a:pt x="131" y="523"/>
                  </a:moveTo>
                  <a:cubicBezTo>
                    <a:pt x="115" y="551"/>
                    <a:pt x="94" y="556"/>
                    <a:pt x="86" y="550"/>
                  </a:cubicBezTo>
                  <a:cubicBezTo>
                    <a:pt x="77" y="543"/>
                    <a:pt x="70" y="516"/>
                    <a:pt x="87" y="487"/>
                  </a:cubicBezTo>
                  <a:cubicBezTo>
                    <a:pt x="110" y="448"/>
                    <a:pt x="158" y="433"/>
                    <a:pt x="157" y="433"/>
                  </a:cubicBezTo>
                  <a:cubicBezTo>
                    <a:pt x="157" y="434"/>
                    <a:pt x="151" y="486"/>
                    <a:pt x="131" y="523"/>
                  </a:cubicBezTo>
                  <a:close/>
                  <a:moveTo>
                    <a:pt x="20" y="519"/>
                  </a:moveTo>
                  <a:cubicBezTo>
                    <a:pt x="33" y="553"/>
                    <a:pt x="56" y="556"/>
                    <a:pt x="64" y="550"/>
                  </a:cubicBezTo>
                  <a:cubicBezTo>
                    <a:pt x="73" y="543"/>
                    <a:pt x="79" y="517"/>
                    <a:pt x="67" y="486"/>
                  </a:cubicBezTo>
                  <a:cubicBezTo>
                    <a:pt x="51" y="443"/>
                    <a:pt x="15" y="407"/>
                    <a:pt x="15" y="407"/>
                  </a:cubicBezTo>
                  <a:cubicBezTo>
                    <a:pt x="14" y="406"/>
                    <a:pt x="1" y="473"/>
                    <a:pt x="20" y="519"/>
                  </a:cubicBezTo>
                  <a:close/>
                  <a:moveTo>
                    <a:pt x="208" y="845"/>
                  </a:moveTo>
                  <a:cubicBezTo>
                    <a:pt x="210" y="877"/>
                    <a:pt x="195" y="893"/>
                    <a:pt x="184" y="892"/>
                  </a:cubicBezTo>
                  <a:cubicBezTo>
                    <a:pt x="173" y="891"/>
                    <a:pt x="153" y="870"/>
                    <a:pt x="152" y="836"/>
                  </a:cubicBezTo>
                  <a:cubicBezTo>
                    <a:pt x="152" y="790"/>
                    <a:pt x="185" y="753"/>
                    <a:pt x="185" y="753"/>
                  </a:cubicBezTo>
                  <a:cubicBezTo>
                    <a:pt x="184" y="754"/>
                    <a:pt x="206" y="802"/>
                    <a:pt x="208" y="845"/>
                  </a:cubicBezTo>
                  <a:close/>
                  <a:moveTo>
                    <a:pt x="111" y="899"/>
                  </a:moveTo>
                  <a:cubicBezTo>
                    <a:pt x="141" y="922"/>
                    <a:pt x="162" y="913"/>
                    <a:pt x="166" y="903"/>
                  </a:cubicBezTo>
                  <a:cubicBezTo>
                    <a:pt x="169" y="892"/>
                    <a:pt x="161" y="867"/>
                    <a:pt x="134" y="845"/>
                  </a:cubicBezTo>
                  <a:cubicBezTo>
                    <a:pt x="98" y="816"/>
                    <a:pt x="49" y="804"/>
                    <a:pt x="49" y="804"/>
                  </a:cubicBezTo>
                  <a:cubicBezTo>
                    <a:pt x="48" y="804"/>
                    <a:pt x="71" y="869"/>
                    <a:pt x="111" y="899"/>
                  </a:cubicBezTo>
                  <a:close/>
                  <a:moveTo>
                    <a:pt x="163" y="742"/>
                  </a:moveTo>
                  <a:cubicBezTo>
                    <a:pt x="158" y="774"/>
                    <a:pt x="140" y="786"/>
                    <a:pt x="130" y="783"/>
                  </a:cubicBezTo>
                  <a:cubicBezTo>
                    <a:pt x="119" y="781"/>
                    <a:pt x="104" y="757"/>
                    <a:pt x="109" y="724"/>
                  </a:cubicBezTo>
                  <a:cubicBezTo>
                    <a:pt x="117" y="679"/>
                    <a:pt x="157" y="648"/>
                    <a:pt x="156" y="648"/>
                  </a:cubicBezTo>
                  <a:cubicBezTo>
                    <a:pt x="156" y="649"/>
                    <a:pt x="168" y="700"/>
                    <a:pt x="163" y="742"/>
                  </a:cubicBezTo>
                  <a:close/>
                  <a:moveTo>
                    <a:pt x="57" y="778"/>
                  </a:moveTo>
                  <a:cubicBezTo>
                    <a:pt x="82" y="805"/>
                    <a:pt x="105" y="800"/>
                    <a:pt x="110" y="791"/>
                  </a:cubicBezTo>
                  <a:cubicBezTo>
                    <a:pt x="116" y="781"/>
                    <a:pt x="112" y="755"/>
                    <a:pt x="90" y="729"/>
                  </a:cubicBezTo>
                  <a:cubicBezTo>
                    <a:pt x="60" y="695"/>
                    <a:pt x="14" y="674"/>
                    <a:pt x="14" y="674"/>
                  </a:cubicBezTo>
                  <a:cubicBezTo>
                    <a:pt x="13" y="673"/>
                    <a:pt x="23" y="741"/>
                    <a:pt x="57" y="778"/>
                  </a:cubicBezTo>
                  <a:close/>
                  <a:moveTo>
                    <a:pt x="137" y="634"/>
                  </a:moveTo>
                  <a:cubicBezTo>
                    <a:pt x="127" y="664"/>
                    <a:pt x="107" y="673"/>
                    <a:pt x="97" y="668"/>
                  </a:cubicBezTo>
                  <a:cubicBezTo>
                    <a:pt x="87" y="664"/>
                    <a:pt x="76" y="638"/>
                    <a:pt x="88" y="606"/>
                  </a:cubicBezTo>
                  <a:cubicBezTo>
                    <a:pt x="103" y="563"/>
                    <a:pt x="147" y="541"/>
                    <a:pt x="147" y="541"/>
                  </a:cubicBezTo>
                  <a:cubicBezTo>
                    <a:pt x="147" y="541"/>
                    <a:pt x="150" y="593"/>
                    <a:pt x="137" y="634"/>
                  </a:cubicBezTo>
                  <a:close/>
                  <a:moveTo>
                    <a:pt x="27" y="650"/>
                  </a:moveTo>
                  <a:cubicBezTo>
                    <a:pt x="46" y="681"/>
                    <a:pt x="69" y="680"/>
                    <a:pt x="76" y="672"/>
                  </a:cubicBezTo>
                  <a:cubicBezTo>
                    <a:pt x="83" y="664"/>
                    <a:pt x="85" y="637"/>
                    <a:pt x="68" y="608"/>
                  </a:cubicBezTo>
                  <a:cubicBezTo>
                    <a:pt x="45" y="569"/>
                    <a:pt x="2" y="540"/>
                    <a:pt x="2" y="540"/>
                  </a:cubicBezTo>
                  <a:cubicBezTo>
                    <a:pt x="2" y="540"/>
                    <a:pt x="0" y="608"/>
                    <a:pt x="27" y="650"/>
                  </a:cubicBezTo>
                  <a:close/>
                  <a:moveTo>
                    <a:pt x="274" y="939"/>
                  </a:moveTo>
                  <a:cubicBezTo>
                    <a:pt x="282" y="971"/>
                    <a:pt x="270" y="990"/>
                    <a:pt x="259" y="991"/>
                  </a:cubicBezTo>
                  <a:cubicBezTo>
                    <a:pt x="248" y="992"/>
                    <a:pt x="224" y="975"/>
                    <a:pt x="217" y="941"/>
                  </a:cubicBezTo>
                  <a:cubicBezTo>
                    <a:pt x="207" y="895"/>
                    <a:pt x="232" y="852"/>
                    <a:pt x="232" y="852"/>
                  </a:cubicBezTo>
                  <a:cubicBezTo>
                    <a:pt x="232" y="853"/>
                    <a:pt x="262" y="897"/>
                    <a:pt x="274" y="939"/>
                  </a:cubicBezTo>
                  <a:close/>
                  <a:moveTo>
                    <a:pt x="188" y="1011"/>
                  </a:moveTo>
                  <a:cubicBezTo>
                    <a:pt x="223" y="1028"/>
                    <a:pt x="242" y="1016"/>
                    <a:pt x="243" y="1006"/>
                  </a:cubicBezTo>
                  <a:cubicBezTo>
                    <a:pt x="245" y="994"/>
                    <a:pt x="231" y="970"/>
                    <a:pt x="201" y="953"/>
                  </a:cubicBezTo>
                  <a:cubicBezTo>
                    <a:pt x="159" y="930"/>
                    <a:pt x="108" y="927"/>
                    <a:pt x="108" y="927"/>
                  </a:cubicBezTo>
                  <a:cubicBezTo>
                    <a:pt x="107" y="927"/>
                    <a:pt x="142" y="988"/>
                    <a:pt x="188" y="1011"/>
                  </a:cubicBezTo>
                  <a:close/>
                  <a:moveTo>
                    <a:pt x="359" y="1023"/>
                  </a:moveTo>
                  <a:cubicBezTo>
                    <a:pt x="374" y="1053"/>
                    <a:pt x="367" y="1074"/>
                    <a:pt x="356" y="1077"/>
                  </a:cubicBezTo>
                  <a:cubicBezTo>
                    <a:pt x="345" y="1080"/>
                    <a:pt x="317" y="1066"/>
                    <a:pt x="302" y="1034"/>
                  </a:cubicBezTo>
                  <a:cubicBezTo>
                    <a:pt x="282" y="990"/>
                    <a:pt x="299" y="942"/>
                    <a:pt x="299" y="943"/>
                  </a:cubicBezTo>
                  <a:cubicBezTo>
                    <a:pt x="299" y="943"/>
                    <a:pt x="338" y="982"/>
                    <a:pt x="359" y="1023"/>
                  </a:cubicBezTo>
                  <a:close/>
                  <a:moveTo>
                    <a:pt x="289" y="1109"/>
                  </a:moveTo>
                  <a:cubicBezTo>
                    <a:pt x="327" y="1121"/>
                    <a:pt x="344" y="1105"/>
                    <a:pt x="343" y="1094"/>
                  </a:cubicBezTo>
                  <a:cubicBezTo>
                    <a:pt x="342" y="1082"/>
                    <a:pt x="323" y="1060"/>
                    <a:pt x="289" y="1049"/>
                  </a:cubicBezTo>
                  <a:cubicBezTo>
                    <a:pt x="242" y="1033"/>
                    <a:pt x="191" y="1039"/>
                    <a:pt x="191" y="1039"/>
                  </a:cubicBezTo>
                  <a:cubicBezTo>
                    <a:pt x="190" y="1039"/>
                    <a:pt x="237" y="1094"/>
                    <a:pt x="289" y="1109"/>
                  </a:cubicBezTo>
                  <a:close/>
                  <a:moveTo>
                    <a:pt x="251" y="51"/>
                  </a:moveTo>
                  <a:cubicBezTo>
                    <a:pt x="223" y="80"/>
                    <a:pt x="224" y="106"/>
                    <a:pt x="232" y="112"/>
                  </a:cubicBezTo>
                  <a:cubicBezTo>
                    <a:pt x="240" y="119"/>
                    <a:pt x="264" y="114"/>
                    <a:pt x="289" y="88"/>
                  </a:cubicBezTo>
                  <a:cubicBezTo>
                    <a:pt x="323" y="54"/>
                    <a:pt x="351" y="0"/>
                    <a:pt x="351" y="0"/>
                  </a:cubicBezTo>
                  <a:cubicBezTo>
                    <a:pt x="352" y="0"/>
                    <a:pt x="289" y="12"/>
                    <a:pt x="251" y="51"/>
                  </a:cubicBezTo>
                  <a:close/>
                </a:path>
              </a:pathLst>
            </a:custGeom>
            <a:gradFill>
              <a:gsLst>
                <a:gs pos="0">
                  <a:srgbClr val="C00000"/>
                </a:gs>
                <a:gs pos="100000">
                  <a:srgbClr val="FF0000"/>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000">
                <a:solidFill>
                  <a:srgbClr val="FFF8E6"/>
                </a:solidFill>
                <a:latin typeface="微软雅黑" panose="020B0503020204020204" pitchFamily="34" charset="-122"/>
                <a:ea typeface="微软雅黑" panose="020B0503020204020204" pitchFamily="34" charset="-122"/>
              </a:endParaRPr>
            </a:p>
          </p:txBody>
        </p:sp>
        <p:sp>
          <p:nvSpPr>
            <p:cNvPr id="8" name="Freeform 6"/>
            <p:cNvSpPr>
              <a:spLocks noEditPoints="1"/>
            </p:cNvSpPr>
            <p:nvPr/>
          </p:nvSpPr>
          <p:spPr bwMode="auto">
            <a:xfrm>
              <a:off x="8501579" y="2208195"/>
              <a:ext cx="375948" cy="1148557"/>
            </a:xfrm>
            <a:custGeom>
              <a:avLst/>
              <a:gdLst>
                <a:gd name="T0" fmla="*/ 196 w 374"/>
                <a:gd name="T1" fmla="*/ 206 h 1121"/>
                <a:gd name="T2" fmla="*/ 71 w 374"/>
                <a:gd name="T3" fmla="*/ 140 h 1121"/>
                <a:gd name="T4" fmla="*/ 236 w 374"/>
                <a:gd name="T5" fmla="*/ 145 h 1121"/>
                <a:gd name="T6" fmla="*/ 177 w 374"/>
                <a:gd name="T7" fmla="*/ 140 h 1121"/>
                <a:gd name="T8" fmla="*/ 236 w 374"/>
                <a:gd name="T9" fmla="*/ 145 h 1121"/>
                <a:gd name="T10" fmla="*/ 248 w 374"/>
                <a:gd name="T11" fmla="*/ 316 h 1121"/>
                <a:gd name="T12" fmla="*/ 138 w 374"/>
                <a:gd name="T13" fmla="*/ 230 h 1121"/>
                <a:gd name="T14" fmla="*/ 299 w 374"/>
                <a:gd name="T15" fmla="*/ 263 h 1121"/>
                <a:gd name="T16" fmla="*/ 242 w 374"/>
                <a:gd name="T17" fmla="*/ 248 h 1121"/>
                <a:gd name="T18" fmla="*/ 299 w 374"/>
                <a:gd name="T19" fmla="*/ 263 h 1121"/>
                <a:gd name="T20" fmla="*/ 278 w 374"/>
                <a:gd name="T21" fmla="*/ 431 h 1121"/>
                <a:gd name="T22" fmla="*/ 187 w 374"/>
                <a:gd name="T23" fmla="*/ 329 h 1121"/>
                <a:gd name="T24" fmla="*/ 338 w 374"/>
                <a:gd name="T25" fmla="*/ 389 h 1121"/>
                <a:gd name="T26" fmla="*/ 285 w 374"/>
                <a:gd name="T27" fmla="*/ 364 h 1121"/>
                <a:gd name="T28" fmla="*/ 338 w 374"/>
                <a:gd name="T29" fmla="*/ 389 h 1121"/>
                <a:gd name="T30" fmla="*/ 288 w 374"/>
                <a:gd name="T31" fmla="*/ 550 h 1121"/>
                <a:gd name="T32" fmla="*/ 216 w 374"/>
                <a:gd name="T33" fmla="*/ 433 h 1121"/>
                <a:gd name="T34" fmla="*/ 354 w 374"/>
                <a:gd name="T35" fmla="*/ 519 h 1121"/>
                <a:gd name="T36" fmla="*/ 307 w 374"/>
                <a:gd name="T37" fmla="*/ 486 h 1121"/>
                <a:gd name="T38" fmla="*/ 354 w 374"/>
                <a:gd name="T39" fmla="*/ 519 h 1121"/>
                <a:gd name="T40" fmla="*/ 189 w 374"/>
                <a:gd name="T41" fmla="*/ 892 h 1121"/>
                <a:gd name="T42" fmla="*/ 189 w 374"/>
                <a:gd name="T43" fmla="*/ 753 h 1121"/>
                <a:gd name="T44" fmla="*/ 262 w 374"/>
                <a:gd name="T45" fmla="*/ 899 h 1121"/>
                <a:gd name="T46" fmla="*/ 239 w 374"/>
                <a:gd name="T47" fmla="*/ 845 h 1121"/>
                <a:gd name="T48" fmla="*/ 262 w 374"/>
                <a:gd name="T49" fmla="*/ 899 h 1121"/>
                <a:gd name="T50" fmla="*/ 243 w 374"/>
                <a:gd name="T51" fmla="*/ 783 h 1121"/>
                <a:gd name="T52" fmla="*/ 217 w 374"/>
                <a:gd name="T53" fmla="*/ 648 h 1121"/>
                <a:gd name="T54" fmla="*/ 316 w 374"/>
                <a:gd name="T55" fmla="*/ 778 h 1121"/>
                <a:gd name="T56" fmla="*/ 284 w 374"/>
                <a:gd name="T57" fmla="*/ 729 h 1121"/>
                <a:gd name="T58" fmla="*/ 316 w 374"/>
                <a:gd name="T59" fmla="*/ 778 h 1121"/>
                <a:gd name="T60" fmla="*/ 276 w 374"/>
                <a:gd name="T61" fmla="*/ 668 h 1121"/>
                <a:gd name="T62" fmla="*/ 226 w 374"/>
                <a:gd name="T63" fmla="*/ 541 h 1121"/>
                <a:gd name="T64" fmla="*/ 347 w 374"/>
                <a:gd name="T65" fmla="*/ 650 h 1121"/>
                <a:gd name="T66" fmla="*/ 306 w 374"/>
                <a:gd name="T67" fmla="*/ 608 h 1121"/>
                <a:gd name="T68" fmla="*/ 347 w 374"/>
                <a:gd name="T69" fmla="*/ 650 h 1121"/>
                <a:gd name="T70" fmla="*/ 114 w 374"/>
                <a:gd name="T71" fmla="*/ 991 h 1121"/>
                <a:gd name="T72" fmla="*/ 142 w 374"/>
                <a:gd name="T73" fmla="*/ 852 h 1121"/>
                <a:gd name="T74" fmla="*/ 185 w 374"/>
                <a:gd name="T75" fmla="*/ 1011 h 1121"/>
                <a:gd name="T76" fmla="*/ 173 w 374"/>
                <a:gd name="T77" fmla="*/ 953 h 1121"/>
                <a:gd name="T78" fmla="*/ 185 w 374"/>
                <a:gd name="T79" fmla="*/ 1011 h 1121"/>
                <a:gd name="T80" fmla="*/ 18 w 374"/>
                <a:gd name="T81" fmla="*/ 1077 h 1121"/>
                <a:gd name="T82" fmla="*/ 75 w 374"/>
                <a:gd name="T83" fmla="*/ 943 h 1121"/>
                <a:gd name="T84" fmla="*/ 85 w 374"/>
                <a:gd name="T85" fmla="*/ 1109 h 1121"/>
                <a:gd name="T86" fmla="*/ 85 w 374"/>
                <a:gd name="T87" fmla="*/ 1049 h 1121"/>
                <a:gd name="T88" fmla="*/ 85 w 374"/>
                <a:gd name="T89" fmla="*/ 1109 h 1121"/>
                <a:gd name="T90" fmla="*/ 142 w 374"/>
                <a:gd name="T91" fmla="*/ 112 h 1121"/>
                <a:gd name="T92" fmla="*/ 22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143" y="206"/>
                  </a:moveTo>
                  <a:cubicBezTo>
                    <a:pt x="171" y="222"/>
                    <a:pt x="192" y="216"/>
                    <a:pt x="196" y="206"/>
                  </a:cubicBezTo>
                  <a:cubicBezTo>
                    <a:pt x="200" y="196"/>
                    <a:pt x="191" y="168"/>
                    <a:pt x="161" y="152"/>
                  </a:cubicBezTo>
                  <a:cubicBezTo>
                    <a:pt x="120" y="129"/>
                    <a:pt x="70" y="140"/>
                    <a:pt x="71" y="140"/>
                  </a:cubicBezTo>
                  <a:cubicBezTo>
                    <a:pt x="71" y="140"/>
                    <a:pt x="106" y="184"/>
                    <a:pt x="143" y="206"/>
                  </a:cubicBezTo>
                  <a:close/>
                  <a:moveTo>
                    <a:pt x="236" y="145"/>
                  </a:moveTo>
                  <a:cubicBezTo>
                    <a:pt x="242" y="182"/>
                    <a:pt x="225" y="196"/>
                    <a:pt x="215" y="195"/>
                  </a:cubicBezTo>
                  <a:cubicBezTo>
                    <a:pt x="203" y="193"/>
                    <a:pt x="184" y="174"/>
                    <a:pt x="177" y="140"/>
                  </a:cubicBezTo>
                  <a:cubicBezTo>
                    <a:pt x="167" y="94"/>
                    <a:pt x="178" y="43"/>
                    <a:pt x="178" y="43"/>
                  </a:cubicBezTo>
                  <a:cubicBezTo>
                    <a:pt x="178" y="42"/>
                    <a:pt x="228" y="95"/>
                    <a:pt x="236" y="145"/>
                  </a:cubicBezTo>
                  <a:close/>
                  <a:moveTo>
                    <a:pt x="196" y="306"/>
                  </a:moveTo>
                  <a:cubicBezTo>
                    <a:pt x="220" y="327"/>
                    <a:pt x="242" y="324"/>
                    <a:pt x="248" y="316"/>
                  </a:cubicBezTo>
                  <a:cubicBezTo>
                    <a:pt x="254" y="306"/>
                    <a:pt x="250" y="278"/>
                    <a:pt x="224" y="257"/>
                  </a:cubicBezTo>
                  <a:cubicBezTo>
                    <a:pt x="188" y="227"/>
                    <a:pt x="138" y="230"/>
                    <a:pt x="138" y="230"/>
                  </a:cubicBezTo>
                  <a:cubicBezTo>
                    <a:pt x="139" y="230"/>
                    <a:pt x="164" y="278"/>
                    <a:pt x="196" y="306"/>
                  </a:cubicBezTo>
                  <a:close/>
                  <a:moveTo>
                    <a:pt x="299" y="263"/>
                  </a:moveTo>
                  <a:cubicBezTo>
                    <a:pt x="298" y="300"/>
                    <a:pt x="278" y="311"/>
                    <a:pt x="268" y="308"/>
                  </a:cubicBezTo>
                  <a:cubicBezTo>
                    <a:pt x="257" y="304"/>
                    <a:pt x="243" y="282"/>
                    <a:pt x="242" y="248"/>
                  </a:cubicBezTo>
                  <a:cubicBezTo>
                    <a:pt x="241" y="202"/>
                    <a:pt x="262" y="155"/>
                    <a:pt x="262" y="154"/>
                  </a:cubicBezTo>
                  <a:cubicBezTo>
                    <a:pt x="262" y="154"/>
                    <a:pt x="300" y="213"/>
                    <a:pt x="299" y="263"/>
                  </a:cubicBezTo>
                  <a:close/>
                  <a:moveTo>
                    <a:pt x="229" y="413"/>
                  </a:moveTo>
                  <a:cubicBezTo>
                    <a:pt x="249" y="437"/>
                    <a:pt x="271" y="439"/>
                    <a:pt x="278" y="431"/>
                  </a:cubicBezTo>
                  <a:cubicBezTo>
                    <a:pt x="286" y="423"/>
                    <a:pt x="288" y="395"/>
                    <a:pt x="266" y="370"/>
                  </a:cubicBezTo>
                  <a:cubicBezTo>
                    <a:pt x="236" y="335"/>
                    <a:pt x="187" y="329"/>
                    <a:pt x="187" y="329"/>
                  </a:cubicBezTo>
                  <a:cubicBezTo>
                    <a:pt x="187" y="329"/>
                    <a:pt x="203" y="380"/>
                    <a:pt x="229" y="413"/>
                  </a:cubicBezTo>
                  <a:close/>
                  <a:moveTo>
                    <a:pt x="338" y="389"/>
                  </a:moveTo>
                  <a:cubicBezTo>
                    <a:pt x="331" y="425"/>
                    <a:pt x="309" y="432"/>
                    <a:pt x="300" y="427"/>
                  </a:cubicBezTo>
                  <a:cubicBezTo>
                    <a:pt x="290" y="422"/>
                    <a:pt x="279" y="398"/>
                    <a:pt x="285" y="364"/>
                  </a:cubicBezTo>
                  <a:cubicBezTo>
                    <a:pt x="293" y="319"/>
                    <a:pt x="322" y="277"/>
                    <a:pt x="322" y="277"/>
                  </a:cubicBezTo>
                  <a:cubicBezTo>
                    <a:pt x="323" y="276"/>
                    <a:pt x="349" y="340"/>
                    <a:pt x="338" y="389"/>
                  </a:cubicBezTo>
                  <a:close/>
                  <a:moveTo>
                    <a:pt x="243" y="523"/>
                  </a:moveTo>
                  <a:cubicBezTo>
                    <a:pt x="258" y="551"/>
                    <a:pt x="280" y="556"/>
                    <a:pt x="288" y="550"/>
                  </a:cubicBezTo>
                  <a:cubicBezTo>
                    <a:pt x="297" y="543"/>
                    <a:pt x="303" y="516"/>
                    <a:pt x="287" y="487"/>
                  </a:cubicBezTo>
                  <a:cubicBezTo>
                    <a:pt x="264" y="448"/>
                    <a:pt x="216" y="433"/>
                    <a:pt x="216" y="433"/>
                  </a:cubicBezTo>
                  <a:cubicBezTo>
                    <a:pt x="217" y="434"/>
                    <a:pt x="223" y="486"/>
                    <a:pt x="243" y="523"/>
                  </a:cubicBezTo>
                  <a:close/>
                  <a:moveTo>
                    <a:pt x="354" y="519"/>
                  </a:moveTo>
                  <a:cubicBezTo>
                    <a:pt x="340" y="553"/>
                    <a:pt x="318" y="556"/>
                    <a:pt x="310" y="550"/>
                  </a:cubicBezTo>
                  <a:cubicBezTo>
                    <a:pt x="301" y="543"/>
                    <a:pt x="295" y="517"/>
                    <a:pt x="307" y="486"/>
                  </a:cubicBezTo>
                  <a:cubicBezTo>
                    <a:pt x="322" y="443"/>
                    <a:pt x="359" y="407"/>
                    <a:pt x="359" y="407"/>
                  </a:cubicBezTo>
                  <a:cubicBezTo>
                    <a:pt x="359" y="406"/>
                    <a:pt x="373" y="473"/>
                    <a:pt x="354" y="519"/>
                  </a:cubicBezTo>
                  <a:close/>
                  <a:moveTo>
                    <a:pt x="165" y="845"/>
                  </a:moveTo>
                  <a:cubicBezTo>
                    <a:pt x="164" y="877"/>
                    <a:pt x="179" y="893"/>
                    <a:pt x="189" y="892"/>
                  </a:cubicBezTo>
                  <a:cubicBezTo>
                    <a:pt x="201" y="891"/>
                    <a:pt x="221" y="870"/>
                    <a:pt x="221" y="836"/>
                  </a:cubicBezTo>
                  <a:cubicBezTo>
                    <a:pt x="222" y="790"/>
                    <a:pt x="189" y="753"/>
                    <a:pt x="189" y="753"/>
                  </a:cubicBezTo>
                  <a:cubicBezTo>
                    <a:pt x="189" y="754"/>
                    <a:pt x="168" y="802"/>
                    <a:pt x="165" y="845"/>
                  </a:cubicBezTo>
                  <a:close/>
                  <a:moveTo>
                    <a:pt x="262" y="899"/>
                  </a:moveTo>
                  <a:cubicBezTo>
                    <a:pt x="233" y="922"/>
                    <a:pt x="212" y="913"/>
                    <a:pt x="208" y="903"/>
                  </a:cubicBezTo>
                  <a:cubicBezTo>
                    <a:pt x="204" y="892"/>
                    <a:pt x="213" y="867"/>
                    <a:pt x="239" y="845"/>
                  </a:cubicBezTo>
                  <a:cubicBezTo>
                    <a:pt x="275" y="816"/>
                    <a:pt x="325" y="804"/>
                    <a:pt x="325" y="804"/>
                  </a:cubicBezTo>
                  <a:cubicBezTo>
                    <a:pt x="326" y="804"/>
                    <a:pt x="303" y="869"/>
                    <a:pt x="262" y="899"/>
                  </a:cubicBezTo>
                  <a:close/>
                  <a:moveTo>
                    <a:pt x="211" y="742"/>
                  </a:moveTo>
                  <a:cubicBezTo>
                    <a:pt x="215" y="774"/>
                    <a:pt x="233" y="786"/>
                    <a:pt x="243" y="783"/>
                  </a:cubicBezTo>
                  <a:cubicBezTo>
                    <a:pt x="254" y="781"/>
                    <a:pt x="270" y="757"/>
                    <a:pt x="264" y="724"/>
                  </a:cubicBezTo>
                  <a:cubicBezTo>
                    <a:pt x="257" y="679"/>
                    <a:pt x="217" y="648"/>
                    <a:pt x="217" y="648"/>
                  </a:cubicBezTo>
                  <a:cubicBezTo>
                    <a:pt x="218" y="649"/>
                    <a:pt x="205" y="700"/>
                    <a:pt x="211" y="742"/>
                  </a:cubicBezTo>
                  <a:close/>
                  <a:moveTo>
                    <a:pt x="316" y="778"/>
                  </a:moveTo>
                  <a:cubicBezTo>
                    <a:pt x="291" y="805"/>
                    <a:pt x="269" y="800"/>
                    <a:pt x="264" y="791"/>
                  </a:cubicBezTo>
                  <a:cubicBezTo>
                    <a:pt x="258" y="781"/>
                    <a:pt x="262" y="755"/>
                    <a:pt x="284" y="729"/>
                  </a:cubicBezTo>
                  <a:cubicBezTo>
                    <a:pt x="313" y="695"/>
                    <a:pt x="360" y="674"/>
                    <a:pt x="360" y="674"/>
                  </a:cubicBezTo>
                  <a:cubicBezTo>
                    <a:pt x="361" y="673"/>
                    <a:pt x="350" y="741"/>
                    <a:pt x="316" y="778"/>
                  </a:cubicBezTo>
                  <a:close/>
                  <a:moveTo>
                    <a:pt x="237" y="634"/>
                  </a:moveTo>
                  <a:cubicBezTo>
                    <a:pt x="247" y="664"/>
                    <a:pt x="267" y="673"/>
                    <a:pt x="276" y="668"/>
                  </a:cubicBezTo>
                  <a:cubicBezTo>
                    <a:pt x="286" y="664"/>
                    <a:pt x="297" y="638"/>
                    <a:pt x="286" y="606"/>
                  </a:cubicBezTo>
                  <a:cubicBezTo>
                    <a:pt x="270" y="563"/>
                    <a:pt x="226" y="541"/>
                    <a:pt x="226" y="541"/>
                  </a:cubicBezTo>
                  <a:cubicBezTo>
                    <a:pt x="227" y="541"/>
                    <a:pt x="224" y="593"/>
                    <a:pt x="237" y="634"/>
                  </a:cubicBezTo>
                  <a:close/>
                  <a:moveTo>
                    <a:pt x="347" y="650"/>
                  </a:moveTo>
                  <a:cubicBezTo>
                    <a:pt x="327" y="681"/>
                    <a:pt x="305" y="680"/>
                    <a:pt x="298" y="672"/>
                  </a:cubicBezTo>
                  <a:cubicBezTo>
                    <a:pt x="290" y="664"/>
                    <a:pt x="289" y="637"/>
                    <a:pt x="306" y="608"/>
                  </a:cubicBezTo>
                  <a:cubicBezTo>
                    <a:pt x="329" y="569"/>
                    <a:pt x="371" y="540"/>
                    <a:pt x="371" y="540"/>
                  </a:cubicBezTo>
                  <a:cubicBezTo>
                    <a:pt x="372" y="540"/>
                    <a:pt x="374" y="608"/>
                    <a:pt x="347" y="650"/>
                  </a:cubicBezTo>
                  <a:close/>
                  <a:moveTo>
                    <a:pt x="100" y="939"/>
                  </a:moveTo>
                  <a:cubicBezTo>
                    <a:pt x="92" y="971"/>
                    <a:pt x="104" y="990"/>
                    <a:pt x="114" y="991"/>
                  </a:cubicBezTo>
                  <a:cubicBezTo>
                    <a:pt x="126" y="992"/>
                    <a:pt x="150" y="975"/>
                    <a:pt x="157" y="941"/>
                  </a:cubicBezTo>
                  <a:cubicBezTo>
                    <a:pt x="167" y="895"/>
                    <a:pt x="141" y="852"/>
                    <a:pt x="142" y="852"/>
                  </a:cubicBezTo>
                  <a:cubicBezTo>
                    <a:pt x="142" y="853"/>
                    <a:pt x="111" y="897"/>
                    <a:pt x="100" y="939"/>
                  </a:cubicBezTo>
                  <a:close/>
                  <a:moveTo>
                    <a:pt x="185" y="1011"/>
                  </a:moveTo>
                  <a:cubicBezTo>
                    <a:pt x="151" y="1028"/>
                    <a:pt x="132" y="1016"/>
                    <a:pt x="130" y="1006"/>
                  </a:cubicBezTo>
                  <a:cubicBezTo>
                    <a:pt x="129" y="994"/>
                    <a:pt x="143" y="970"/>
                    <a:pt x="173" y="953"/>
                  </a:cubicBezTo>
                  <a:cubicBezTo>
                    <a:pt x="215" y="930"/>
                    <a:pt x="266" y="927"/>
                    <a:pt x="266" y="927"/>
                  </a:cubicBezTo>
                  <a:cubicBezTo>
                    <a:pt x="267" y="927"/>
                    <a:pt x="232" y="988"/>
                    <a:pt x="185" y="1011"/>
                  </a:cubicBezTo>
                  <a:close/>
                  <a:moveTo>
                    <a:pt x="15" y="1023"/>
                  </a:moveTo>
                  <a:cubicBezTo>
                    <a:pt x="0" y="1053"/>
                    <a:pt x="7" y="1074"/>
                    <a:pt x="18" y="1077"/>
                  </a:cubicBezTo>
                  <a:cubicBezTo>
                    <a:pt x="29" y="1080"/>
                    <a:pt x="57" y="1066"/>
                    <a:pt x="72" y="1034"/>
                  </a:cubicBezTo>
                  <a:cubicBezTo>
                    <a:pt x="92" y="990"/>
                    <a:pt x="75" y="942"/>
                    <a:pt x="75" y="943"/>
                  </a:cubicBezTo>
                  <a:cubicBezTo>
                    <a:pt x="75" y="943"/>
                    <a:pt x="35" y="982"/>
                    <a:pt x="15" y="1023"/>
                  </a:cubicBezTo>
                  <a:close/>
                  <a:moveTo>
                    <a:pt x="85" y="1109"/>
                  </a:moveTo>
                  <a:cubicBezTo>
                    <a:pt x="47" y="1121"/>
                    <a:pt x="30" y="1105"/>
                    <a:pt x="31" y="1094"/>
                  </a:cubicBezTo>
                  <a:cubicBezTo>
                    <a:pt x="32" y="1082"/>
                    <a:pt x="51" y="1060"/>
                    <a:pt x="85" y="1049"/>
                  </a:cubicBezTo>
                  <a:cubicBezTo>
                    <a:pt x="131" y="1033"/>
                    <a:pt x="183" y="1039"/>
                    <a:pt x="183" y="1039"/>
                  </a:cubicBezTo>
                  <a:cubicBezTo>
                    <a:pt x="184" y="1039"/>
                    <a:pt x="136" y="1094"/>
                    <a:pt x="85" y="1109"/>
                  </a:cubicBezTo>
                  <a:close/>
                  <a:moveTo>
                    <a:pt x="123" y="51"/>
                  </a:moveTo>
                  <a:cubicBezTo>
                    <a:pt x="151" y="80"/>
                    <a:pt x="149" y="106"/>
                    <a:pt x="142" y="112"/>
                  </a:cubicBezTo>
                  <a:cubicBezTo>
                    <a:pt x="134" y="119"/>
                    <a:pt x="110" y="114"/>
                    <a:pt x="85" y="88"/>
                  </a:cubicBezTo>
                  <a:cubicBezTo>
                    <a:pt x="51" y="54"/>
                    <a:pt x="23" y="0"/>
                    <a:pt x="22" y="0"/>
                  </a:cubicBezTo>
                  <a:cubicBezTo>
                    <a:pt x="22" y="0"/>
                    <a:pt x="85" y="12"/>
                    <a:pt x="123" y="51"/>
                  </a:cubicBezTo>
                  <a:close/>
                </a:path>
              </a:pathLst>
            </a:custGeom>
            <a:gradFill>
              <a:gsLst>
                <a:gs pos="0">
                  <a:srgbClr val="C00000"/>
                </a:gs>
                <a:gs pos="100000">
                  <a:srgbClr val="FF0000"/>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000">
                <a:solidFill>
                  <a:srgbClr val="FFF8E6"/>
                </a:solidFill>
                <a:latin typeface="微软雅黑" panose="020B0503020204020204" pitchFamily="34" charset="-122"/>
                <a:ea typeface="微软雅黑" panose="020B0503020204020204" pitchFamily="34" charset="-122"/>
              </a:endParaRPr>
            </a:p>
          </p:txBody>
        </p:sp>
      </p:grpSp>
      <p:sp>
        <p:nvSpPr>
          <p:cNvPr id="9" name="矩形: 圆角 42"/>
          <p:cNvSpPr/>
          <p:nvPr/>
        </p:nvSpPr>
        <p:spPr bwMode="auto">
          <a:xfrm>
            <a:off x="2821858" y="948784"/>
            <a:ext cx="6620351" cy="482912"/>
          </a:xfrm>
          <a:prstGeom prst="roundRect">
            <a:avLst>
              <a:gd name="adj" fmla="val 50000"/>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 name="任意多边形: 形状 58"/>
          <p:cNvSpPr/>
          <p:nvPr/>
        </p:nvSpPr>
        <p:spPr bwMode="auto">
          <a:xfrm>
            <a:off x="762189" y="1145274"/>
            <a:ext cx="10245347" cy="4572873"/>
          </a:xfrm>
          <a:custGeom>
            <a:avLst/>
            <a:gdLst>
              <a:gd name="connsiteX0" fmla="*/ 0 w 10331607"/>
              <a:gd name="connsiteY0" fmla="*/ 0 h 1671411"/>
              <a:gd name="connsiteX1" fmla="*/ 3301518 w 10331607"/>
              <a:gd name="connsiteY1" fmla="*/ 0 h 1671411"/>
              <a:gd name="connsiteX2" fmla="*/ 3301518 w 10331607"/>
              <a:gd name="connsiteY2" fmla="*/ 238085 h 1671411"/>
              <a:gd name="connsiteX3" fmla="*/ 6793003 w 10331607"/>
              <a:gd name="connsiteY3" fmla="*/ 238085 h 1671411"/>
              <a:gd name="connsiteX4" fmla="*/ 6793003 w 10331607"/>
              <a:gd name="connsiteY4" fmla="*/ 0 h 1671411"/>
              <a:gd name="connsiteX5" fmla="*/ 10331607 w 10331607"/>
              <a:gd name="connsiteY5" fmla="*/ 0 h 1671411"/>
              <a:gd name="connsiteX6" fmla="*/ 10331607 w 10331607"/>
              <a:gd name="connsiteY6" fmla="*/ 1671411 h 1671411"/>
              <a:gd name="connsiteX7" fmla="*/ 0 w 10331607"/>
              <a:gd name="connsiteY7" fmla="*/ 1671411 h 1671411"/>
              <a:gd name="connsiteX0-1" fmla="*/ 0 w 10331607"/>
              <a:gd name="connsiteY0-2" fmla="*/ 0 h 1671411"/>
              <a:gd name="connsiteX1-3" fmla="*/ 3301518 w 10331607"/>
              <a:gd name="connsiteY1-4" fmla="*/ 0 h 1671411"/>
              <a:gd name="connsiteX2-5" fmla="*/ 3301518 w 10331607"/>
              <a:gd name="connsiteY2-6" fmla="*/ 238085 h 1671411"/>
              <a:gd name="connsiteX3-7" fmla="*/ 6793003 w 10331607"/>
              <a:gd name="connsiteY3-8" fmla="*/ 0 h 1671411"/>
              <a:gd name="connsiteX4-9" fmla="*/ 10331607 w 10331607"/>
              <a:gd name="connsiteY4-10" fmla="*/ 0 h 1671411"/>
              <a:gd name="connsiteX5-11" fmla="*/ 10331607 w 10331607"/>
              <a:gd name="connsiteY5-12" fmla="*/ 1671411 h 1671411"/>
              <a:gd name="connsiteX6-13" fmla="*/ 0 w 10331607"/>
              <a:gd name="connsiteY6-14" fmla="*/ 1671411 h 1671411"/>
              <a:gd name="connsiteX7-15" fmla="*/ 0 w 10331607"/>
              <a:gd name="connsiteY7-16" fmla="*/ 0 h 1671411"/>
              <a:gd name="connsiteX0-17" fmla="*/ 6793003 w 10331607"/>
              <a:gd name="connsiteY0-18" fmla="*/ 0 h 1671411"/>
              <a:gd name="connsiteX1-19" fmla="*/ 10331607 w 10331607"/>
              <a:gd name="connsiteY1-20" fmla="*/ 0 h 1671411"/>
              <a:gd name="connsiteX2-21" fmla="*/ 10331607 w 10331607"/>
              <a:gd name="connsiteY2-22" fmla="*/ 1671411 h 1671411"/>
              <a:gd name="connsiteX3-23" fmla="*/ 0 w 10331607"/>
              <a:gd name="connsiteY3-24" fmla="*/ 1671411 h 1671411"/>
              <a:gd name="connsiteX4-25" fmla="*/ 0 w 10331607"/>
              <a:gd name="connsiteY4-26" fmla="*/ 0 h 1671411"/>
              <a:gd name="connsiteX5-27" fmla="*/ 3301518 w 10331607"/>
              <a:gd name="connsiteY5-28" fmla="*/ 0 h 1671411"/>
              <a:gd name="connsiteX6-29" fmla="*/ 3392958 w 10331607"/>
              <a:gd name="connsiteY6-30" fmla="*/ 329525 h 1671411"/>
              <a:gd name="connsiteX0-31" fmla="*/ 6793003 w 10331607"/>
              <a:gd name="connsiteY0-32" fmla="*/ 0 h 1671411"/>
              <a:gd name="connsiteX1-33" fmla="*/ 10331607 w 10331607"/>
              <a:gd name="connsiteY1-34" fmla="*/ 0 h 1671411"/>
              <a:gd name="connsiteX2-35" fmla="*/ 10331607 w 10331607"/>
              <a:gd name="connsiteY2-36" fmla="*/ 1671411 h 1671411"/>
              <a:gd name="connsiteX3-37" fmla="*/ 0 w 10331607"/>
              <a:gd name="connsiteY3-38" fmla="*/ 1671411 h 1671411"/>
              <a:gd name="connsiteX4-39" fmla="*/ 0 w 10331607"/>
              <a:gd name="connsiteY4-40" fmla="*/ 0 h 1671411"/>
              <a:gd name="connsiteX5-41" fmla="*/ 3301518 w 10331607"/>
              <a:gd name="connsiteY5-42" fmla="*/ 0 h 1671411"/>
              <a:gd name="connsiteX0-43" fmla="*/ 8973137 w 10331607"/>
              <a:gd name="connsiteY0-44" fmla="*/ 0 h 1676400"/>
              <a:gd name="connsiteX1-45" fmla="*/ 10331607 w 10331607"/>
              <a:gd name="connsiteY1-46" fmla="*/ 4989 h 1676400"/>
              <a:gd name="connsiteX2-47" fmla="*/ 10331607 w 10331607"/>
              <a:gd name="connsiteY2-48" fmla="*/ 1676400 h 1676400"/>
              <a:gd name="connsiteX3-49" fmla="*/ 0 w 10331607"/>
              <a:gd name="connsiteY3-50" fmla="*/ 1676400 h 1676400"/>
              <a:gd name="connsiteX4-51" fmla="*/ 0 w 10331607"/>
              <a:gd name="connsiteY4-52" fmla="*/ 4989 h 1676400"/>
              <a:gd name="connsiteX5-53" fmla="*/ 3301518 w 10331607"/>
              <a:gd name="connsiteY5-54" fmla="*/ 4989 h 1676400"/>
              <a:gd name="connsiteX0-55" fmla="*/ 8973137 w 10331607"/>
              <a:gd name="connsiteY0-56" fmla="*/ 0 h 1676400"/>
              <a:gd name="connsiteX1-57" fmla="*/ 10331607 w 10331607"/>
              <a:gd name="connsiteY1-58" fmla="*/ 4989 h 1676400"/>
              <a:gd name="connsiteX2-59" fmla="*/ 10331607 w 10331607"/>
              <a:gd name="connsiteY2-60" fmla="*/ 1676400 h 1676400"/>
              <a:gd name="connsiteX3-61" fmla="*/ 0 w 10331607"/>
              <a:gd name="connsiteY3-62" fmla="*/ 1676400 h 1676400"/>
              <a:gd name="connsiteX4-63" fmla="*/ 0 w 10331607"/>
              <a:gd name="connsiteY4-64" fmla="*/ 4989 h 1676400"/>
              <a:gd name="connsiteX5-65" fmla="*/ 1096468 w 10331607"/>
              <a:gd name="connsiteY5-66" fmla="*/ 0 h 1676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331607" h="1676400">
                <a:moveTo>
                  <a:pt x="8973137" y="0"/>
                </a:moveTo>
                <a:lnTo>
                  <a:pt x="10331607" y="4989"/>
                </a:lnTo>
                <a:lnTo>
                  <a:pt x="10331607" y="1676400"/>
                </a:lnTo>
                <a:lnTo>
                  <a:pt x="0" y="1676400"/>
                </a:lnTo>
                <a:lnTo>
                  <a:pt x="0" y="4989"/>
                </a:lnTo>
                <a:lnTo>
                  <a:pt x="1096468" y="0"/>
                </a:lnTo>
              </a:path>
            </a:pathLst>
          </a:custGeom>
          <a:noFill/>
          <a:ln w="19050" cap="flat" cmpd="sng" algn="ctr">
            <a:solidFill>
              <a:srgbClr val="C00000"/>
            </a:solidFill>
            <a:prstDash val="sysDash"/>
            <a:round/>
            <a:headEnd type="none" w="med" len="med"/>
            <a:tailEnd type="none" w="med" len="med"/>
          </a:ln>
          <a:effectLst/>
        </p:spPr>
        <p:txBody>
          <a:bodyPr rot="0" spcFirstLastPara="0" vertOverflow="overflow" horzOverflow="overflow" vert="horz" wrap="square" lIns="91419" tIns="45709" rIns="91419" bIns="45709" numCol="1" spcCol="0" rtlCol="0" fromWordArt="0" anchor="t" anchorCtr="0" forceAA="0" compatLnSpc="1">
            <a:noAutofit/>
          </a:bodyPr>
          <a:lstStyle/>
          <a:p>
            <a:pPr fontAlgn="base">
              <a:spcBef>
                <a:spcPct val="0"/>
              </a:spcBef>
              <a:spcAft>
                <a:spcPct val="0"/>
              </a:spcAft>
              <a:buFont typeface="Arial" panose="020B0604020202020204" pitchFamily="34" charset="0"/>
              <a:buNone/>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2" name="PA_圆角矩形 12"/>
          <p:cNvSpPr>
            <a:spLocks noChangeAspect="1"/>
          </p:cNvSpPr>
          <p:nvPr>
            <p:custDataLst>
              <p:tags r:id="rId1"/>
            </p:custDataLst>
          </p:nvPr>
        </p:nvSpPr>
        <p:spPr>
          <a:xfrm>
            <a:off x="1941195" y="974090"/>
            <a:ext cx="550545" cy="431800"/>
          </a:xfrm>
          <a:prstGeom prst="roundRect">
            <a:avLst>
              <a:gd name="adj" fmla="val 50000"/>
            </a:avLst>
          </a:prstGeom>
          <a:solidFill>
            <a:srgbClr val="C00000"/>
          </a:solidFill>
          <a:ln w="63500">
            <a:solidFill>
              <a:srgbClr val="C0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000" b="1" dirty="0">
              <a:solidFill>
                <a:srgbClr val="FCFCFC"/>
              </a:solidFill>
              <a:latin typeface="微软雅黑" panose="020B0503020204020204" pitchFamily="34" charset="-122"/>
              <a:ea typeface="微软雅黑" panose="020B0503020204020204" pitchFamily="34" charset="-122"/>
            </a:endParaRPr>
          </a:p>
        </p:txBody>
      </p:sp>
      <p:sp>
        <p:nvSpPr>
          <p:cNvPr id="13" name="矩形 12"/>
          <p:cNvSpPr/>
          <p:nvPr/>
        </p:nvSpPr>
        <p:spPr>
          <a:xfrm>
            <a:off x="3702927" y="858169"/>
            <a:ext cx="4570482" cy="874407"/>
          </a:xfrm>
          <a:prstGeom prst="rect">
            <a:avLst/>
          </a:prstGeom>
        </p:spPr>
        <p:txBody>
          <a:bodyPr wrap="none">
            <a:spAutoFit/>
          </a:bodyPr>
          <a:lstStyle/>
          <a:p>
            <a:pPr marL="342900" lvl="0" indent="-342900" defTabSz="913765" fontAlgn="base">
              <a:lnSpc>
                <a:spcPct val="150000"/>
              </a:lnSpc>
              <a:spcBef>
                <a:spcPct val="0"/>
              </a:spcBef>
              <a:spcAft>
                <a:spcPct val="0"/>
              </a:spcAft>
              <a:defRPr/>
            </a:pPr>
            <a:r>
              <a:rPr lang="zh-CN" altLang="en-US" b="1" dirty="0" smtClean="0">
                <a:solidFill>
                  <a:schemeClr val="bg1"/>
                </a:solidFill>
                <a:latin typeface="微软雅黑" panose="020B0503020204020204" pitchFamily="34" charset="-122"/>
                <a:ea typeface="微软雅黑" panose="020B0503020204020204" pitchFamily="34" charset="-122"/>
                <a:cs typeface="+mn-ea"/>
                <a:sym typeface="+mn-lt"/>
              </a:rPr>
              <a:t>扫黑除恶专项斗争给群众带来安全感满意感</a:t>
            </a:r>
          </a:p>
          <a:p>
            <a:pPr marL="342900" indent="-342900" defTabSz="913765" fontAlgn="base">
              <a:lnSpc>
                <a:spcPct val="150000"/>
              </a:lnSpc>
              <a:spcBef>
                <a:spcPct val="0"/>
              </a:spcBef>
              <a:spcAft>
                <a:spcPct val="0"/>
              </a:spcAft>
              <a:defRPr/>
            </a:pP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4" name="图片 3" descr="38"/>
          <p:cNvPicPr>
            <a:picLocks noChangeAspect="1"/>
          </p:cNvPicPr>
          <p:nvPr/>
        </p:nvPicPr>
        <p:blipFill>
          <a:blip r:embed="rId5"/>
          <a:stretch>
            <a:fillRect/>
          </a:stretch>
        </p:blipFill>
        <p:spPr>
          <a:xfrm>
            <a:off x="3702685" y="1310005"/>
            <a:ext cx="6664960" cy="1872615"/>
          </a:xfrm>
          <a:prstGeom prst="rect">
            <a:avLst/>
          </a:prstGeom>
          <a:effectLst>
            <a:softEdge rad="520700"/>
          </a:effectLst>
        </p:spPr>
      </p:pic>
      <p:pic>
        <p:nvPicPr>
          <p:cNvPr id="6" name="图片 5" descr="39"/>
          <p:cNvPicPr>
            <a:picLocks noChangeAspect="1"/>
          </p:cNvPicPr>
          <p:nvPr/>
        </p:nvPicPr>
        <p:blipFill>
          <a:blip r:embed="rId6"/>
          <a:stretch>
            <a:fillRect/>
          </a:stretch>
        </p:blipFill>
        <p:spPr>
          <a:xfrm>
            <a:off x="909320" y="3182620"/>
            <a:ext cx="5080000" cy="2445385"/>
          </a:xfrm>
          <a:prstGeom prst="rect">
            <a:avLst/>
          </a:prstGeom>
        </p:spPr>
      </p:pic>
      <p:pic>
        <p:nvPicPr>
          <p:cNvPr id="11" name="图片 10" descr="40"/>
          <p:cNvPicPr>
            <a:picLocks noChangeAspect="1"/>
          </p:cNvPicPr>
          <p:nvPr/>
        </p:nvPicPr>
        <p:blipFill>
          <a:blip r:embed="rId7"/>
          <a:stretch>
            <a:fillRect/>
          </a:stretch>
        </p:blipFill>
        <p:spPr>
          <a:xfrm>
            <a:off x="6588125" y="3147695"/>
            <a:ext cx="4269740" cy="2480310"/>
          </a:xfrm>
          <a:prstGeom prst="rect">
            <a:avLst/>
          </a:prstGeom>
        </p:spPr>
      </p:pic>
      <p:pic>
        <p:nvPicPr>
          <p:cNvPr id="14" name="图片 13" descr="37"/>
          <p:cNvPicPr>
            <a:picLocks noChangeAspect="1"/>
          </p:cNvPicPr>
          <p:nvPr/>
        </p:nvPicPr>
        <p:blipFill>
          <a:blip r:embed="rId8" cstate="print"/>
          <a:stretch>
            <a:fillRect/>
          </a:stretch>
        </p:blipFill>
        <p:spPr>
          <a:xfrm>
            <a:off x="762000" y="1431290"/>
            <a:ext cx="2605405" cy="17367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23" presetClass="entr" presetSubtype="3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4*#ppt_w"/>
                                          </p:val>
                                        </p:tav>
                                        <p:tav tm="100000">
                                          <p:val>
                                            <p:strVal val="#ppt_w"/>
                                          </p:val>
                                        </p:tav>
                                      </p:tavLst>
                                    </p:anim>
                                    <p:anim calcmode="lin" valueType="num">
                                      <p:cBhvr>
                                        <p:cTn id="11" dur="1000" fill="hold"/>
                                        <p:tgtEl>
                                          <p:spTgt spid="12"/>
                                        </p:tgtEl>
                                        <p:attrNameLst>
                                          <p:attrName>ppt_h</p:attrName>
                                        </p:attrNameLst>
                                      </p:cBhvr>
                                      <p:tavLst>
                                        <p:tav tm="0">
                                          <p:val>
                                            <p:strVal val="4*#ppt_h"/>
                                          </p:val>
                                        </p:tav>
                                        <p:tav tm="100000">
                                          <p:val>
                                            <p:strVal val="#ppt_h"/>
                                          </p:val>
                                        </p:tav>
                                      </p:tavLst>
                                    </p:anim>
                                  </p:childTnLst>
                                </p:cTn>
                              </p:par>
                              <p:par>
                                <p:cTn id="12" presetID="16" presetClass="entr" presetSubtype="37"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outVertical)">
                                      <p:cBhvr>
                                        <p:cTn id="14" dur="500"/>
                                        <p:tgtEl>
                                          <p:spTgt spid="9"/>
                                        </p:tgtEl>
                                      </p:cBhvr>
                                    </p:animEffect>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2"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sp>
        <p:nvSpPr>
          <p:cNvPr id="2" name="矩形 1"/>
          <p:cNvSpPr/>
          <p:nvPr/>
        </p:nvSpPr>
        <p:spPr>
          <a:xfrm>
            <a:off x="289367" y="156331"/>
            <a:ext cx="11620982" cy="653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142075" y="322298"/>
            <a:ext cx="6099858" cy="368300"/>
          </a:xfrm>
          <a:prstGeom prst="rect">
            <a:avLst/>
          </a:prstGeom>
          <a:noFill/>
        </p:spPr>
        <p:txBody>
          <a:bodyPr wrap="square">
            <a:spAutoFit/>
          </a:bodyPr>
          <a:lstStyle/>
          <a:p>
            <a:r>
              <a:rPr lang="zh-CN" altLang="en-US" dirty="0">
                <a:solidFill>
                  <a:srgbClr val="C00000"/>
                </a:solidFill>
                <a:latin typeface="汉仪雅酷黑 85W" panose="020B0904020202020204" pitchFamily="34" charset="-122"/>
                <a:ea typeface="汉仪雅酷黑 85W" panose="020B0904020202020204" pitchFamily="34" charset="-122"/>
                <a:cs typeface="+mn-ea"/>
                <a:sym typeface="+mn-lt"/>
              </a:rPr>
              <a:t>怀揣美好愿景踏入未来新征程</a:t>
            </a:r>
            <a:endParaRPr lang="zh-CN" altLang="en-US" sz="1800" dirty="0">
              <a:solidFill>
                <a:srgbClr val="C00000"/>
              </a:solidFill>
              <a:latin typeface="汉仪雅酷黑 85W" panose="020B0904020202020204" pitchFamily="34" charset="-122"/>
              <a:ea typeface="汉仪雅酷黑 85W" panose="020B0904020202020204" pitchFamily="34" charset="-122"/>
              <a:cs typeface="+mn-ea"/>
              <a:sym typeface="+mn-lt"/>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651" y="156258"/>
            <a:ext cx="860424" cy="701413"/>
          </a:xfrm>
          <a:prstGeom prst="rect">
            <a:avLst/>
          </a:prstGeom>
        </p:spPr>
      </p:pic>
      <p:grpSp>
        <p:nvGrpSpPr>
          <p:cNvPr id="3" name="组合 5"/>
          <p:cNvGrpSpPr/>
          <p:nvPr/>
        </p:nvGrpSpPr>
        <p:grpSpPr>
          <a:xfrm>
            <a:off x="2795482" y="743671"/>
            <a:ext cx="7000342" cy="711074"/>
            <a:chOff x="-2429713" y="2208195"/>
            <a:chExt cx="11307240" cy="1148557"/>
          </a:xfrm>
          <a:solidFill>
            <a:srgbClr val="C00000"/>
          </a:solidFill>
        </p:grpSpPr>
        <p:sp>
          <p:nvSpPr>
            <p:cNvPr id="7" name="Freeform 5"/>
            <p:cNvSpPr>
              <a:spLocks noEditPoints="1"/>
            </p:cNvSpPr>
            <p:nvPr/>
          </p:nvSpPr>
          <p:spPr bwMode="auto">
            <a:xfrm>
              <a:off x="-2429713" y="2208195"/>
              <a:ext cx="375948" cy="1148557"/>
            </a:xfrm>
            <a:custGeom>
              <a:avLst/>
              <a:gdLst>
                <a:gd name="T0" fmla="*/ 178 w 374"/>
                <a:gd name="T1" fmla="*/ 206 h 1121"/>
                <a:gd name="T2" fmla="*/ 303 w 374"/>
                <a:gd name="T3" fmla="*/ 140 h 1121"/>
                <a:gd name="T4" fmla="*/ 138 w 374"/>
                <a:gd name="T5" fmla="*/ 145 h 1121"/>
                <a:gd name="T6" fmla="*/ 197 w 374"/>
                <a:gd name="T7" fmla="*/ 140 h 1121"/>
                <a:gd name="T8" fmla="*/ 138 w 374"/>
                <a:gd name="T9" fmla="*/ 145 h 1121"/>
                <a:gd name="T10" fmla="*/ 126 w 374"/>
                <a:gd name="T11" fmla="*/ 316 h 1121"/>
                <a:gd name="T12" fmla="*/ 235 w 374"/>
                <a:gd name="T13" fmla="*/ 230 h 1121"/>
                <a:gd name="T14" fmla="*/ 75 w 374"/>
                <a:gd name="T15" fmla="*/ 263 h 1121"/>
                <a:gd name="T16" fmla="*/ 132 w 374"/>
                <a:gd name="T17" fmla="*/ 248 h 1121"/>
                <a:gd name="T18" fmla="*/ 75 w 374"/>
                <a:gd name="T19" fmla="*/ 263 h 1121"/>
                <a:gd name="T20" fmla="*/ 95 w 374"/>
                <a:gd name="T21" fmla="*/ 431 h 1121"/>
                <a:gd name="T22" fmla="*/ 187 w 374"/>
                <a:gd name="T23" fmla="*/ 329 h 1121"/>
                <a:gd name="T24" fmla="*/ 36 w 374"/>
                <a:gd name="T25" fmla="*/ 389 h 1121"/>
                <a:gd name="T26" fmla="*/ 89 w 374"/>
                <a:gd name="T27" fmla="*/ 364 h 1121"/>
                <a:gd name="T28" fmla="*/ 36 w 374"/>
                <a:gd name="T29" fmla="*/ 389 h 1121"/>
                <a:gd name="T30" fmla="*/ 86 w 374"/>
                <a:gd name="T31" fmla="*/ 550 h 1121"/>
                <a:gd name="T32" fmla="*/ 157 w 374"/>
                <a:gd name="T33" fmla="*/ 433 h 1121"/>
                <a:gd name="T34" fmla="*/ 20 w 374"/>
                <a:gd name="T35" fmla="*/ 519 h 1121"/>
                <a:gd name="T36" fmla="*/ 67 w 374"/>
                <a:gd name="T37" fmla="*/ 486 h 1121"/>
                <a:gd name="T38" fmla="*/ 20 w 374"/>
                <a:gd name="T39" fmla="*/ 519 h 1121"/>
                <a:gd name="T40" fmla="*/ 184 w 374"/>
                <a:gd name="T41" fmla="*/ 892 h 1121"/>
                <a:gd name="T42" fmla="*/ 185 w 374"/>
                <a:gd name="T43" fmla="*/ 753 h 1121"/>
                <a:gd name="T44" fmla="*/ 111 w 374"/>
                <a:gd name="T45" fmla="*/ 899 h 1121"/>
                <a:gd name="T46" fmla="*/ 134 w 374"/>
                <a:gd name="T47" fmla="*/ 845 h 1121"/>
                <a:gd name="T48" fmla="*/ 111 w 374"/>
                <a:gd name="T49" fmla="*/ 899 h 1121"/>
                <a:gd name="T50" fmla="*/ 130 w 374"/>
                <a:gd name="T51" fmla="*/ 783 h 1121"/>
                <a:gd name="T52" fmla="*/ 156 w 374"/>
                <a:gd name="T53" fmla="*/ 648 h 1121"/>
                <a:gd name="T54" fmla="*/ 57 w 374"/>
                <a:gd name="T55" fmla="*/ 778 h 1121"/>
                <a:gd name="T56" fmla="*/ 90 w 374"/>
                <a:gd name="T57" fmla="*/ 729 h 1121"/>
                <a:gd name="T58" fmla="*/ 57 w 374"/>
                <a:gd name="T59" fmla="*/ 778 h 1121"/>
                <a:gd name="T60" fmla="*/ 97 w 374"/>
                <a:gd name="T61" fmla="*/ 668 h 1121"/>
                <a:gd name="T62" fmla="*/ 147 w 374"/>
                <a:gd name="T63" fmla="*/ 541 h 1121"/>
                <a:gd name="T64" fmla="*/ 27 w 374"/>
                <a:gd name="T65" fmla="*/ 650 h 1121"/>
                <a:gd name="T66" fmla="*/ 68 w 374"/>
                <a:gd name="T67" fmla="*/ 608 h 1121"/>
                <a:gd name="T68" fmla="*/ 27 w 374"/>
                <a:gd name="T69" fmla="*/ 650 h 1121"/>
                <a:gd name="T70" fmla="*/ 259 w 374"/>
                <a:gd name="T71" fmla="*/ 991 h 1121"/>
                <a:gd name="T72" fmla="*/ 232 w 374"/>
                <a:gd name="T73" fmla="*/ 852 h 1121"/>
                <a:gd name="T74" fmla="*/ 188 w 374"/>
                <a:gd name="T75" fmla="*/ 1011 h 1121"/>
                <a:gd name="T76" fmla="*/ 201 w 374"/>
                <a:gd name="T77" fmla="*/ 953 h 1121"/>
                <a:gd name="T78" fmla="*/ 188 w 374"/>
                <a:gd name="T79" fmla="*/ 1011 h 1121"/>
                <a:gd name="T80" fmla="*/ 356 w 374"/>
                <a:gd name="T81" fmla="*/ 1077 h 1121"/>
                <a:gd name="T82" fmla="*/ 299 w 374"/>
                <a:gd name="T83" fmla="*/ 943 h 1121"/>
                <a:gd name="T84" fmla="*/ 289 w 374"/>
                <a:gd name="T85" fmla="*/ 1109 h 1121"/>
                <a:gd name="T86" fmla="*/ 289 w 374"/>
                <a:gd name="T87" fmla="*/ 1049 h 1121"/>
                <a:gd name="T88" fmla="*/ 289 w 374"/>
                <a:gd name="T89" fmla="*/ 1109 h 1121"/>
                <a:gd name="T90" fmla="*/ 232 w 374"/>
                <a:gd name="T91" fmla="*/ 112 h 1121"/>
                <a:gd name="T92" fmla="*/ 351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231" y="206"/>
                  </a:moveTo>
                  <a:cubicBezTo>
                    <a:pt x="203" y="222"/>
                    <a:pt x="182" y="216"/>
                    <a:pt x="178" y="206"/>
                  </a:cubicBezTo>
                  <a:cubicBezTo>
                    <a:pt x="173" y="196"/>
                    <a:pt x="183" y="168"/>
                    <a:pt x="213" y="152"/>
                  </a:cubicBezTo>
                  <a:cubicBezTo>
                    <a:pt x="254" y="129"/>
                    <a:pt x="303" y="140"/>
                    <a:pt x="303" y="140"/>
                  </a:cubicBezTo>
                  <a:cubicBezTo>
                    <a:pt x="302" y="140"/>
                    <a:pt x="268" y="184"/>
                    <a:pt x="231" y="206"/>
                  </a:cubicBezTo>
                  <a:close/>
                  <a:moveTo>
                    <a:pt x="138" y="145"/>
                  </a:moveTo>
                  <a:cubicBezTo>
                    <a:pt x="131" y="182"/>
                    <a:pt x="149" y="196"/>
                    <a:pt x="159" y="195"/>
                  </a:cubicBezTo>
                  <a:cubicBezTo>
                    <a:pt x="171" y="193"/>
                    <a:pt x="189" y="174"/>
                    <a:pt x="197" y="140"/>
                  </a:cubicBezTo>
                  <a:cubicBezTo>
                    <a:pt x="207" y="94"/>
                    <a:pt x="196" y="43"/>
                    <a:pt x="196" y="43"/>
                  </a:cubicBezTo>
                  <a:cubicBezTo>
                    <a:pt x="195" y="42"/>
                    <a:pt x="146" y="95"/>
                    <a:pt x="138" y="145"/>
                  </a:cubicBezTo>
                  <a:close/>
                  <a:moveTo>
                    <a:pt x="178" y="306"/>
                  </a:moveTo>
                  <a:cubicBezTo>
                    <a:pt x="153" y="327"/>
                    <a:pt x="132" y="324"/>
                    <a:pt x="126" y="316"/>
                  </a:cubicBezTo>
                  <a:cubicBezTo>
                    <a:pt x="120" y="306"/>
                    <a:pt x="124" y="278"/>
                    <a:pt x="150" y="257"/>
                  </a:cubicBezTo>
                  <a:cubicBezTo>
                    <a:pt x="186" y="227"/>
                    <a:pt x="236" y="230"/>
                    <a:pt x="235" y="230"/>
                  </a:cubicBezTo>
                  <a:cubicBezTo>
                    <a:pt x="235" y="230"/>
                    <a:pt x="209" y="278"/>
                    <a:pt x="178" y="306"/>
                  </a:cubicBezTo>
                  <a:close/>
                  <a:moveTo>
                    <a:pt x="75" y="263"/>
                  </a:moveTo>
                  <a:cubicBezTo>
                    <a:pt x="76" y="300"/>
                    <a:pt x="96" y="311"/>
                    <a:pt x="105" y="308"/>
                  </a:cubicBezTo>
                  <a:cubicBezTo>
                    <a:pt x="116" y="304"/>
                    <a:pt x="131" y="282"/>
                    <a:pt x="132" y="248"/>
                  </a:cubicBezTo>
                  <a:cubicBezTo>
                    <a:pt x="132" y="202"/>
                    <a:pt x="112" y="155"/>
                    <a:pt x="112" y="154"/>
                  </a:cubicBezTo>
                  <a:cubicBezTo>
                    <a:pt x="111" y="154"/>
                    <a:pt x="74" y="213"/>
                    <a:pt x="75" y="263"/>
                  </a:cubicBezTo>
                  <a:close/>
                  <a:moveTo>
                    <a:pt x="144" y="413"/>
                  </a:moveTo>
                  <a:cubicBezTo>
                    <a:pt x="124" y="437"/>
                    <a:pt x="102" y="439"/>
                    <a:pt x="95" y="431"/>
                  </a:cubicBezTo>
                  <a:cubicBezTo>
                    <a:pt x="87" y="423"/>
                    <a:pt x="86" y="395"/>
                    <a:pt x="108" y="370"/>
                  </a:cubicBezTo>
                  <a:cubicBezTo>
                    <a:pt x="138" y="335"/>
                    <a:pt x="187" y="329"/>
                    <a:pt x="187" y="329"/>
                  </a:cubicBezTo>
                  <a:cubicBezTo>
                    <a:pt x="186" y="329"/>
                    <a:pt x="170" y="380"/>
                    <a:pt x="144" y="413"/>
                  </a:cubicBezTo>
                  <a:close/>
                  <a:moveTo>
                    <a:pt x="36" y="389"/>
                  </a:moveTo>
                  <a:cubicBezTo>
                    <a:pt x="43" y="425"/>
                    <a:pt x="65" y="432"/>
                    <a:pt x="74" y="427"/>
                  </a:cubicBezTo>
                  <a:cubicBezTo>
                    <a:pt x="84" y="422"/>
                    <a:pt x="94" y="398"/>
                    <a:pt x="89" y="364"/>
                  </a:cubicBezTo>
                  <a:cubicBezTo>
                    <a:pt x="81" y="319"/>
                    <a:pt x="51" y="277"/>
                    <a:pt x="51" y="277"/>
                  </a:cubicBezTo>
                  <a:cubicBezTo>
                    <a:pt x="51" y="276"/>
                    <a:pt x="25" y="340"/>
                    <a:pt x="36" y="389"/>
                  </a:cubicBezTo>
                  <a:close/>
                  <a:moveTo>
                    <a:pt x="131" y="523"/>
                  </a:moveTo>
                  <a:cubicBezTo>
                    <a:pt x="115" y="551"/>
                    <a:pt x="94" y="556"/>
                    <a:pt x="86" y="550"/>
                  </a:cubicBezTo>
                  <a:cubicBezTo>
                    <a:pt x="77" y="543"/>
                    <a:pt x="70" y="516"/>
                    <a:pt x="87" y="487"/>
                  </a:cubicBezTo>
                  <a:cubicBezTo>
                    <a:pt x="110" y="448"/>
                    <a:pt x="158" y="433"/>
                    <a:pt x="157" y="433"/>
                  </a:cubicBezTo>
                  <a:cubicBezTo>
                    <a:pt x="157" y="434"/>
                    <a:pt x="151" y="486"/>
                    <a:pt x="131" y="523"/>
                  </a:cubicBezTo>
                  <a:close/>
                  <a:moveTo>
                    <a:pt x="20" y="519"/>
                  </a:moveTo>
                  <a:cubicBezTo>
                    <a:pt x="33" y="553"/>
                    <a:pt x="56" y="556"/>
                    <a:pt x="64" y="550"/>
                  </a:cubicBezTo>
                  <a:cubicBezTo>
                    <a:pt x="73" y="543"/>
                    <a:pt x="79" y="517"/>
                    <a:pt x="67" y="486"/>
                  </a:cubicBezTo>
                  <a:cubicBezTo>
                    <a:pt x="51" y="443"/>
                    <a:pt x="15" y="407"/>
                    <a:pt x="15" y="407"/>
                  </a:cubicBezTo>
                  <a:cubicBezTo>
                    <a:pt x="14" y="406"/>
                    <a:pt x="1" y="473"/>
                    <a:pt x="20" y="519"/>
                  </a:cubicBezTo>
                  <a:close/>
                  <a:moveTo>
                    <a:pt x="208" y="845"/>
                  </a:moveTo>
                  <a:cubicBezTo>
                    <a:pt x="210" y="877"/>
                    <a:pt x="195" y="893"/>
                    <a:pt x="184" y="892"/>
                  </a:cubicBezTo>
                  <a:cubicBezTo>
                    <a:pt x="173" y="891"/>
                    <a:pt x="153" y="870"/>
                    <a:pt x="152" y="836"/>
                  </a:cubicBezTo>
                  <a:cubicBezTo>
                    <a:pt x="152" y="790"/>
                    <a:pt x="185" y="753"/>
                    <a:pt x="185" y="753"/>
                  </a:cubicBezTo>
                  <a:cubicBezTo>
                    <a:pt x="184" y="754"/>
                    <a:pt x="206" y="802"/>
                    <a:pt x="208" y="845"/>
                  </a:cubicBezTo>
                  <a:close/>
                  <a:moveTo>
                    <a:pt x="111" y="899"/>
                  </a:moveTo>
                  <a:cubicBezTo>
                    <a:pt x="141" y="922"/>
                    <a:pt x="162" y="913"/>
                    <a:pt x="166" y="903"/>
                  </a:cubicBezTo>
                  <a:cubicBezTo>
                    <a:pt x="169" y="892"/>
                    <a:pt x="161" y="867"/>
                    <a:pt x="134" y="845"/>
                  </a:cubicBezTo>
                  <a:cubicBezTo>
                    <a:pt x="98" y="816"/>
                    <a:pt x="49" y="804"/>
                    <a:pt x="49" y="804"/>
                  </a:cubicBezTo>
                  <a:cubicBezTo>
                    <a:pt x="48" y="804"/>
                    <a:pt x="71" y="869"/>
                    <a:pt x="111" y="899"/>
                  </a:cubicBezTo>
                  <a:close/>
                  <a:moveTo>
                    <a:pt x="163" y="742"/>
                  </a:moveTo>
                  <a:cubicBezTo>
                    <a:pt x="158" y="774"/>
                    <a:pt x="140" y="786"/>
                    <a:pt x="130" y="783"/>
                  </a:cubicBezTo>
                  <a:cubicBezTo>
                    <a:pt x="119" y="781"/>
                    <a:pt x="104" y="757"/>
                    <a:pt x="109" y="724"/>
                  </a:cubicBezTo>
                  <a:cubicBezTo>
                    <a:pt x="117" y="679"/>
                    <a:pt x="157" y="648"/>
                    <a:pt x="156" y="648"/>
                  </a:cubicBezTo>
                  <a:cubicBezTo>
                    <a:pt x="156" y="649"/>
                    <a:pt x="168" y="700"/>
                    <a:pt x="163" y="742"/>
                  </a:cubicBezTo>
                  <a:close/>
                  <a:moveTo>
                    <a:pt x="57" y="778"/>
                  </a:moveTo>
                  <a:cubicBezTo>
                    <a:pt x="82" y="805"/>
                    <a:pt x="105" y="800"/>
                    <a:pt x="110" y="791"/>
                  </a:cubicBezTo>
                  <a:cubicBezTo>
                    <a:pt x="116" y="781"/>
                    <a:pt x="112" y="755"/>
                    <a:pt x="90" y="729"/>
                  </a:cubicBezTo>
                  <a:cubicBezTo>
                    <a:pt x="60" y="695"/>
                    <a:pt x="14" y="674"/>
                    <a:pt x="14" y="674"/>
                  </a:cubicBezTo>
                  <a:cubicBezTo>
                    <a:pt x="13" y="673"/>
                    <a:pt x="23" y="741"/>
                    <a:pt x="57" y="778"/>
                  </a:cubicBezTo>
                  <a:close/>
                  <a:moveTo>
                    <a:pt x="137" y="634"/>
                  </a:moveTo>
                  <a:cubicBezTo>
                    <a:pt x="127" y="664"/>
                    <a:pt x="107" y="673"/>
                    <a:pt x="97" y="668"/>
                  </a:cubicBezTo>
                  <a:cubicBezTo>
                    <a:pt x="87" y="664"/>
                    <a:pt x="76" y="638"/>
                    <a:pt x="88" y="606"/>
                  </a:cubicBezTo>
                  <a:cubicBezTo>
                    <a:pt x="103" y="563"/>
                    <a:pt x="147" y="541"/>
                    <a:pt x="147" y="541"/>
                  </a:cubicBezTo>
                  <a:cubicBezTo>
                    <a:pt x="147" y="541"/>
                    <a:pt x="150" y="593"/>
                    <a:pt x="137" y="634"/>
                  </a:cubicBezTo>
                  <a:close/>
                  <a:moveTo>
                    <a:pt x="27" y="650"/>
                  </a:moveTo>
                  <a:cubicBezTo>
                    <a:pt x="46" y="681"/>
                    <a:pt x="69" y="680"/>
                    <a:pt x="76" y="672"/>
                  </a:cubicBezTo>
                  <a:cubicBezTo>
                    <a:pt x="83" y="664"/>
                    <a:pt x="85" y="637"/>
                    <a:pt x="68" y="608"/>
                  </a:cubicBezTo>
                  <a:cubicBezTo>
                    <a:pt x="45" y="569"/>
                    <a:pt x="2" y="540"/>
                    <a:pt x="2" y="540"/>
                  </a:cubicBezTo>
                  <a:cubicBezTo>
                    <a:pt x="2" y="540"/>
                    <a:pt x="0" y="608"/>
                    <a:pt x="27" y="650"/>
                  </a:cubicBezTo>
                  <a:close/>
                  <a:moveTo>
                    <a:pt x="274" y="939"/>
                  </a:moveTo>
                  <a:cubicBezTo>
                    <a:pt x="282" y="971"/>
                    <a:pt x="270" y="990"/>
                    <a:pt x="259" y="991"/>
                  </a:cubicBezTo>
                  <a:cubicBezTo>
                    <a:pt x="248" y="992"/>
                    <a:pt x="224" y="975"/>
                    <a:pt x="217" y="941"/>
                  </a:cubicBezTo>
                  <a:cubicBezTo>
                    <a:pt x="207" y="895"/>
                    <a:pt x="232" y="852"/>
                    <a:pt x="232" y="852"/>
                  </a:cubicBezTo>
                  <a:cubicBezTo>
                    <a:pt x="232" y="853"/>
                    <a:pt x="262" y="897"/>
                    <a:pt x="274" y="939"/>
                  </a:cubicBezTo>
                  <a:close/>
                  <a:moveTo>
                    <a:pt x="188" y="1011"/>
                  </a:moveTo>
                  <a:cubicBezTo>
                    <a:pt x="223" y="1028"/>
                    <a:pt x="242" y="1016"/>
                    <a:pt x="243" y="1006"/>
                  </a:cubicBezTo>
                  <a:cubicBezTo>
                    <a:pt x="245" y="994"/>
                    <a:pt x="231" y="970"/>
                    <a:pt x="201" y="953"/>
                  </a:cubicBezTo>
                  <a:cubicBezTo>
                    <a:pt x="159" y="930"/>
                    <a:pt x="108" y="927"/>
                    <a:pt x="108" y="927"/>
                  </a:cubicBezTo>
                  <a:cubicBezTo>
                    <a:pt x="107" y="927"/>
                    <a:pt x="142" y="988"/>
                    <a:pt x="188" y="1011"/>
                  </a:cubicBezTo>
                  <a:close/>
                  <a:moveTo>
                    <a:pt x="359" y="1023"/>
                  </a:moveTo>
                  <a:cubicBezTo>
                    <a:pt x="374" y="1053"/>
                    <a:pt x="367" y="1074"/>
                    <a:pt x="356" y="1077"/>
                  </a:cubicBezTo>
                  <a:cubicBezTo>
                    <a:pt x="345" y="1080"/>
                    <a:pt x="317" y="1066"/>
                    <a:pt x="302" y="1034"/>
                  </a:cubicBezTo>
                  <a:cubicBezTo>
                    <a:pt x="282" y="990"/>
                    <a:pt x="299" y="942"/>
                    <a:pt x="299" y="943"/>
                  </a:cubicBezTo>
                  <a:cubicBezTo>
                    <a:pt x="299" y="943"/>
                    <a:pt x="338" y="982"/>
                    <a:pt x="359" y="1023"/>
                  </a:cubicBezTo>
                  <a:close/>
                  <a:moveTo>
                    <a:pt x="289" y="1109"/>
                  </a:moveTo>
                  <a:cubicBezTo>
                    <a:pt x="327" y="1121"/>
                    <a:pt x="344" y="1105"/>
                    <a:pt x="343" y="1094"/>
                  </a:cubicBezTo>
                  <a:cubicBezTo>
                    <a:pt x="342" y="1082"/>
                    <a:pt x="323" y="1060"/>
                    <a:pt x="289" y="1049"/>
                  </a:cubicBezTo>
                  <a:cubicBezTo>
                    <a:pt x="242" y="1033"/>
                    <a:pt x="191" y="1039"/>
                    <a:pt x="191" y="1039"/>
                  </a:cubicBezTo>
                  <a:cubicBezTo>
                    <a:pt x="190" y="1039"/>
                    <a:pt x="237" y="1094"/>
                    <a:pt x="289" y="1109"/>
                  </a:cubicBezTo>
                  <a:close/>
                  <a:moveTo>
                    <a:pt x="251" y="51"/>
                  </a:moveTo>
                  <a:cubicBezTo>
                    <a:pt x="223" y="80"/>
                    <a:pt x="224" y="106"/>
                    <a:pt x="232" y="112"/>
                  </a:cubicBezTo>
                  <a:cubicBezTo>
                    <a:pt x="240" y="119"/>
                    <a:pt x="264" y="114"/>
                    <a:pt x="289" y="88"/>
                  </a:cubicBezTo>
                  <a:cubicBezTo>
                    <a:pt x="323" y="54"/>
                    <a:pt x="351" y="0"/>
                    <a:pt x="351" y="0"/>
                  </a:cubicBezTo>
                  <a:cubicBezTo>
                    <a:pt x="352" y="0"/>
                    <a:pt x="289" y="12"/>
                    <a:pt x="251" y="51"/>
                  </a:cubicBezTo>
                  <a:close/>
                </a:path>
              </a:pathLst>
            </a:custGeom>
            <a:gradFill>
              <a:gsLst>
                <a:gs pos="0">
                  <a:srgbClr val="C00000"/>
                </a:gs>
                <a:gs pos="100000">
                  <a:srgbClr val="FF0000"/>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000">
                <a:solidFill>
                  <a:srgbClr val="FFF8E6"/>
                </a:solidFill>
                <a:latin typeface="微软雅黑" panose="020B0503020204020204" pitchFamily="34" charset="-122"/>
                <a:ea typeface="微软雅黑" panose="020B0503020204020204" pitchFamily="34" charset="-122"/>
              </a:endParaRPr>
            </a:p>
          </p:txBody>
        </p:sp>
        <p:sp>
          <p:nvSpPr>
            <p:cNvPr id="8" name="Freeform 6"/>
            <p:cNvSpPr>
              <a:spLocks noEditPoints="1"/>
            </p:cNvSpPr>
            <p:nvPr/>
          </p:nvSpPr>
          <p:spPr bwMode="auto">
            <a:xfrm>
              <a:off x="8501579" y="2208195"/>
              <a:ext cx="375948" cy="1148557"/>
            </a:xfrm>
            <a:custGeom>
              <a:avLst/>
              <a:gdLst>
                <a:gd name="T0" fmla="*/ 196 w 374"/>
                <a:gd name="T1" fmla="*/ 206 h 1121"/>
                <a:gd name="T2" fmla="*/ 71 w 374"/>
                <a:gd name="T3" fmla="*/ 140 h 1121"/>
                <a:gd name="T4" fmla="*/ 236 w 374"/>
                <a:gd name="T5" fmla="*/ 145 h 1121"/>
                <a:gd name="T6" fmla="*/ 177 w 374"/>
                <a:gd name="T7" fmla="*/ 140 h 1121"/>
                <a:gd name="T8" fmla="*/ 236 w 374"/>
                <a:gd name="T9" fmla="*/ 145 h 1121"/>
                <a:gd name="T10" fmla="*/ 248 w 374"/>
                <a:gd name="T11" fmla="*/ 316 h 1121"/>
                <a:gd name="T12" fmla="*/ 138 w 374"/>
                <a:gd name="T13" fmla="*/ 230 h 1121"/>
                <a:gd name="T14" fmla="*/ 299 w 374"/>
                <a:gd name="T15" fmla="*/ 263 h 1121"/>
                <a:gd name="T16" fmla="*/ 242 w 374"/>
                <a:gd name="T17" fmla="*/ 248 h 1121"/>
                <a:gd name="T18" fmla="*/ 299 w 374"/>
                <a:gd name="T19" fmla="*/ 263 h 1121"/>
                <a:gd name="T20" fmla="*/ 278 w 374"/>
                <a:gd name="T21" fmla="*/ 431 h 1121"/>
                <a:gd name="T22" fmla="*/ 187 w 374"/>
                <a:gd name="T23" fmla="*/ 329 h 1121"/>
                <a:gd name="T24" fmla="*/ 338 w 374"/>
                <a:gd name="T25" fmla="*/ 389 h 1121"/>
                <a:gd name="T26" fmla="*/ 285 w 374"/>
                <a:gd name="T27" fmla="*/ 364 h 1121"/>
                <a:gd name="T28" fmla="*/ 338 w 374"/>
                <a:gd name="T29" fmla="*/ 389 h 1121"/>
                <a:gd name="T30" fmla="*/ 288 w 374"/>
                <a:gd name="T31" fmla="*/ 550 h 1121"/>
                <a:gd name="T32" fmla="*/ 216 w 374"/>
                <a:gd name="T33" fmla="*/ 433 h 1121"/>
                <a:gd name="T34" fmla="*/ 354 w 374"/>
                <a:gd name="T35" fmla="*/ 519 h 1121"/>
                <a:gd name="T36" fmla="*/ 307 w 374"/>
                <a:gd name="T37" fmla="*/ 486 h 1121"/>
                <a:gd name="T38" fmla="*/ 354 w 374"/>
                <a:gd name="T39" fmla="*/ 519 h 1121"/>
                <a:gd name="T40" fmla="*/ 189 w 374"/>
                <a:gd name="T41" fmla="*/ 892 h 1121"/>
                <a:gd name="T42" fmla="*/ 189 w 374"/>
                <a:gd name="T43" fmla="*/ 753 h 1121"/>
                <a:gd name="T44" fmla="*/ 262 w 374"/>
                <a:gd name="T45" fmla="*/ 899 h 1121"/>
                <a:gd name="T46" fmla="*/ 239 w 374"/>
                <a:gd name="T47" fmla="*/ 845 h 1121"/>
                <a:gd name="T48" fmla="*/ 262 w 374"/>
                <a:gd name="T49" fmla="*/ 899 h 1121"/>
                <a:gd name="T50" fmla="*/ 243 w 374"/>
                <a:gd name="T51" fmla="*/ 783 h 1121"/>
                <a:gd name="T52" fmla="*/ 217 w 374"/>
                <a:gd name="T53" fmla="*/ 648 h 1121"/>
                <a:gd name="T54" fmla="*/ 316 w 374"/>
                <a:gd name="T55" fmla="*/ 778 h 1121"/>
                <a:gd name="T56" fmla="*/ 284 w 374"/>
                <a:gd name="T57" fmla="*/ 729 h 1121"/>
                <a:gd name="T58" fmla="*/ 316 w 374"/>
                <a:gd name="T59" fmla="*/ 778 h 1121"/>
                <a:gd name="T60" fmla="*/ 276 w 374"/>
                <a:gd name="T61" fmla="*/ 668 h 1121"/>
                <a:gd name="T62" fmla="*/ 226 w 374"/>
                <a:gd name="T63" fmla="*/ 541 h 1121"/>
                <a:gd name="T64" fmla="*/ 347 w 374"/>
                <a:gd name="T65" fmla="*/ 650 h 1121"/>
                <a:gd name="T66" fmla="*/ 306 w 374"/>
                <a:gd name="T67" fmla="*/ 608 h 1121"/>
                <a:gd name="T68" fmla="*/ 347 w 374"/>
                <a:gd name="T69" fmla="*/ 650 h 1121"/>
                <a:gd name="T70" fmla="*/ 114 w 374"/>
                <a:gd name="T71" fmla="*/ 991 h 1121"/>
                <a:gd name="T72" fmla="*/ 142 w 374"/>
                <a:gd name="T73" fmla="*/ 852 h 1121"/>
                <a:gd name="T74" fmla="*/ 185 w 374"/>
                <a:gd name="T75" fmla="*/ 1011 h 1121"/>
                <a:gd name="T76" fmla="*/ 173 w 374"/>
                <a:gd name="T77" fmla="*/ 953 h 1121"/>
                <a:gd name="T78" fmla="*/ 185 w 374"/>
                <a:gd name="T79" fmla="*/ 1011 h 1121"/>
                <a:gd name="T80" fmla="*/ 18 w 374"/>
                <a:gd name="T81" fmla="*/ 1077 h 1121"/>
                <a:gd name="T82" fmla="*/ 75 w 374"/>
                <a:gd name="T83" fmla="*/ 943 h 1121"/>
                <a:gd name="T84" fmla="*/ 85 w 374"/>
                <a:gd name="T85" fmla="*/ 1109 h 1121"/>
                <a:gd name="T86" fmla="*/ 85 w 374"/>
                <a:gd name="T87" fmla="*/ 1049 h 1121"/>
                <a:gd name="T88" fmla="*/ 85 w 374"/>
                <a:gd name="T89" fmla="*/ 1109 h 1121"/>
                <a:gd name="T90" fmla="*/ 142 w 374"/>
                <a:gd name="T91" fmla="*/ 112 h 1121"/>
                <a:gd name="T92" fmla="*/ 22 w 374"/>
                <a:gd name="T9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1121">
                  <a:moveTo>
                    <a:pt x="143" y="206"/>
                  </a:moveTo>
                  <a:cubicBezTo>
                    <a:pt x="171" y="222"/>
                    <a:pt x="192" y="216"/>
                    <a:pt x="196" y="206"/>
                  </a:cubicBezTo>
                  <a:cubicBezTo>
                    <a:pt x="200" y="196"/>
                    <a:pt x="191" y="168"/>
                    <a:pt x="161" y="152"/>
                  </a:cubicBezTo>
                  <a:cubicBezTo>
                    <a:pt x="120" y="129"/>
                    <a:pt x="70" y="140"/>
                    <a:pt x="71" y="140"/>
                  </a:cubicBezTo>
                  <a:cubicBezTo>
                    <a:pt x="71" y="140"/>
                    <a:pt x="106" y="184"/>
                    <a:pt x="143" y="206"/>
                  </a:cubicBezTo>
                  <a:close/>
                  <a:moveTo>
                    <a:pt x="236" y="145"/>
                  </a:moveTo>
                  <a:cubicBezTo>
                    <a:pt x="242" y="182"/>
                    <a:pt x="225" y="196"/>
                    <a:pt x="215" y="195"/>
                  </a:cubicBezTo>
                  <a:cubicBezTo>
                    <a:pt x="203" y="193"/>
                    <a:pt x="184" y="174"/>
                    <a:pt x="177" y="140"/>
                  </a:cubicBezTo>
                  <a:cubicBezTo>
                    <a:pt x="167" y="94"/>
                    <a:pt x="178" y="43"/>
                    <a:pt x="178" y="43"/>
                  </a:cubicBezTo>
                  <a:cubicBezTo>
                    <a:pt x="178" y="42"/>
                    <a:pt x="228" y="95"/>
                    <a:pt x="236" y="145"/>
                  </a:cubicBezTo>
                  <a:close/>
                  <a:moveTo>
                    <a:pt x="196" y="306"/>
                  </a:moveTo>
                  <a:cubicBezTo>
                    <a:pt x="220" y="327"/>
                    <a:pt x="242" y="324"/>
                    <a:pt x="248" y="316"/>
                  </a:cubicBezTo>
                  <a:cubicBezTo>
                    <a:pt x="254" y="306"/>
                    <a:pt x="250" y="278"/>
                    <a:pt x="224" y="257"/>
                  </a:cubicBezTo>
                  <a:cubicBezTo>
                    <a:pt x="188" y="227"/>
                    <a:pt x="138" y="230"/>
                    <a:pt x="138" y="230"/>
                  </a:cubicBezTo>
                  <a:cubicBezTo>
                    <a:pt x="139" y="230"/>
                    <a:pt x="164" y="278"/>
                    <a:pt x="196" y="306"/>
                  </a:cubicBezTo>
                  <a:close/>
                  <a:moveTo>
                    <a:pt x="299" y="263"/>
                  </a:moveTo>
                  <a:cubicBezTo>
                    <a:pt x="298" y="300"/>
                    <a:pt x="278" y="311"/>
                    <a:pt x="268" y="308"/>
                  </a:cubicBezTo>
                  <a:cubicBezTo>
                    <a:pt x="257" y="304"/>
                    <a:pt x="243" y="282"/>
                    <a:pt x="242" y="248"/>
                  </a:cubicBezTo>
                  <a:cubicBezTo>
                    <a:pt x="241" y="202"/>
                    <a:pt x="262" y="155"/>
                    <a:pt x="262" y="154"/>
                  </a:cubicBezTo>
                  <a:cubicBezTo>
                    <a:pt x="262" y="154"/>
                    <a:pt x="300" y="213"/>
                    <a:pt x="299" y="263"/>
                  </a:cubicBezTo>
                  <a:close/>
                  <a:moveTo>
                    <a:pt x="229" y="413"/>
                  </a:moveTo>
                  <a:cubicBezTo>
                    <a:pt x="249" y="437"/>
                    <a:pt x="271" y="439"/>
                    <a:pt x="278" y="431"/>
                  </a:cubicBezTo>
                  <a:cubicBezTo>
                    <a:pt x="286" y="423"/>
                    <a:pt x="288" y="395"/>
                    <a:pt x="266" y="370"/>
                  </a:cubicBezTo>
                  <a:cubicBezTo>
                    <a:pt x="236" y="335"/>
                    <a:pt x="187" y="329"/>
                    <a:pt x="187" y="329"/>
                  </a:cubicBezTo>
                  <a:cubicBezTo>
                    <a:pt x="187" y="329"/>
                    <a:pt x="203" y="380"/>
                    <a:pt x="229" y="413"/>
                  </a:cubicBezTo>
                  <a:close/>
                  <a:moveTo>
                    <a:pt x="338" y="389"/>
                  </a:moveTo>
                  <a:cubicBezTo>
                    <a:pt x="331" y="425"/>
                    <a:pt x="309" y="432"/>
                    <a:pt x="300" y="427"/>
                  </a:cubicBezTo>
                  <a:cubicBezTo>
                    <a:pt x="290" y="422"/>
                    <a:pt x="279" y="398"/>
                    <a:pt x="285" y="364"/>
                  </a:cubicBezTo>
                  <a:cubicBezTo>
                    <a:pt x="293" y="319"/>
                    <a:pt x="322" y="277"/>
                    <a:pt x="322" y="277"/>
                  </a:cubicBezTo>
                  <a:cubicBezTo>
                    <a:pt x="323" y="276"/>
                    <a:pt x="349" y="340"/>
                    <a:pt x="338" y="389"/>
                  </a:cubicBezTo>
                  <a:close/>
                  <a:moveTo>
                    <a:pt x="243" y="523"/>
                  </a:moveTo>
                  <a:cubicBezTo>
                    <a:pt x="258" y="551"/>
                    <a:pt x="280" y="556"/>
                    <a:pt x="288" y="550"/>
                  </a:cubicBezTo>
                  <a:cubicBezTo>
                    <a:pt x="297" y="543"/>
                    <a:pt x="303" y="516"/>
                    <a:pt x="287" y="487"/>
                  </a:cubicBezTo>
                  <a:cubicBezTo>
                    <a:pt x="264" y="448"/>
                    <a:pt x="216" y="433"/>
                    <a:pt x="216" y="433"/>
                  </a:cubicBezTo>
                  <a:cubicBezTo>
                    <a:pt x="217" y="434"/>
                    <a:pt x="223" y="486"/>
                    <a:pt x="243" y="523"/>
                  </a:cubicBezTo>
                  <a:close/>
                  <a:moveTo>
                    <a:pt x="354" y="519"/>
                  </a:moveTo>
                  <a:cubicBezTo>
                    <a:pt x="340" y="553"/>
                    <a:pt x="318" y="556"/>
                    <a:pt x="310" y="550"/>
                  </a:cubicBezTo>
                  <a:cubicBezTo>
                    <a:pt x="301" y="543"/>
                    <a:pt x="295" y="517"/>
                    <a:pt x="307" y="486"/>
                  </a:cubicBezTo>
                  <a:cubicBezTo>
                    <a:pt x="322" y="443"/>
                    <a:pt x="359" y="407"/>
                    <a:pt x="359" y="407"/>
                  </a:cubicBezTo>
                  <a:cubicBezTo>
                    <a:pt x="359" y="406"/>
                    <a:pt x="373" y="473"/>
                    <a:pt x="354" y="519"/>
                  </a:cubicBezTo>
                  <a:close/>
                  <a:moveTo>
                    <a:pt x="165" y="845"/>
                  </a:moveTo>
                  <a:cubicBezTo>
                    <a:pt x="164" y="877"/>
                    <a:pt x="179" y="893"/>
                    <a:pt x="189" y="892"/>
                  </a:cubicBezTo>
                  <a:cubicBezTo>
                    <a:pt x="201" y="891"/>
                    <a:pt x="221" y="870"/>
                    <a:pt x="221" y="836"/>
                  </a:cubicBezTo>
                  <a:cubicBezTo>
                    <a:pt x="222" y="790"/>
                    <a:pt x="189" y="753"/>
                    <a:pt x="189" y="753"/>
                  </a:cubicBezTo>
                  <a:cubicBezTo>
                    <a:pt x="189" y="754"/>
                    <a:pt x="168" y="802"/>
                    <a:pt x="165" y="845"/>
                  </a:cubicBezTo>
                  <a:close/>
                  <a:moveTo>
                    <a:pt x="262" y="899"/>
                  </a:moveTo>
                  <a:cubicBezTo>
                    <a:pt x="233" y="922"/>
                    <a:pt x="212" y="913"/>
                    <a:pt x="208" y="903"/>
                  </a:cubicBezTo>
                  <a:cubicBezTo>
                    <a:pt x="204" y="892"/>
                    <a:pt x="213" y="867"/>
                    <a:pt x="239" y="845"/>
                  </a:cubicBezTo>
                  <a:cubicBezTo>
                    <a:pt x="275" y="816"/>
                    <a:pt x="325" y="804"/>
                    <a:pt x="325" y="804"/>
                  </a:cubicBezTo>
                  <a:cubicBezTo>
                    <a:pt x="326" y="804"/>
                    <a:pt x="303" y="869"/>
                    <a:pt x="262" y="899"/>
                  </a:cubicBezTo>
                  <a:close/>
                  <a:moveTo>
                    <a:pt x="211" y="742"/>
                  </a:moveTo>
                  <a:cubicBezTo>
                    <a:pt x="215" y="774"/>
                    <a:pt x="233" y="786"/>
                    <a:pt x="243" y="783"/>
                  </a:cubicBezTo>
                  <a:cubicBezTo>
                    <a:pt x="254" y="781"/>
                    <a:pt x="270" y="757"/>
                    <a:pt x="264" y="724"/>
                  </a:cubicBezTo>
                  <a:cubicBezTo>
                    <a:pt x="257" y="679"/>
                    <a:pt x="217" y="648"/>
                    <a:pt x="217" y="648"/>
                  </a:cubicBezTo>
                  <a:cubicBezTo>
                    <a:pt x="218" y="649"/>
                    <a:pt x="205" y="700"/>
                    <a:pt x="211" y="742"/>
                  </a:cubicBezTo>
                  <a:close/>
                  <a:moveTo>
                    <a:pt x="316" y="778"/>
                  </a:moveTo>
                  <a:cubicBezTo>
                    <a:pt x="291" y="805"/>
                    <a:pt x="269" y="800"/>
                    <a:pt x="264" y="791"/>
                  </a:cubicBezTo>
                  <a:cubicBezTo>
                    <a:pt x="258" y="781"/>
                    <a:pt x="262" y="755"/>
                    <a:pt x="284" y="729"/>
                  </a:cubicBezTo>
                  <a:cubicBezTo>
                    <a:pt x="313" y="695"/>
                    <a:pt x="360" y="674"/>
                    <a:pt x="360" y="674"/>
                  </a:cubicBezTo>
                  <a:cubicBezTo>
                    <a:pt x="361" y="673"/>
                    <a:pt x="350" y="741"/>
                    <a:pt x="316" y="778"/>
                  </a:cubicBezTo>
                  <a:close/>
                  <a:moveTo>
                    <a:pt x="237" y="634"/>
                  </a:moveTo>
                  <a:cubicBezTo>
                    <a:pt x="247" y="664"/>
                    <a:pt x="267" y="673"/>
                    <a:pt x="276" y="668"/>
                  </a:cubicBezTo>
                  <a:cubicBezTo>
                    <a:pt x="286" y="664"/>
                    <a:pt x="297" y="638"/>
                    <a:pt x="286" y="606"/>
                  </a:cubicBezTo>
                  <a:cubicBezTo>
                    <a:pt x="270" y="563"/>
                    <a:pt x="226" y="541"/>
                    <a:pt x="226" y="541"/>
                  </a:cubicBezTo>
                  <a:cubicBezTo>
                    <a:pt x="227" y="541"/>
                    <a:pt x="224" y="593"/>
                    <a:pt x="237" y="634"/>
                  </a:cubicBezTo>
                  <a:close/>
                  <a:moveTo>
                    <a:pt x="347" y="650"/>
                  </a:moveTo>
                  <a:cubicBezTo>
                    <a:pt x="327" y="681"/>
                    <a:pt x="305" y="680"/>
                    <a:pt x="298" y="672"/>
                  </a:cubicBezTo>
                  <a:cubicBezTo>
                    <a:pt x="290" y="664"/>
                    <a:pt x="289" y="637"/>
                    <a:pt x="306" y="608"/>
                  </a:cubicBezTo>
                  <a:cubicBezTo>
                    <a:pt x="329" y="569"/>
                    <a:pt x="371" y="540"/>
                    <a:pt x="371" y="540"/>
                  </a:cubicBezTo>
                  <a:cubicBezTo>
                    <a:pt x="372" y="540"/>
                    <a:pt x="374" y="608"/>
                    <a:pt x="347" y="650"/>
                  </a:cubicBezTo>
                  <a:close/>
                  <a:moveTo>
                    <a:pt x="100" y="939"/>
                  </a:moveTo>
                  <a:cubicBezTo>
                    <a:pt x="92" y="971"/>
                    <a:pt x="104" y="990"/>
                    <a:pt x="114" y="991"/>
                  </a:cubicBezTo>
                  <a:cubicBezTo>
                    <a:pt x="126" y="992"/>
                    <a:pt x="150" y="975"/>
                    <a:pt x="157" y="941"/>
                  </a:cubicBezTo>
                  <a:cubicBezTo>
                    <a:pt x="167" y="895"/>
                    <a:pt x="141" y="852"/>
                    <a:pt x="142" y="852"/>
                  </a:cubicBezTo>
                  <a:cubicBezTo>
                    <a:pt x="142" y="853"/>
                    <a:pt x="111" y="897"/>
                    <a:pt x="100" y="939"/>
                  </a:cubicBezTo>
                  <a:close/>
                  <a:moveTo>
                    <a:pt x="185" y="1011"/>
                  </a:moveTo>
                  <a:cubicBezTo>
                    <a:pt x="151" y="1028"/>
                    <a:pt x="132" y="1016"/>
                    <a:pt x="130" y="1006"/>
                  </a:cubicBezTo>
                  <a:cubicBezTo>
                    <a:pt x="129" y="994"/>
                    <a:pt x="143" y="970"/>
                    <a:pt x="173" y="953"/>
                  </a:cubicBezTo>
                  <a:cubicBezTo>
                    <a:pt x="215" y="930"/>
                    <a:pt x="266" y="927"/>
                    <a:pt x="266" y="927"/>
                  </a:cubicBezTo>
                  <a:cubicBezTo>
                    <a:pt x="267" y="927"/>
                    <a:pt x="232" y="988"/>
                    <a:pt x="185" y="1011"/>
                  </a:cubicBezTo>
                  <a:close/>
                  <a:moveTo>
                    <a:pt x="15" y="1023"/>
                  </a:moveTo>
                  <a:cubicBezTo>
                    <a:pt x="0" y="1053"/>
                    <a:pt x="7" y="1074"/>
                    <a:pt x="18" y="1077"/>
                  </a:cubicBezTo>
                  <a:cubicBezTo>
                    <a:pt x="29" y="1080"/>
                    <a:pt x="57" y="1066"/>
                    <a:pt x="72" y="1034"/>
                  </a:cubicBezTo>
                  <a:cubicBezTo>
                    <a:pt x="92" y="990"/>
                    <a:pt x="75" y="942"/>
                    <a:pt x="75" y="943"/>
                  </a:cubicBezTo>
                  <a:cubicBezTo>
                    <a:pt x="75" y="943"/>
                    <a:pt x="35" y="982"/>
                    <a:pt x="15" y="1023"/>
                  </a:cubicBezTo>
                  <a:close/>
                  <a:moveTo>
                    <a:pt x="85" y="1109"/>
                  </a:moveTo>
                  <a:cubicBezTo>
                    <a:pt x="47" y="1121"/>
                    <a:pt x="30" y="1105"/>
                    <a:pt x="31" y="1094"/>
                  </a:cubicBezTo>
                  <a:cubicBezTo>
                    <a:pt x="32" y="1082"/>
                    <a:pt x="51" y="1060"/>
                    <a:pt x="85" y="1049"/>
                  </a:cubicBezTo>
                  <a:cubicBezTo>
                    <a:pt x="131" y="1033"/>
                    <a:pt x="183" y="1039"/>
                    <a:pt x="183" y="1039"/>
                  </a:cubicBezTo>
                  <a:cubicBezTo>
                    <a:pt x="184" y="1039"/>
                    <a:pt x="136" y="1094"/>
                    <a:pt x="85" y="1109"/>
                  </a:cubicBezTo>
                  <a:close/>
                  <a:moveTo>
                    <a:pt x="123" y="51"/>
                  </a:moveTo>
                  <a:cubicBezTo>
                    <a:pt x="151" y="80"/>
                    <a:pt x="149" y="106"/>
                    <a:pt x="142" y="112"/>
                  </a:cubicBezTo>
                  <a:cubicBezTo>
                    <a:pt x="134" y="119"/>
                    <a:pt x="110" y="114"/>
                    <a:pt x="85" y="88"/>
                  </a:cubicBezTo>
                  <a:cubicBezTo>
                    <a:pt x="51" y="54"/>
                    <a:pt x="23" y="0"/>
                    <a:pt x="22" y="0"/>
                  </a:cubicBezTo>
                  <a:cubicBezTo>
                    <a:pt x="22" y="0"/>
                    <a:pt x="85" y="12"/>
                    <a:pt x="123" y="51"/>
                  </a:cubicBezTo>
                  <a:close/>
                </a:path>
              </a:pathLst>
            </a:custGeom>
            <a:gradFill>
              <a:gsLst>
                <a:gs pos="0">
                  <a:srgbClr val="C00000"/>
                </a:gs>
                <a:gs pos="100000">
                  <a:srgbClr val="FF0000"/>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000">
                <a:solidFill>
                  <a:srgbClr val="FFF8E6"/>
                </a:solidFill>
                <a:latin typeface="微软雅黑" panose="020B0503020204020204" pitchFamily="34" charset="-122"/>
                <a:ea typeface="微软雅黑" panose="020B0503020204020204" pitchFamily="34" charset="-122"/>
              </a:endParaRPr>
            </a:p>
          </p:txBody>
        </p:sp>
      </p:grpSp>
      <p:sp>
        <p:nvSpPr>
          <p:cNvPr id="9" name="矩形: 圆角 42"/>
          <p:cNvSpPr/>
          <p:nvPr/>
        </p:nvSpPr>
        <p:spPr bwMode="auto">
          <a:xfrm>
            <a:off x="3028233" y="857979"/>
            <a:ext cx="6620351" cy="482912"/>
          </a:xfrm>
          <a:prstGeom prst="roundRect">
            <a:avLst>
              <a:gd name="adj" fmla="val 50000"/>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 name="任意多边形: 形状 58"/>
          <p:cNvSpPr/>
          <p:nvPr/>
        </p:nvSpPr>
        <p:spPr bwMode="auto">
          <a:xfrm>
            <a:off x="1063814" y="1149084"/>
            <a:ext cx="10245347" cy="4572873"/>
          </a:xfrm>
          <a:custGeom>
            <a:avLst/>
            <a:gdLst>
              <a:gd name="connsiteX0" fmla="*/ 0 w 10331607"/>
              <a:gd name="connsiteY0" fmla="*/ 0 h 1671411"/>
              <a:gd name="connsiteX1" fmla="*/ 3301518 w 10331607"/>
              <a:gd name="connsiteY1" fmla="*/ 0 h 1671411"/>
              <a:gd name="connsiteX2" fmla="*/ 3301518 w 10331607"/>
              <a:gd name="connsiteY2" fmla="*/ 238085 h 1671411"/>
              <a:gd name="connsiteX3" fmla="*/ 6793003 w 10331607"/>
              <a:gd name="connsiteY3" fmla="*/ 238085 h 1671411"/>
              <a:gd name="connsiteX4" fmla="*/ 6793003 w 10331607"/>
              <a:gd name="connsiteY4" fmla="*/ 0 h 1671411"/>
              <a:gd name="connsiteX5" fmla="*/ 10331607 w 10331607"/>
              <a:gd name="connsiteY5" fmla="*/ 0 h 1671411"/>
              <a:gd name="connsiteX6" fmla="*/ 10331607 w 10331607"/>
              <a:gd name="connsiteY6" fmla="*/ 1671411 h 1671411"/>
              <a:gd name="connsiteX7" fmla="*/ 0 w 10331607"/>
              <a:gd name="connsiteY7" fmla="*/ 1671411 h 1671411"/>
              <a:gd name="connsiteX0-1" fmla="*/ 0 w 10331607"/>
              <a:gd name="connsiteY0-2" fmla="*/ 0 h 1671411"/>
              <a:gd name="connsiteX1-3" fmla="*/ 3301518 w 10331607"/>
              <a:gd name="connsiteY1-4" fmla="*/ 0 h 1671411"/>
              <a:gd name="connsiteX2-5" fmla="*/ 3301518 w 10331607"/>
              <a:gd name="connsiteY2-6" fmla="*/ 238085 h 1671411"/>
              <a:gd name="connsiteX3-7" fmla="*/ 6793003 w 10331607"/>
              <a:gd name="connsiteY3-8" fmla="*/ 0 h 1671411"/>
              <a:gd name="connsiteX4-9" fmla="*/ 10331607 w 10331607"/>
              <a:gd name="connsiteY4-10" fmla="*/ 0 h 1671411"/>
              <a:gd name="connsiteX5-11" fmla="*/ 10331607 w 10331607"/>
              <a:gd name="connsiteY5-12" fmla="*/ 1671411 h 1671411"/>
              <a:gd name="connsiteX6-13" fmla="*/ 0 w 10331607"/>
              <a:gd name="connsiteY6-14" fmla="*/ 1671411 h 1671411"/>
              <a:gd name="connsiteX7-15" fmla="*/ 0 w 10331607"/>
              <a:gd name="connsiteY7-16" fmla="*/ 0 h 1671411"/>
              <a:gd name="connsiteX0-17" fmla="*/ 6793003 w 10331607"/>
              <a:gd name="connsiteY0-18" fmla="*/ 0 h 1671411"/>
              <a:gd name="connsiteX1-19" fmla="*/ 10331607 w 10331607"/>
              <a:gd name="connsiteY1-20" fmla="*/ 0 h 1671411"/>
              <a:gd name="connsiteX2-21" fmla="*/ 10331607 w 10331607"/>
              <a:gd name="connsiteY2-22" fmla="*/ 1671411 h 1671411"/>
              <a:gd name="connsiteX3-23" fmla="*/ 0 w 10331607"/>
              <a:gd name="connsiteY3-24" fmla="*/ 1671411 h 1671411"/>
              <a:gd name="connsiteX4-25" fmla="*/ 0 w 10331607"/>
              <a:gd name="connsiteY4-26" fmla="*/ 0 h 1671411"/>
              <a:gd name="connsiteX5-27" fmla="*/ 3301518 w 10331607"/>
              <a:gd name="connsiteY5-28" fmla="*/ 0 h 1671411"/>
              <a:gd name="connsiteX6-29" fmla="*/ 3392958 w 10331607"/>
              <a:gd name="connsiteY6-30" fmla="*/ 329525 h 1671411"/>
              <a:gd name="connsiteX0-31" fmla="*/ 6793003 w 10331607"/>
              <a:gd name="connsiteY0-32" fmla="*/ 0 h 1671411"/>
              <a:gd name="connsiteX1-33" fmla="*/ 10331607 w 10331607"/>
              <a:gd name="connsiteY1-34" fmla="*/ 0 h 1671411"/>
              <a:gd name="connsiteX2-35" fmla="*/ 10331607 w 10331607"/>
              <a:gd name="connsiteY2-36" fmla="*/ 1671411 h 1671411"/>
              <a:gd name="connsiteX3-37" fmla="*/ 0 w 10331607"/>
              <a:gd name="connsiteY3-38" fmla="*/ 1671411 h 1671411"/>
              <a:gd name="connsiteX4-39" fmla="*/ 0 w 10331607"/>
              <a:gd name="connsiteY4-40" fmla="*/ 0 h 1671411"/>
              <a:gd name="connsiteX5-41" fmla="*/ 3301518 w 10331607"/>
              <a:gd name="connsiteY5-42" fmla="*/ 0 h 1671411"/>
              <a:gd name="connsiteX0-43" fmla="*/ 8973137 w 10331607"/>
              <a:gd name="connsiteY0-44" fmla="*/ 0 h 1676400"/>
              <a:gd name="connsiteX1-45" fmla="*/ 10331607 w 10331607"/>
              <a:gd name="connsiteY1-46" fmla="*/ 4989 h 1676400"/>
              <a:gd name="connsiteX2-47" fmla="*/ 10331607 w 10331607"/>
              <a:gd name="connsiteY2-48" fmla="*/ 1676400 h 1676400"/>
              <a:gd name="connsiteX3-49" fmla="*/ 0 w 10331607"/>
              <a:gd name="connsiteY3-50" fmla="*/ 1676400 h 1676400"/>
              <a:gd name="connsiteX4-51" fmla="*/ 0 w 10331607"/>
              <a:gd name="connsiteY4-52" fmla="*/ 4989 h 1676400"/>
              <a:gd name="connsiteX5-53" fmla="*/ 3301518 w 10331607"/>
              <a:gd name="connsiteY5-54" fmla="*/ 4989 h 1676400"/>
              <a:gd name="connsiteX0-55" fmla="*/ 8973137 w 10331607"/>
              <a:gd name="connsiteY0-56" fmla="*/ 0 h 1676400"/>
              <a:gd name="connsiteX1-57" fmla="*/ 10331607 w 10331607"/>
              <a:gd name="connsiteY1-58" fmla="*/ 4989 h 1676400"/>
              <a:gd name="connsiteX2-59" fmla="*/ 10331607 w 10331607"/>
              <a:gd name="connsiteY2-60" fmla="*/ 1676400 h 1676400"/>
              <a:gd name="connsiteX3-61" fmla="*/ 0 w 10331607"/>
              <a:gd name="connsiteY3-62" fmla="*/ 1676400 h 1676400"/>
              <a:gd name="connsiteX4-63" fmla="*/ 0 w 10331607"/>
              <a:gd name="connsiteY4-64" fmla="*/ 4989 h 1676400"/>
              <a:gd name="connsiteX5-65" fmla="*/ 1096468 w 10331607"/>
              <a:gd name="connsiteY5-66" fmla="*/ 0 h 1676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331607" h="1676400">
                <a:moveTo>
                  <a:pt x="8973137" y="0"/>
                </a:moveTo>
                <a:lnTo>
                  <a:pt x="10331607" y="4989"/>
                </a:lnTo>
                <a:lnTo>
                  <a:pt x="10331607" y="1676400"/>
                </a:lnTo>
                <a:lnTo>
                  <a:pt x="0" y="1676400"/>
                </a:lnTo>
                <a:lnTo>
                  <a:pt x="0" y="4989"/>
                </a:lnTo>
                <a:lnTo>
                  <a:pt x="1096468" y="0"/>
                </a:lnTo>
              </a:path>
            </a:pathLst>
          </a:custGeom>
          <a:noFill/>
          <a:ln w="19050" cap="flat" cmpd="sng" algn="ctr">
            <a:solidFill>
              <a:srgbClr val="C00000"/>
            </a:solidFill>
            <a:prstDash val="sysDash"/>
            <a:round/>
            <a:headEnd type="none" w="med" len="med"/>
            <a:tailEnd type="none" w="med" len="med"/>
          </a:ln>
          <a:effectLst/>
        </p:spPr>
        <p:txBody>
          <a:bodyPr rot="0" spcFirstLastPara="0" vertOverflow="overflow" horzOverflow="overflow" vert="horz" wrap="square" lIns="91419" tIns="45709" rIns="91419" bIns="45709" numCol="1" spcCol="0" rtlCol="0" fromWordArt="0" anchor="t" anchorCtr="0" forceAA="0" compatLnSpc="1">
            <a:noAutofit/>
          </a:bodyPr>
          <a:lstStyle/>
          <a:p>
            <a:pPr fontAlgn="base">
              <a:spcBef>
                <a:spcPct val="0"/>
              </a:spcBef>
              <a:spcAft>
                <a:spcPct val="0"/>
              </a:spcAft>
              <a:buFont typeface="Arial" panose="020B0604020202020204" pitchFamily="34" charset="0"/>
              <a:buNone/>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2" name="PA_圆角矩形 12"/>
          <p:cNvSpPr>
            <a:spLocks noChangeAspect="1"/>
          </p:cNvSpPr>
          <p:nvPr>
            <p:custDataLst>
              <p:tags r:id="rId1"/>
            </p:custDataLst>
          </p:nvPr>
        </p:nvSpPr>
        <p:spPr>
          <a:xfrm>
            <a:off x="2263796" y="908522"/>
            <a:ext cx="431900" cy="431900"/>
          </a:xfrm>
          <a:prstGeom prst="roundRect">
            <a:avLst>
              <a:gd name="adj" fmla="val 50000"/>
            </a:avLst>
          </a:prstGeom>
          <a:solidFill>
            <a:srgbClr val="C00000"/>
          </a:solidFill>
          <a:ln w="63500">
            <a:solidFill>
              <a:srgbClr val="C0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000" b="1" dirty="0">
              <a:solidFill>
                <a:srgbClr val="FCFCFC"/>
              </a:solidFill>
              <a:latin typeface="微软雅黑" panose="020B0503020204020204" pitchFamily="34" charset="-122"/>
              <a:ea typeface="微软雅黑" panose="020B0503020204020204" pitchFamily="34" charset="-122"/>
            </a:endParaRPr>
          </a:p>
        </p:txBody>
      </p:sp>
      <p:sp>
        <p:nvSpPr>
          <p:cNvPr id="13" name="矩形 12"/>
          <p:cNvSpPr/>
          <p:nvPr/>
        </p:nvSpPr>
        <p:spPr>
          <a:xfrm>
            <a:off x="3770237" y="768634"/>
            <a:ext cx="4339650" cy="922020"/>
          </a:xfrm>
          <a:prstGeom prst="rect">
            <a:avLst/>
          </a:prstGeom>
        </p:spPr>
        <p:txBody>
          <a:bodyPr wrap="square">
            <a:spAutoFit/>
          </a:bodyPr>
          <a:lstStyle/>
          <a:p>
            <a:pPr marL="342900" lvl="0" indent="-342900" defTabSz="913765" fontAlgn="base">
              <a:lnSpc>
                <a:spcPct val="150000"/>
              </a:lnSpc>
              <a:spcBef>
                <a:spcPct val="0"/>
              </a:spcBef>
              <a:spcAft>
                <a:spcPct val="0"/>
              </a:spcAft>
              <a:defRPr/>
            </a:pPr>
            <a:r>
              <a:rPr lang="zh-CN" altLang="en-US" b="1" dirty="0" smtClean="0">
                <a:solidFill>
                  <a:schemeClr val="bg1"/>
                </a:solidFill>
                <a:latin typeface="微软雅黑" panose="020B0503020204020204" pitchFamily="34" charset="-122"/>
                <a:ea typeface="微软雅黑" panose="020B0503020204020204" pitchFamily="34" charset="-122"/>
                <a:cs typeface="+mn-ea"/>
                <a:sym typeface="+mn-lt"/>
              </a:rPr>
              <a:t>乘上“中国速度”的高铁飞驰于崇山峻岭</a:t>
            </a:r>
          </a:p>
          <a:p>
            <a:pPr marL="342900" indent="-342900" defTabSz="913765" fontAlgn="base">
              <a:lnSpc>
                <a:spcPct val="150000"/>
              </a:lnSpc>
              <a:spcBef>
                <a:spcPct val="0"/>
              </a:spcBef>
              <a:spcAft>
                <a:spcPct val="0"/>
              </a:spcAft>
              <a:defRPr/>
            </a:pP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6" name="图片 5" descr="35"/>
          <p:cNvPicPr>
            <a:picLocks noChangeAspect="1"/>
          </p:cNvPicPr>
          <p:nvPr/>
        </p:nvPicPr>
        <p:blipFill>
          <a:blip r:embed="rId5"/>
          <a:stretch>
            <a:fillRect/>
          </a:stretch>
        </p:blipFill>
        <p:spPr>
          <a:xfrm>
            <a:off x="3836670" y="1699895"/>
            <a:ext cx="4699000" cy="3479800"/>
          </a:xfrm>
          <a:prstGeom prst="rect">
            <a:avLst/>
          </a:prstGeom>
        </p:spPr>
      </p:pic>
      <p:sp>
        <p:nvSpPr>
          <p:cNvPr id="11" name="文本框 10"/>
          <p:cNvSpPr txBox="1"/>
          <p:nvPr/>
        </p:nvSpPr>
        <p:spPr>
          <a:xfrm>
            <a:off x="4159885" y="5179695"/>
            <a:ext cx="3963670" cy="337185"/>
          </a:xfrm>
          <a:prstGeom prst="rect">
            <a:avLst/>
          </a:prstGeom>
          <a:noFill/>
        </p:spPr>
        <p:txBody>
          <a:bodyPr wrap="square" rtlCol="0">
            <a:spAutoFit/>
          </a:bodyPr>
          <a:lstStyle/>
          <a:p>
            <a:pPr algn="ctr"/>
            <a:r>
              <a:rPr lang="zh-CN" altLang="en-US" sz="1600" b="1"/>
              <a:t>八横八纵铁路规划</a:t>
            </a:r>
          </a:p>
        </p:txBody>
      </p:sp>
      <p:pic>
        <p:nvPicPr>
          <p:cNvPr id="14" name="图片 13" descr="29"/>
          <p:cNvPicPr>
            <a:picLocks noChangeAspect="1"/>
          </p:cNvPicPr>
          <p:nvPr/>
        </p:nvPicPr>
        <p:blipFill>
          <a:blip r:embed="rId6"/>
          <a:stretch>
            <a:fillRect/>
          </a:stretch>
        </p:blipFill>
        <p:spPr>
          <a:xfrm>
            <a:off x="1063625" y="2064385"/>
            <a:ext cx="3016250" cy="2346325"/>
          </a:xfrm>
          <a:prstGeom prst="rect">
            <a:avLst/>
          </a:prstGeom>
        </p:spPr>
      </p:pic>
      <p:pic>
        <p:nvPicPr>
          <p:cNvPr id="15" name="图片 14" descr="36"/>
          <p:cNvPicPr>
            <a:picLocks noChangeAspect="1"/>
          </p:cNvPicPr>
          <p:nvPr/>
        </p:nvPicPr>
        <p:blipFill>
          <a:blip r:embed="rId7"/>
          <a:stretch>
            <a:fillRect/>
          </a:stretch>
        </p:blipFill>
        <p:spPr>
          <a:xfrm>
            <a:off x="7946390" y="2123440"/>
            <a:ext cx="3255645" cy="22872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23" presetClass="entr" presetSubtype="3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4*#ppt_w"/>
                                          </p:val>
                                        </p:tav>
                                        <p:tav tm="100000">
                                          <p:val>
                                            <p:strVal val="#ppt_w"/>
                                          </p:val>
                                        </p:tav>
                                      </p:tavLst>
                                    </p:anim>
                                    <p:anim calcmode="lin" valueType="num">
                                      <p:cBhvr>
                                        <p:cTn id="11" dur="1000" fill="hold"/>
                                        <p:tgtEl>
                                          <p:spTgt spid="12"/>
                                        </p:tgtEl>
                                        <p:attrNameLst>
                                          <p:attrName>ppt_h</p:attrName>
                                        </p:attrNameLst>
                                      </p:cBhvr>
                                      <p:tavLst>
                                        <p:tav tm="0">
                                          <p:val>
                                            <p:strVal val="4*#ppt_h"/>
                                          </p:val>
                                        </p:tav>
                                        <p:tav tm="100000">
                                          <p:val>
                                            <p:strVal val="#ppt_h"/>
                                          </p:val>
                                        </p:tav>
                                      </p:tavLst>
                                    </p:anim>
                                  </p:childTnLst>
                                </p:cTn>
                              </p:par>
                              <p:par>
                                <p:cTn id="12" presetID="16" presetClass="entr" presetSubtype="37"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outVertical)">
                                      <p:cBhvr>
                                        <p:cTn id="14" dur="500"/>
                                        <p:tgtEl>
                                          <p:spTgt spid="9"/>
                                        </p:tgtEl>
                                      </p:cBhvr>
                                    </p:animEffect>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sp>
        <p:nvSpPr>
          <p:cNvPr id="2" name="矩形 1"/>
          <p:cNvSpPr/>
          <p:nvPr/>
        </p:nvSpPr>
        <p:spPr>
          <a:xfrm>
            <a:off x="276032" y="156331"/>
            <a:ext cx="11620982" cy="653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142075" y="322298"/>
            <a:ext cx="6099858" cy="368300"/>
          </a:xfrm>
          <a:prstGeom prst="rect">
            <a:avLst/>
          </a:prstGeom>
          <a:noFill/>
        </p:spPr>
        <p:txBody>
          <a:bodyPr wrap="square">
            <a:spAutoFit/>
          </a:bodyPr>
          <a:lstStyle/>
          <a:p>
            <a:r>
              <a:rPr lang="zh-CN" altLang="en-US" dirty="0">
                <a:solidFill>
                  <a:srgbClr val="C00000"/>
                </a:solidFill>
                <a:latin typeface="汉仪雅酷黑 85W" panose="020B0904020202020204" pitchFamily="34" charset="-122"/>
                <a:ea typeface="汉仪雅酷黑 85W" panose="020B0904020202020204" pitchFamily="34" charset="-122"/>
                <a:cs typeface="+mn-ea"/>
                <a:sym typeface="+mn-lt"/>
              </a:rPr>
              <a:t>怀揣美好愿景踏入未来新征程</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651" y="156258"/>
            <a:ext cx="860424" cy="701413"/>
          </a:xfrm>
          <a:prstGeom prst="rect">
            <a:avLst/>
          </a:prstGeom>
        </p:spPr>
      </p:pic>
      <p:sp>
        <p:nvSpPr>
          <p:cNvPr id="7" name="文本框 6"/>
          <p:cNvSpPr txBox="1"/>
          <p:nvPr/>
        </p:nvSpPr>
        <p:spPr>
          <a:xfrm>
            <a:off x="936052" y="2941309"/>
            <a:ext cx="10319896" cy="427746"/>
          </a:xfrm>
          <a:prstGeom prst="rect">
            <a:avLst/>
          </a:prstGeom>
          <a:noFill/>
        </p:spPr>
        <p:txBody>
          <a:bodyPr wrap="square">
            <a:spAutoFit/>
          </a:bodyPr>
          <a:lstStyle/>
          <a:p>
            <a:pPr marL="742950" lvl="1" indent="-285750">
              <a:lnSpc>
                <a:spcPct val="135000"/>
              </a:lnSpc>
              <a:buFont typeface="Wingdings" panose="05000000000000000000" pitchFamily="2" charset="2"/>
              <a:buChar char="u"/>
            </a:pPr>
            <a:endParaRPr lang="en-US" altLang="zh-CN" dirty="0">
              <a:solidFill>
                <a:srgbClr val="44546A">
                  <a:lumMod val="50000"/>
                </a:srgbClr>
              </a:solidFill>
              <a:latin typeface="微软雅黑" panose="020B0503020204020204" pitchFamily="34" charset="-122"/>
              <a:ea typeface="微软雅黑" panose="020B0503020204020204" pitchFamily="34" charset="-122"/>
              <a:cs typeface="+mn-ea"/>
              <a:sym typeface="+mn-lt"/>
            </a:endParaRPr>
          </a:p>
        </p:txBody>
      </p:sp>
      <p:grpSp>
        <p:nvGrpSpPr>
          <p:cNvPr id="3" name="组合 7"/>
          <p:cNvGrpSpPr/>
          <p:nvPr/>
        </p:nvGrpSpPr>
        <p:grpSpPr>
          <a:xfrm>
            <a:off x="1902703" y="1045645"/>
            <a:ext cx="8626977" cy="741593"/>
            <a:chOff x="838630" y="3429000"/>
            <a:chExt cx="4735937" cy="741593"/>
          </a:xfrm>
        </p:grpSpPr>
        <p:sp>
          <p:nvSpPr>
            <p:cNvPr id="11" name="矩形: 圆角 10"/>
            <p:cNvSpPr/>
            <p:nvPr/>
          </p:nvSpPr>
          <p:spPr>
            <a:xfrm>
              <a:off x="838630" y="3429000"/>
              <a:ext cx="4735937" cy="58420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 name="文本框 9"/>
            <p:cNvSpPr txBox="1"/>
            <p:nvPr/>
          </p:nvSpPr>
          <p:spPr>
            <a:xfrm>
              <a:off x="871154" y="3524262"/>
              <a:ext cx="4703413" cy="646331"/>
            </a:xfrm>
            <a:prstGeom prst="rect">
              <a:avLst/>
            </a:prstGeom>
            <a:noFill/>
          </p:spPr>
          <p:txBody>
            <a:bodyPr wrap="square">
              <a:spAutoFit/>
            </a:bodyPr>
            <a:lstStyle/>
            <a:p>
              <a:pPr algn="ctr">
                <a:defRPr/>
              </a:pPr>
              <a:r>
                <a:rPr lang="zh-CN" altLang="en-US" b="1" dirty="0" smtClean="0">
                  <a:solidFill>
                    <a:schemeClr val="bg1"/>
                  </a:solidFill>
                  <a:latin typeface="微软雅黑" panose="020B0503020204020204" pitchFamily="34" charset="-122"/>
                  <a:ea typeface="微软雅黑" panose="020B0503020204020204" pitchFamily="34" charset="-122"/>
                  <a:cs typeface="+mn-ea"/>
                  <a:sym typeface="+mn-lt"/>
                </a:rPr>
                <a:t>“十三五”时期的丰硕成果，源于全体中华儿女的不懈奋斗</a:t>
              </a:r>
              <a:endParaRPr lang="en-US" altLang="zh-CN" dirty="0" smtClean="0">
                <a:solidFill>
                  <a:srgbClr val="44546A">
                    <a:lumMod val="50000"/>
                  </a:srgbClr>
                </a:solidFill>
                <a:latin typeface="微软雅黑" panose="020B0503020204020204" pitchFamily="34" charset="-122"/>
                <a:ea typeface="微软雅黑" panose="020B0503020204020204" pitchFamily="34" charset="-122"/>
                <a:cs typeface="+mn-ea"/>
                <a:sym typeface="+mn-lt"/>
              </a:endParaRPr>
            </a:p>
            <a:p>
              <a:pPr lvl="0">
                <a:defRPr/>
              </a:pPr>
              <a:endParaRPr kumimoji="0" lang="zh-CN" altLang="en-US"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endParaRPr>
            </a:p>
          </p:txBody>
        </p:sp>
      </p:grpSp>
      <p:cxnSp>
        <p:nvCxnSpPr>
          <p:cNvPr id="15" name="直接连接符 14"/>
          <p:cNvCxnSpPr/>
          <p:nvPr/>
        </p:nvCxnSpPr>
        <p:spPr>
          <a:xfrm>
            <a:off x="998561" y="6359573"/>
            <a:ext cx="10176195" cy="0"/>
          </a:xfrm>
          <a:prstGeom prst="line">
            <a:avLst/>
          </a:prstGeom>
          <a:ln w="38100">
            <a:solidFill>
              <a:srgbClr val="CE0800"/>
            </a:solidFill>
          </a:ln>
        </p:spPr>
        <p:style>
          <a:lnRef idx="1">
            <a:schemeClr val="accent1"/>
          </a:lnRef>
          <a:fillRef idx="0">
            <a:schemeClr val="accent1"/>
          </a:fillRef>
          <a:effectRef idx="0">
            <a:schemeClr val="accent1"/>
          </a:effectRef>
          <a:fontRef idx="minor">
            <a:schemeClr val="tx1"/>
          </a:fontRef>
        </p:style>
      </p:cxnSp>
      <p:pic>
        <p:nvPicPr>
          <p:cNvPr id="4" name="图片 3" descr="25"/>
          <p:cNvPicPr>
            <a:picLocks noChangeAspect="1"/>
          </p:cNvPicPr>
          <p:nvPr/>
        </p:nvPicPr>
        <p:blipFill>
          <a:blip r:embed="rId4" cstate="print"/>
          <a:srcRect r="-195" b="27640"/>
          <a:stretch>
            <a:fillRect/>
          </a:stretch>
        </p:blipFill>
        <p:spPr>
          <a:xfrm>
            <a:off x="1604010" y="1815465"/>
            <a:ext cx="4402455" cy="4544060"/>
          </a:xfrm>
          <a:prstGeom prst="rect">
            <a:avLst/>
          </a:prstGeom>
        </p:spPr>
      </p:pic>
      <p:pic>
        <p:nvPicPr>
          <p:cNvPr id="6" name="图片 5" descr="26"/>
          <p:cNvPicPr>
            <a:picLocks noChangeAspect="1"/>
          </p:cNvPicPr>
          <p:nvPr/>
        </p:nvPicPr>
        <p:blipFill>
          <a:blip r:embed="rId5" cstate="print"/>
          <a:srcRect r="171" b="40682"/>
          <a:stretch>
            <a:fillRect/>
          </a:stretch>
        </p:blipFill>
        <p:spPr>
          <a:xfrm>
            <a:off x="6188710" y="1787525"/>
            <a:ext cx="4835525" cy="457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nodePh="1">
                                  <p:stCondLst>
                                    <p:cond delay="0"/>
                                  </p:stCondLst>
                                  <p:endCondLst>
                                    <p:cond evt="begin" delay="0">
                                      <p:tn val="11"/>
                                    </p:cond>
                                  </p:end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801870" y="-39849"/>
            <a:ext cx="3380117" cy="1212204"/>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6294"/>
            <a:ext cx="12192000" cy="1899516"/>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1901706"/>
            <a:ext cx="3727938" cy="4933131"/>
          </a:xfrm>
          <a:prstGeom prst="rect">
            <a:avLst/>
          </a:prstGeom>
        </p:spPr>
      </p:pic>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8128268" y="3206251"/>
            <a:ext cx="4063732" cy="3628586"/>
          </a:xfrm>
          <a:prstGeom prst="rect">
            <a:avLst/>
          </a:prstGeom>
        </p:spPr>
      </p:pic>
      <p:grpSp>
        <p:nvGrpSpPr>
          <p:cNvPr id="21" name="组合 20"/>
          <p:cNvGrpSpPr/>
          <p:nvPr/>
        </p:nvGrpSpPr>
        <p:grpSpPr>
          <a:xfrm>
            <a:off x="3454789" y="-352056"/>
            <a:ext cx="4507523" cy="4507523"/>
            <a:chOff x="3501013" y="-529866"/>
            <a:chExt cx="4507523" cy="4507523"/>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1013" y="-529866"/>
              <a:ext cx="4507523" cy="4507523"/>
            </a:xfrm>
            <a:prstGeom prst="rect">
              <a:avLst/>
            </a:prstGeom>
          </p:spPr>
        </p:pic>
        <p:sp>
          <p:nvSpPr>
            <p:cNvPr id="25" name="文本框 24"/>
            <p:cNvSpPr txBox="1"/>
            <p:nvPr/>
          </p:nvSpPr>
          <p:spPr>
            <a:xfrm>
              <a:off x="4814246" y="1461242"/>
              <a:ext cx="2290765" cy="646331"/>
            </a:xfrm>
            <a:prstGeom prst="rect">
              <a:avLst/>
            </a:prstGeom>
            <a:noFill/>
          </p:spPr>
          <p:txBody>
            <a:bodyPr wrap="square">
              <a:spAutoFit/>
            </a:bodyPr>
            <a:lstStyle/>
            <a:p>
              <a:pPr algn="dist"/>
              <a:r>
                <a:rPr lang="zh-CN" altLang="en-US" sz="3600" kern="100" dirty="0">
                  <a:solidFill>
                    <a:srgbClr val="C00000"/>
                  </a:solidFill>
                  <a:effectLst/>
                  <a:latin typeface="汉仪雅酷黑 85W" panose="020B0904020202020204" pitchFamily="34" charset="-122"/>
                  <a:ea typeface="汉仪雅酷黑 85W" panose="020B0904020202020204" pitchFamily="34" charset="-122"/>
                  <a:cs typeface="+mn-ea"/>
                  <a:sym typeface="+mn-lt"/>
                </a:rPr>
                <a:t>第壹部分</a:t>
              </a:r>
              <a:endParaRPr lang="zh-CN" altLang="en-US" sz="3600" dirty="0">
                <a:solidFill>
                  <a:srgbClr val="C00000"/>
                </a:solidFill>
                <a:latin typeface="汉仪雅酷黑 85W" panose="020B0904020202020204" pitchFamily="34" charset="-122"/>
                <a:ea typeface="汉仪雅酷黑 85W" panose="020B0904020202020204" pitchFamily="34" charset="-122"/>
                <a:cs typeface="+mn-ea"/>
                <a:sym typeface="+mn-lt"/>
              </a:endParaRPr>
            </a:p>
          </p:txBody>
        </p:sp>
      </p:grpSp>
      <p:sp>
        <p:nvSpPr>
          <p:cNvPr id="27" name="文本框 26"/>
          <p:cNvSpPr txBox="1"/>
          <p:nvPr/>
        </p:nvSpPr>
        <p:spPr>
          <a:xfrm>
            <a:off x="1733550" y="3055613"/>
            <a:ext cx="8724900" cy="1938020"/>
          </a:xfrm>
          <a:prstGeom prst="rect">
            <a:avLst/>
          </a:prstGeom>
          <a:noFill/>
        </p:spPr>
        <p:txBody>
          <a:bodyPr wrap="square" rtlCol="0">
            <a:spAutoFit/>
          </a:bodyPr>
          <a:lstStyle/>
          <a:p>
            <a:pPr algn="ctr"/>
            <a:r>
              <a:rPr lang="zh-CN" altLang="en-US" sz="6000" dirty="0">
                <a:solidFill>
                  <a:srgbClr val="C00000"/>
                </a:solidFill>
                <a:latin typeface="汉仪雅酷黑 85W" panose="020B0904020202020204" pitchFamily="34" charset="-122"/>
                <a:ea typeface="汉仪雅酷黑 85W" panose="020B0904020202020204" pitchFamily="34" charset="-122"/>
                <a:cs typeface="+mn-ea"/>
                <a:sym typeface="+mn-lt"/>
              </a:rPr>
              <a:t>不忘入党誓言牢记</a:t>
            </a:r>
            <a:endParaRPr lang="en-US" altLang="zh-CN" sz="6000" dirty="0">
              <a:solidFill>
                <a:srgbClr val="C00000"/>
              </a:solidFill>
              <a:latin typeface="汉仪雅酷黑 85W" panose="020B0904020202020204" pitchFamily="34" charset="-122"/>
              <a:ea typeface="汉仪雅酷黑 85W" panose="020B0904020202020204" pitchFamily="34" charset="-122"/>
              <a:cs typeface="+mn-ea"/>
              <a:sym typeface="+mn-lt"/>
            </a:endParaRPr>
          </a:p>
          <a:p>
            <a:pPr algn="ctr"/>
            <a:r>
              <a:rPr lang="zh-CN" altLang="en-US" sz="6000" dirty="0">
                <a:solidFill>
                  <a:srgbClr val="C00000"/>
                </a:solidFill>
                <a:latin typeface="汉仪雅酷黑 85W" panose="020B0904020202020204" pitchFamily="34" charset="-122"/>
                <a:ea typeface="汉仪雅酷黑 85W" panose="020B0904020202020204" pitchFamily="34" charset="-122"/>
                <a:cs typeface="+mn-ea"/>
                <a:sym typeface="+mn-lt"/>
              </a:rPr>
              <a:t>党员身份</a:t>
            </a: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16" presetClass="entr" presetSubtype="21"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图片 3" descr="22"/>
          <p:cNvPicPr>
            <a:picLocks noChangeAspect="1"/>
          </p:cNvPicPr>
          <p:nvPr/>
        </p:nvPicPr>
        <p:blipFill>
          <a:blip r:embed="rId2"/>
          <a:srcRect t="11273" r="-1057" b="5546"/>
          <a:stretch>
            <a:fillRect/>
          </a:stretch>
        </p:blipFill>
        <p:spPr>
          <a:xfrm>
            <a:off x="635" y="817880"/>
            <a:ext cx="12320270" cy="6039485"/>
          </a:xfrm>
          <a:prstGeom prst="rect">
            <a:avLst/>
          </a:prstGeom>
        </p:spPr>
      </p:pic>
      <p:sp>
        <p:nvSpPr>
          <p:cNvPr id="2" name="矩形 1"/>
          <p:cNvSpPr/>
          <p:nvPr/>
        </p:nvSpPr>
        <p:spPr>
          <a:xfrm>
            <a:off x="285557" y="159506"/>
            <a:ext cx="11620982" cy="6539696"/>
          </a:xfrm>
          <a:prstGeom prst="rect">
            <a:avLst/>
          </a:prstGeom>
          <a:solidFill>
            <a:schemeClr val="bg1"/>
          </a:soli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142075" y="322298"/>
            <a:ext cx="6099858" cy="368300"/>
          </a:xfrm>
          <a:prstGeom prst="rect">
            <a:avLst/>
          </a:prstGeom>
          <a:noFill/>
        </p:spPr>
        <p:txBody>
          <a:bodyPr wrap="square">
            <a:spAutoFit/>
          </a:bodyPr>
          <a:lstStyle/>
          <a:p>
            <a:r>
              <a:rPr lang="zh-CN" altLang="en-US" dirty="0" smtClean="0">
                <a:solidFill>
                  <a:srgbClr val="FF0000"/>
                </a:solidFill>
                <a:latin typeface="汉仪雅酷黑 85W" panose="020B0904020202020204" pitchFamily="34" charset="-122"/>
                <a:ea typeface="汉仪雅酷黑 85W" panose="020B0904020202020204" pitchFamily="34" charset="-122"/>
                <a:cs typeface="+mn-ea"/>
                <a:sym typeface="+mn-lt"/>
              </a:rPr>
              <a:t>怀揣美好愿景踏入未来新征程</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036" y="188008"/>
            <a:ext cx="860424" cy="701413"/>
          </a:xfrm>
          <a:prstGeom prst="rect">
            <a:avLst/>
          </a:prstGeom>
        </p:spPr>
      </p:pic>
      <p:grpSp>
        <p:nvGrpSpPr>
          <p:cNvPr id="3" name="Group 4"/>
          <p:cNvGrpSpPr>
            <a:grpSpLocks noChangeAspect="1"/>
          </p:cNvGrpSpPr>
          <p:nvPr/>
        </p:nvGrpSpPr>
        <p:grpSpPr bwMode="auto">
          <a:xfrm>
            <a:off x="1047766" y="889692"/>
            <a:ext cx="903606" cy="461665"/>
            <a:chOff x="3222" y="1845"/>
            <a:chExt cx="1237" cy="632"/>
          </a:xfrm>
          <a:solidFill>
            <a:schemeClr val="tx1"/>
          </a:solidFill>
        </p:grpSpPr>
        <p:sp>
          <p:nvSpPr>
            <p:cNvPr id="7" name="Freeform 5"/>
            <p:cNvSpPr/>
            <p:nvPr/>
          </p:nvSpPr>
          <p:spPr bwMode="auto">
            <a:xfrm>
              <a:off x="3608" y="1845"/>
              <a:ext cx="851" cy="632"/>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cs typeface="+mn-ea"/>
                <a:sym typeface="+mn-lt"/>
              </a:endParaRPr>
            </a:p>
          </p:txBody>
        </p:sp>
        <p:sp>
          <p:nvSpPr>
            <p:cNvPr id="8" name="Rectangle 6"/>
            <p:cNvSpPr>
              <a:spLocks noChangeArrowheads="1"/>
            </p:cNvSpPr>
            <p:nvPr/>
          </p:nvSpPr>
          <p:spPr bwMode="auto">
            <a:xfrm>
              <a:off x="3222" y="1931"/>
              <a:ext cx="319" cy="5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cs typeface="+mn-ea"/>
                <a:sym typeface="+mn-lt"/>
              </a:endParaRPr>
            </a:p>
          </p:txBody>
        </p:sp>
      </p:grpSp>
      <p:sp>
        <p:nvSpPr>
          <p:cNvPr id="10" name="矩形 9"/>
          <p:cNvSpPr/>
          <p:nvPr/>
        </p:nvSpPr>
        <p:spPr>
          <a:xfrm>
            <a:off x="1978668" y="851949"/>
            <a:ext cx="4971498" cy="646331"/>
          </a:xfrm>
          <a:prstGeom prst="rect">
            <a:avLst/>
          </a:prstGeom>
        </p:spPr>
        <p:txBody>
          <a:bodyPr wrap="square">
            <a:spAutoFit/>
          </a:bodyPr>
          <a:lstStyle/>
          <a:p>
            <a:r>
              <a:rPr lang="zh-CN" altLang="en-US" sz="3600" b="1" dirty="0">
                <a:solidFill>
                  <a:schemeClr val="tx1"/>
                </a:solidFill>
                <a:latin typeface="微软雅黑" panose="020B0503020204020204" pitchFamily="34" charset="-122"/>
                <a:ea typeface="微软雅黑" panose="020B0503020204020204" pitchFamily="34" charset="-122"/>
                <a:cs typeface="+mn-ea"/>
                <a:sym typeface="+mn-lt"/>
              </a:rPr>
              <a:t>放眼未来</a:t>
            </a:r>
          </a:p>
        </p:txBody>
      </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6601" y="2576549"/>
            <a:ext cx="5214395" cy="5214395"/>
          </a:xfrm>
          <a:prstGeom prst="rect">
            <a:avLst/>
          </a:prstGeom>
        </p:spPr>
      </p:pic>
      <p:sp>
        <p:nvSpPr>
          <p:cNvPr id="14" name="矩形 13"/>
          <p:cNvSpPr/>
          <p:nvPr/>
        </p:nvSpPr>
        <p:spPr>
          <a:xfrm>
            <a:off x="5855752" y="1813305"/>
            <a:ext cx="5700579" cy="1172629"/>
          </a:xfrm>
          <a:prstGeom prst="rect">
            <a:avLst/>
          </a:prstGeom>
          <a:noFill/>
        </p:spPr>
        <p:txBody>
          <a:bodyPr wrap="square">
            <a:spAutoFit/>
          </a:bodyPr>
          <a:lstStyle/>
          <a:p>
            <a:pPr marL="342900" indent="-342900" algn="just">
              <a:lnSpc>
                <a:spcPct val="130000"/>
              </a:lnSpc>
              <a:buFont typeface="Wingdings" panose="05000000000000000000" pitchFamily="2" charset="2"/>
              <a:buChar char="u"/>
              <a:defRPr/>
            </a:pPr>
            <a:r>
              <a:rPr lang="zh-CN" altLang="en-US" dirty="0">
                <a:latin typeface="微软雅黑" panose="020B0503020204020204" pitchFamily="34" charset="-122"/>
                <a:ea typeface="微软雅黑" panose="020B0503020204020204" pitchFamily="34" charset="-122"/>
                <a:cs typeface="+mn-ea"/>
                <a:sym typeface="+mn-lt"/>
              </a:rPr>
              <a:t>我们都是追梦人，我们在努力奔跑。</a:t>
            </a:r>
            <a:endParaRPr lang="en-US" altLang="zh-CN" dirty="0">
              <a:latin typeface="微软雅黑" panose="020B0503020204020204" pitchFamily="34" charset="-122"/>
              <a:ea typeface="微软雅黑" panose="020B0503020204020204" pitchFamily="34" charset="-122"/>
              <a:cs typeface="+mn-ea"/>
              <a:sym typeface="+mn-lt"/>
            </a:endParaRPr>
          </a:p>
          <a:p>
            <a:pPr marL="342900" indent="-342900" algn="just">
              <a:lnSpc>
                <a:spcPct val="130000"/>
              </a:lnSpc>
              <a:buFont typeface="Wingdings" panose="05000000000000000000" pitchFamily="2" charset="2"/>
              <a:buChar char="u"/>
              <a:defRPr/>
            </a:pPr>
            <a:r>
              <a:rPr lang="zh-CN" altLang="en-US" dirty="0">
                <a:latin typeface="微软雅黑" panose="020B0503020204020204" pitchFamily="34" charset="-122"/>
                <a:ea typeface="微软雅黑" panose="020B0503020204020204" pitchFamily="34" charset="-122"/>
                <a:cs typeface="+mn-ea"/>
                <a:sym typeface="+mn-lt"/>
              </a:rPr>
              <a:t>中国的昨天已经</a:t>
            </a:r>
            <a:r>
              <a:rPr lang="zh-CN" altLang="en-US" dirty="0" smtClean="0">
                <a:latin typeface="微软雅黑" panose="020B0503020204020204" pitchFamily="34" charset="-122"/>
                <a:ea typeface="微软雅黑" panose="020B0503020204020204" pitchFamily="34" charset="-122"/>
                <a:cs typeface="+mn-ea"/>
                <a:sym typeface="+mn-lt"/>
              </a:rPr>
              <a:t>写在人类</a:t>
            </a:r>
            <a:r>
              <a:rPr lang="zh-CN" altLang="en-US" dirty="0">
                <a:latin typeface="微软雅黑" panose="020B0503020204020204" pitchFamily="34" charset="-122"/>
                <a:ea typeface="微软雅黑" panose="020B0503020204020204" pitchFamily="34" charset="-122"/>
                <a:cs typeface="+mn-ea"/>
                <a:sym typeface="+mn-lt"/>
              </a:rPr>
              <a:t>的史册上</a:t>
            </a:r>
            <a:r>
              <a:rPr lang="zh-CN" altLang="en-US" dirty="0" smtClean="0">
                <a:latin typeface="微软雅黑" panose="020B0503020204020204" pitchFamily="34" charset="-122"/>
                <a:ea typeface="微软雅黑" panose="020B0503020204020204" pitchFamily="34" charset="-122"/>
                <a:cs typeface="+mn-ea"/>
                <a:sym typeface="+mn-lt"/>
              </a:rPr>
              <a:t>，中国</a:t>
            </a:r>
            <a:r>
              <a:rPr lang="zh-CN" altLang="en-US" dirty="0">
                <a:latin typeface="微软雅黑" panose="020B0503020204020204" pitchFamily="34" charset="-122"/>
                <a:ea typeface="微软雅黑" panose="020B0503020204020204" pitchFamily="34" charset="-122"/>
                <a:cs typeface="+mn-ea"/>
                <a:sym typeface="+mn-lt"/>
              </a:rPr>
              <a:t>的今天正在亿万人民手中创造，中国的明天必将更加</a:t>
            </a:r>
            <a:r>
              <a:rPr lang="zh-CN" altLang="en-US" dirty="0" smtClean="0">
                <a:latin typeface="微软雅黑" panose="020B0503020204020204" pitchFamily="34" charset="-122"/>
                <a:ea typeface="微软雅黑" panose="020B0503020204020204" pitchFamily="34" charset="-122"/>
                <a:cs typeface="+mn-ea"/>
                <a:sym typeface="+mn-lt"/>
              </a:rPr>
              <a:t>美好！</a:t>
            </a: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6" name="图片 5" descr="23"/>
          <p:cNvPicPr>
            <a:picLocks noChangeAspect="1"/>
          </p:cNvPicPr>
          <p:nvPr/>
        </p:nvPicPr>
        <p:blipFill>
          <a:blip r:embed="rId5"/>
          <a:stretch>
            <a:fillRect/>
          </a:stretch>
        </p:blipFill>
        <p:spPr>
          <a:xfrm>
            <a:off x="974725" y="1498600"/>
            <a:ext cx="4323080" cy="2296160"/>
          </a:xfrm>
          <a:prstGeom prst="rect">
            <a:avLst/>
          </a:prstGeom>
        </p:spPr>
      </p:pic>
      <p:pic>
        <p:nvPicPr>
          <p:cNvPr id="9" name="图片 8" descr="24"/>
          <p:cNvPicPr>
            <a:picLocks noChangeAspect="1"/>
          </p:cNvPicPr>
          <p:nvPr/>
        </p:nvPicPr>
        <p:blipFill>
          <a:blip r:embed="rId6"/>
          <a:stretch>
            <a:fillRect/>
          </a:stretch>
        </p:blipFill>
        <p:spPr>
          <a:xfrm>
            <a:off x="974725" y="3794760"/>
            <a:ext cx="4323080" cy="25749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0"/>
                                        </p:tgtEl>
                                        <p:attrNameLst>
                                          <p:attrName>ppt_y</p:attrName>
                                        </p:attrNameLst>
                                      </p:cBhvr>
                                      <p:tavLst>
                                        <p:tav tm="0">
                                          <p:val>
                                            <p:strVal val="#ppt_y"/>
                                          </p:val>
                                        </p:tav>
                                        <p:tav tm="100000">
                                          <p:val>
                                            <p:strVal val="#ppt_y"/>
                                          </p:val>
                                        </p:tav>
                                      </p:tavLst>
                                    </p:anim>
                                    <p:anim calcmode="lin" valueType="num">
                                      <p:cBhvr>
                                        <p:cTn id="13"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0"/>
                                        </p:tgtEl>
                                      </p:cBhvr>
                                    </p:animEffect>
                                  </p:childTnLst>
                                </p:cTn>
                              </p:par>
                            </p:childTnLst>
                          </p:cTn>
                        </p:par>
                        <p:par>
                          <p:cTn id="16" fill="hold">
                            <p:stCondLst>
                              <p:cond delay="1149"/>
                            </p:stCondLst>
                            <p:childTnLst>
                              <p:par>
                                <p:cTn id="17" presetID="22" presetClass="entr" presetSubtype="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par>
                          <p:cTn id="20" fill="hold">
                            <p:stCondLst>
                              <p:cond delay="1649"/>
                            </p:stCondLst>
                            <p:childTnLst>
                              <p:par>
                                <p:cTn id="21" presetID="2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2320"/>
            <a:ext cx="12192000" cy="695032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2" y="890388"/>
            <a:ext cx="1751845" cy="406809"/>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l="16238" r="18600" b="31221"/>
          <a:stretch>
            <a:fillRect/>
          </a:stretch>
        </p:blipFill>
        <p:spPr>
          <a:xfrm>
            <a:off x="2106724" y="5146438"/>
            <a:ext cx="7801337" cy="1190538"/>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6474" y="1445315"/>
            <a:ext cx="8097281" cy="1661138"/>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3" y="2455008"/>
            <a:ext cx="2923379" cy="3833867"/>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r="64954"/>
          <a:stretch>
            <a:fillRect/>
          </a:stretch>
        </p:blipFill>
        <p:spPr>
          <a:xfrm>
            <a:off x="4687" y="4878366"/>
            <a:ext cx="2858040" cy="1527770"/>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3054" y="5291879"/>
            <a:ext cx="7273391" cy="1527770"/>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12" y="5801463"/>
            <a:ext cx="12182625" cy="1135796"/>
          </a:xfrm>
          <a:prstGeom prst="rect">
            <a:avLst/>
          </a:prstGeom>
        </p:spPr>
      </p:pic>
      <p:pic>
        <p:nvPicPr>
          <p:cNvPr id="25" name="图片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22501" y="5837620"/>
            <a:ext cx="3274185" cy="1064455"/>
          </a:xfrm>
          <a:prstGeom prst="rect">
            <a:avLst/>
          </a:prstGeom>
        </p:spPr>
      </p:pic>
      <p:pic>
        <p:nvPicPr>
          <p:cNvPr id="27" name="图片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5907028"/>
            <a:ext cx="2764847" cy="998217"/>
          </a:xfrm>
          <a:prstGeom prst="rect">
            <a:avLst/>
          </a:prstGeom>
        </p:spPr>
      </p:pic>
      <p:pic>
        <p:nvPicPr>
          <p:cNvPr id="7" name="图片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65253" y="5146438"/>
            <a:ext cx="3274016" cy="1818620"/>
          </a:xfrm>
          <a:prstGeom prst="rect">
            <a:avLst/>
          </a:prstGeom>
        </p:spPr>
      </p:pic>
      <p:pic>
        <p:nvPicPr>
          <p:cNvPr id="30" name="图片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8801870" y="-39849"/>
            <a:ext cx="3380117" cy="1212204"/>
          </a:xfrm>
          <a:prstGeom prst="rect">
            <a:avLst/>
          </a:prstGeom>
        </p:spPr>
      </p:pic>
      <p:sp>
        <p:nvSpPr>
          <p:cNvPr id="31" name="Aichitds1"/>
          <p:cNvSpPr txBox="1"/>
          <p:nvPr/>
        </p:nvSpPr>
        <p:spPr>
          <a:xfrm>
            <a:off x="944217" y="3491770"/>
            <a:ext cx="10303564" cy="830997"/>
          </a:xfrm>
          <a:prstGeom prst="rect">
            <a:avLst/>
          </a:prstGeom>
          <a:noFill/>
        </p:spPr>
        <p:txBody>
          <a:bodyPr wrap="square" rtlCol="0">
            <a:spAutoFit/>
          </a:bodyPr>
          <a:lstStyle/>
          <a:p>
            <a:pPr algn="ctr"/>
            <a:r>
              <a:rPr kumimoji="1" lang="zh-CN" altLang="en-US" sz="4800" b="1" dirty="0">
                <a:solidFill>
                  <a:srgbClr val="C00000"/>
                </a:solidFill>
                <a:latin typeface="汉仪雅酷黑 85W" panose="020B0904020202020204" pitchFamily="34" charset="-122"/>
                <a:ea typeface="汉仪雅酷黑 85W" panose="020B0904020202020204" pitchFamily="34" charset="-122"/>
                <a:cs typeface="+mn-ea"/>
                <a:sym typeface="+mn-lt"/>
              </a:rPr>
              <a:t>从党史中读懂共产党人的初心</a:t>
            </a:r>
          </a:p>
        </p:txBody>
      </p:sp>
      <p:pic>
        <p:nvPicPr>
          <p:cNvPr id="15" name="图片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75194" y="4262620"/>
            <a:ext cx="3106428" cy="26387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9000"/>
    </mc:Choice>
    <mc:Fallback xmlns="">
      <p:transition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22" presetClass="entr" presetSubtype="4"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4500"/>
                            </p:stCondLst>
                            <p:childTnLst>
                              <p:par>
                                <p:cTn id="43" presetID="53" presetClass="entr" presetSubtype="16"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par>
                          <p:cTn id="48" fill="hold">
                            <p:stCondLst>
                              <p:cond delay="5000"/>
                            </p:stCondLst>
                            <p:childTnLst>
                              <p:par>
                                <p:cTn id="49" presetID="16" presetClass="entr" presetSubtype="21"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par>
                          <p:cTn id="52" fill="hold">
                            <p:stCondLst>
                              <p:cond delay="5500"/>
                            </p:stCondLst>
                            <p:childTnLst>
                              <p:par>
                                <p:cTn id="53" presetID="22" presetClass="entr" presetSubtype="4"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down)">
                                      <p:cBhvr>
                                        <p:cTn id="55" dur="1000"/>
                                        <p:tgtEl>
                                          <p:spTgt spid="31"/>
                                        </p:tgtEl>
                                      </p:cBhvr>
                                    </p:animEffect>
                                  </p:childTnLst>
                                </p:cTn>
                              </p:par>
                            </p:childTnLst>
                          </p:cTn>
                        </p:par>
                        <p:par>
                          <p:cTn id="56" fill="hold">
                            <p:stCondLst>
                              <p:cond delay="6500"/>
                            </p:stCondLst>
                            <p:childTnLst>
                              <p:par>
                                <p:cTn id="57" presetID="22" presetClass="entr" presetSubtype="4"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down)">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sp>
        <p:nvSpPr>
          <p:cNvPr id="2" name="矩形 1"/>
          <p:cNvSpPr/>
          <p:nvPr/>
        </p:nvSpPr>
        <p:spPr>
          <a:xfrm>
            <a:off x="289367" y="162046"/>
            <a:ext cx="11620982" cy="6539696"/>
          </a:xfrm>
          <a:prstGeom prst="rect">
            <a:avLst/>
          </a:prstGeom>
          <a:solidFill>
            <a:schemeClr val="bg1"/>
          </a:solidFill>
          <a:ln>
            <a:noFill/>
          </a:ln>
          <a:effectLst>
            <a:softEdge rad="914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142075" y="322298"/>
            <a:ext cx="6099858" cy="368300"/>
          </a:xfrm>
          <a:prstGeom prst="rect">
            <a:avLst/>
          </a:prstGeom>
          <a:noFill/>
          <a:effectLst/>
        </p:spPr>
        <p:txBody>
          <a:bodyPr wrap="square">
            <a:spAutoFit/>
          </a:bodyPr>
          <a:lstStyle/>
          <a:p>
            <a:r>
              <a:rPr lang="zh-CN" altLang="en-US" sz="1800" dirty="0">
                <a:solidFill>
                  <a:srgbClr val="C00000"/>
                </a:solidFill>
                <a:latin typeface="汉仪雅酷黑 85W" panose="020B0904020202020204" pitchFamily="34" charset="-122"/>
                <a:ea typeface="汉仪雅酷黑 85W" panose="020B0904020202020204" pitchFamily="34" charset="-122"/>
                <a:cs typeface="+mn-ea"/>
                <a:sym typeface="+mn-lt"/>
              </a:rPr>
              <a:t>不忘入党誓言牢记党员身份</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651" y="156258"/>
            <a:ext cx="860424" cy="701413"/>
          </a:xfrm>
          <a:prstGeom prst="rect">
            <a:avLst/>
          </a:prstGeom>
        </p:spPr>
      </p:pic>
      <p:sp>
        <p:nvSpPr>
          <p:cNvPr id="9" name="矩形 8"/>
          <p:cNvSpPr/>
          <p:nvPr/>
        </p:nvSpPr>
        <p:spPr>
          <a:xfrm>
            <a:off x="1323832" y="2258343"/>
            <a:ext cx="5113149" cy="3746672"/>
          </a:xfrm>
          <a:prstGeom prst="rect">
            <a:avLst/>
          </a:prstGeom>
          <a:noFill/>
          <a:ln w="19050">
            <a:solidFill>
              <a:srgbClr val="CC07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7793" y="513343"/>
            <a:ext cx="5750979" cy="5750979"/>
          </a:xfrm>
          <a:prstGeom prst="rect">
            <a:avLst/>
          </a:prstGeom>
        </p:spPr>
      </p:pic>
      <p:sp>
        <p:nvSpPr>
          <p:cNvPr id="11" name="矩形 10"/>
          <p:cNvSpPr/>
          <p:nvPr/>
        </p:nvSpPr>
        <p:spPr>
          <a:xfrm>
            <a:off x="455512" y="1631742"/>
            <a:ext cx="6247223" cy="523220"/>
          </a:xfrm>
          <a:prstGeom prst="rect">
            <a:avLst/>
          </a:prstGeom>
          <a:solidFill>
            <a:srgbClr val="C00000"/>
          </a:solidFill>
        </p:spPr>
        <p:txBody>
          <a:bodyPr wrap="none">
            <a:spAutoFit/>
          </a:bodyPr>
          <a:lstStyle/>
          <a:p>
            <a:pPr marL="514350" indent="-514350">
              <a:buFont typeface="Wingdings" panose="05000000000000000000" pitchFamily="2" charset="2"/>
              <a:buChar char="p"/>
            </a:pPr>
            <a:r>
              <a:rPr lang="zh-CN" altLang="en-US" sz="2600" b="1" dirty="0" smtClean="0">
                <a:solidFill>
                  <a:schemeClr val="bg1"/>
                </a:solidFill>
                <a:latin typeface="微软雅黑" panose="020B0503020204020204" pitchFamily="34" charset="-122"/>
                <a:ea typeface="微软雅黑" panose="020B0503020204020204" pitchFamily="34" charset="-122"/>
                <a:cs typeface="+mn-ea"/>
                <a:sym typeface="+mn-lt"/>
              </a:rPr>
              <a:t>回想我们入党初期</a:t>
            </a:r>
            <a:r>
              <a:rPr lang="en-US" altLang="zh-CN" sz="2600" b="1" dirty="0" smtClean="0">
                <a:solidFill>
                  <a:schemeClr val="bg1"/>
                </a:solidFill>
                <a:latin typeface="微软雅黑" panose="020B0503020204020204" pitchFamily="34" charset="-122"/>
                <a:ea typeface="微软雅黑" panose="020B0503020204020204" pitchFamily="34" charset="-122"/>
                <a:cs typeface="+mn-ea"/>
                <a:sym typeface="+mn-lt"/>
              </a:rPr>
              <a:t>——</a:t>
            </a:r>
            <a:r>
              <a:rPr lang="zh-CN" altLang="en-US" sz="2800" b="1" dirty="0" smtClean="0">
                <a:solidFill>
                  <a:schemeClr val="bg1"/>
                </a:solidFill>
                <a:latin typeface="微软雅黑" panose="020B0503020204020204" pitchFamily="34" charset="-122"/>
                <a:ea typeface="微软雅黑" panose="020B0503020204020204" pitchFamily="34" charset="-122"/>
                <a:cs typeface="+mn-ea"/>
                <a:sym typeface="+mn-lt"/>
              </a:rPr>
              <a:t>找回那份初心</a:t>
            </a:r>
          </a:p>
        </p:txBody>
      </p:sp>
      <p:sp>
        <p:nvSpPr>
          <p:cNvPr id="12" name="矩形 11"/>
          <p:cNvSpPr/>
          <p:nvPr/>
        </p:nvSpPr>
        <p:spPr>
          <a:xfrm>
            <a:off x="4289251" y="1604481"/>
            <a:ext cx="4307684" cy="461665"/>
          </a:xfrm>
          <a:prstGeom prst="rect">
            <a:avLst/>
          </a:prstGeom>
        </p:spPr>
        <p:txBody>
          <a:bodyPr wrap="square">
            <a:spAutoFit/>
          </a:bodyPr>
          <a:lstStyle/>
          <a:p>
            <a:pPr marL="571500" indent="-571500"/>
            <a:endParaRPr lang="zh-CN" altLang="en-US" sz="2400" b="1" dirty="0">
              <a:solidFill>
                <a:srgbClr val="C00000"/>
              </a:solidFill>
              <a:latin typeface="微软雅黑" panose="020B0503020204020204" pitchFamily="34" charset="-122"/>
              <a:ea typeface="微软雅黑" panose="020B0503020204020204" pitchFamily="34" charset="-122"/>
              <a:cs typeface="+mn-ea"/>
              <a:sym typeface="+mn-lt"/>
            </a:endParaRPr>
          </a:p>
        </p:txBody>
      </p:sp>
      <p:sp>
        <p:nvSpPr>
          <p:cNvPr id="14" name="文本框 13"/>
          <p:cNvSpPr txBox="1"/>
          <p:nvPr/>
        </p:nvSpPr>
        <p:spPr>
          <a:xfrm>
            <a:off x="1674338" y="2376851"/>
            <a:ext cx="4658224" cy="3416320"/>
          </a:xfrm>
          <a:prstGeom prst="rect">
            <a:avLst/>
          </a:prstGeom>
          <a:noFill/>
        </p:spPr>
        <p:txBody>
          <a:bodyPr wrap="square">
            <a:spAutoFit/>
          </a:bodyPr>
          <a:lstStyle/>
          <a:p>
            <a:pPr>
              <a:lnSpc>
                <a:spcPct val="150000"/>
              </a:lnSpc>
            </a:pPr>
            <a:r>
              <a:rPr lang="zh-CN" altLang="en-US" sz="1800" b="1" dirty="0" smtClean="0">
                <a:solidFill>
                  <a:prstClr val="black">
                    <a:lumMod val="85000"/>
                    <a:lumOff val="15000"/>
                  </a:prstClr>
                </a:solidFill>
                <a:latin typeface="微软雅黑" panose="020B0503020204020204" pitchFamily="34" charset="-122"/>
                <a:ea typeface="微软雅黑" panose="020B0503020204020204" pitchFamily="34" charset="-122"/>
                <a:cs typeface="+mn-ea"/>
                <a:sym typeface="+mn-lt"/>
              </a:rPr>
              <a:t>       当</a:t>
            </a:r>
            <a:r>
              <a:rPr lang="zh-CN" altLang="en-US" sz="1800" b="1" dirty="0">
                <a:solidFill>
                  <a:prstClr val="black">
                    <a:lumMod val="85000"/>
                    <a:lumOff val="15000"/>
                  </a:prstClr>
                </a:solidFill>
                <a:latin typeface="微软雅黑" panose="020B0503020204020204" pitchFamily="34" charset="-122"/>
                <a:ea typeface="微软雅黑" panose="020B0503020204020204" pitchFamily="34" charset="-122"/>
                <a:cs typeface="+mn-ea"/>
                <a:sym typeface="+mn-lt"/>
              </a:rPr>
              <a:t>我们一次又一次接受组织考验的时候，没有埋怨，也没有灰心，仍旧那么执着和坚定。当我们最后如愿以偿，一个光辉的名字：“中共党员”就刻在了我们身上。那份激动和荣耀，仿佛是久别父母的赤子，回到了母亲的怀抱，这就是我们每个共产党员在入党初期的那一段心路历程。</a:t>
            </a:r>
            <a:r>
              <a:rPr lang="zh-CN" altLang="en-US" sz="1800" b="1" dirty="0">
                <a:solidFill>
                  <a:srgbClr val="C00000"/>
                </a:solidFill>
                <a:latin typeface="微软雅黑" panose="020B0503020204020204" pitchFamily="34" charset="-122"/>
                <a:ea typeface="微软雅黑" panose="020B0503020204020204" pitchFamily="34" charset="-122"/>
                <a:cs typeface="+mn-ea"/>
                <a:sym typeface="+mn-lt"/>
              </a:rPr>
              <a:t>不要忘记我们是怎么进入党组织</a:t>
            </a:r>
            <a:r>
              <a:rPr lang="zh-CN" altLang="en-US" sz="1800" b="1" dirty="0" smtClean="0">
                <a:solidFill>
                  <a:srgbClr val="C00000"/>
                </a:solidFill>
                <a:latin typeface="微软雅黑" panose="020B0503020204020204" pitchFamily="34" charset="-122"/>
                <a:ea typeface="微软雅黑" panose="020B0503020204020204" pitchFamily="34" charset="-122"/>
                <a:cs typeface="+mn-ea"/>
                <a:sym typeface="+mn-lt"/>
              </a:rPr>
              <a:t>的。</a:t>
            </a:r>
            <a:endParaRPr lang="zh-CN" altLang="en-US" sz="1800" b="1" dirty="0">
              <a:solidFill>
                <a:srgbClr val="C00000"/>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nodePh="1">
                                  <p:stCondLst>
                                    <p:cond delay="0"/>
                                  </p:stCondLst>
                                  <p:endCondLst>
                                    <p:cond evt="begin" delay="0">
                                      <p:tn val="10"/>
                                    </p:cond>
                                  </p:end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par>
                          <p:cTn id="19" fill="hold">
                            <p:stCondLst>
                              <p:cond delay="2000"/>
                            </p:stCondLst>
                            <p:childTnLst>
                              <p:par>
                                <p:cTn id="20" presetID="2" presetClass="entr" presetSubtype="8" fill="hold" grpId="0" nodeType="afterEffect" nodePh="1">
                                  <p:stCondLst>
                                    <p:cond delay="0"/>
                                  </p:stCondLst>
                                  <p:endCondLst>
                                    <p:cond evt="begin" delay="0">
                                      <p:tn val="20"/>
                                    </p:cond>
                                  </p:end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0-#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sp>
        <p:nvSpPr>
          <p:cNvPr id="2" name="矩形 1"/>
          <p:cNvSpPr/>
          <p:nvPr/>
        </p:nvSpPr>
        <p:spPr>
          <a:xfrm>
            <a:off x="289367" y="162046"/>
            <a:ext cx="11620982" cy="6539696"/>
          </a:xfrm>
          <a:prstGeom prst="rect">
            <a:avLst/>
          </a:prstGeom>
          <a:solidFill>
            <a:schemeClr val="bg1"/>
          </a:solidFill>
          <a:ln>
            <a:noFill/>
          </a:ln>
          <a:effectLst>
            <a:softEdge rad="1066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142075" y="322298"/>
            <a:ext cx="6099858" cy="368300"/>
          </a:xfrm>
          <a:prstGeom prst="rect">
            <a:avLst/>
          </a:prstGeom>
          <a:noFill/>
        </p:spPr>
        <p:txBody>
          <a:bodyPr wrap="square">
            <a:spAutoFit/>
          </a:bodyPr>
          <a:lstStyle/>
          <a:p>
            <a:r>
              <a:rPr lang="zh-CN" altLang="en-US" sz="1800" dirty="0">
                <a:solidFill>
                  <a:srgbClr val="C00000"/>
                </a:solidFill>
                <a:latin typeface="汉仪雅酷黑 85W" panose="020B0904020202020204" pitchFamily="34" charset="-122"/>
                <a:ea typeface="汉仪雅酷黑 85W" panose="020B0904020202020204" pitchFamily="34" charset="-122"/>
                <a:cs typeface="+mn-ea"/>
                <a:sym typeface="+mn-lt"/>
              </a:rPr>
              <a:t>不忘入党誓言牢记党员身份</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651" y="156258"/>
            <a:ext cx="860424" cy="701413"/>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66131" y="1433016"/>
            <a:ext cx="5629701" cy="5629701"/>
          </a:xfrm>
          <a:prstGeom prst="rect">
            <a:avLst/>
          </a:prstGeom>
        </p:spPr>
      </p:pic>
      <p:grpSp>
        <p:nvGrpSpPr>
          <p:cNvPr id="7" name="组合 6"/>
          <p:cNvGrpSpPr/>
          <p:nvPr/>
        </p:nvGrpSpPr>
        <p:grpSpPr>
          <a:xfrm>
            <a:off x="905669" y="1521778"/>
            <a:ext cx="10380661" cy="4689421"/>
            <a:chOff x="4759660" y="2161654"/>
            <a:chExt cx="6694154" cy="4689421"/>
          </a:xfrm>
        </p:grpSpPr>
        <p:sp>
          <p:nvSpPr>
            <p:cNvPr id="8" name="圆角矩形 11"/>
            <p:cNvSpPr/>
            <p:nvPr/>
          </p:nvSpPr>
          <p:spPr>
            <a:xfrm>
              <a:off x="4759660" y="2464708"/>
              <a:ext cx="6694154" cy="4386367"/>
            </a:xfrm>
            <a:prstGeom prst="roundRect">
              <a:avLst/>
            </a:prstGeom>
            <a:noFill/>
            <a:ln>
              <a:solidFill>
                <a:srgbClr val="CC0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nvGrpSpPr>
            <p:cNvPr id="9" name="组合 8"/>
            <p:cNvGrpSpPr/>
            <p:nvPr/>
          </p:nvGrpSpPr>
          <p:grpSpPr>
            <a:xfrm>
              <a:off x="6496971" y="2161654"/>
              <a:ext cx="3209581" cy="687834"/>
              <a:chOff x="6496971" y="2198945"/>
              <a:chExt cx="3209581" cy="687834"/>
            </a:xfrm>
          </p:grpSpPr>
          <p:sp>
            <p:nvSpPr>
              <p:cNvPr id="11" name="圆角矩形 15"/>
              <p:cNvSpPr/>
              <p:nvPr/>
            </p:nvSpPr>
            <p:spPr>
              <a:xfrm>
                <a:off x="6496971" y="2264528"/>
                <a:ext cx="3209581" cy="622251"/>
              </a:xfrm>
              <a:prstGeom prst="roundRect">
                <a:avLst>
                  <a:gd name="adj" fmla="val 50000"/>
                </a:avLst>
              </a:prstGeom>
              <a:solidFill>
                <a:srgbClr val="CC0701"/>
              </a:solidFill>
              <a:ln>
                <a:solidFill>
                  <a:srgbClr val="CC070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bg1"/>
                  </a:solidFill>
                  <a:latin typeface="思源黑体 CN Heavy" panose="020B0A00000000000000" pitchFamily="34" charset="-122"/>
                  <a:ea typeface="思源黑体 CN Heavy" panose="020B0A00000000000000" pitchFamily="34" charset="-122"/>
                  <a:sym typeface="思源黑体 CN Regular" panose="020B0500000000000000" pitchFamily="34" charset="-122"/>
                </a:endParaRPr>
              </a:p>
            </p:txBody>
          </p:sp>
          <p:sp>
            <p:nvSpPr>
              <p:cNvPr id="12" name="矩形 11"/>
              <p:cNvSpPr/>
              <p:nvPr/>
            </p:nvSpPr>
            <p:spPr>
              <a:xfrm>
                <a:off x="6496971" y="2198945"/>
                <a:ext cx="3209581" cy="682046"/>
              </a:xfrm>
              <a:prstGeom prst="rect">
                <a:avLst/>
              </a:prstGeom>
            </p:spPr>
            <p:txBody>
              <a:bodyPr wrap="square">
                <a:spAutoFit/>
              </a:bodyPr>
              <a:lstStyle/>
              <a:p>
                <a:pPr algn="ctr">
                  <a:lnSpc>
                    <a:spcPct val="130000"/>
                  </a:lnSpc>
                  <a:buClr>
                    <a:srgbClr val="C00000"/>
                  </a:buClr>
                  <a:defRPr/>
                </a:pPr>
                <a:r>
                  <a:rPr lang="zh-CN" altLang="en-US" sz="3200" b="1" dirty="0">
                    <a:solidFill>
                      <a:schemeClr val="bg1"/>
                    </a:solidFill>
                    <a:latin typeface="微软雅黑" panose="020B0503020204020204" pitchFamily="34" charset="-122"/>
                    <a:ea typeface="微软雅黑" panose="020B0503020204020204" pitchFamily="34" charset="-122"/>
                    <a:cs typeface="+mn-ea"/>
                    <a:sym typeface="+mn-lt"/>
                  </a:rPr>
                  <a:t>我们为什么入党</a:t>
                </a:r>
                <a:r>
                  <a:rPr lang="en-US" altLang="zh-CN" sz="3200" b="1" dirty="0">
                    <a:solidFill>
                      <a:schemeClr val="bg1"/>
                    </a:solidFill>
                    <a:latin typeface="微软雅黑" panose="020B0503020204020204" pitchFamily="34" charset="-122"/>
                    <a:ea typeface="微软雅黑" panose="020B0503020204020204" pitchFamily="34" charset="-122"/>
                    <a:cs typeface="+mn-ea"/>
                    <a:sym typeface="+mn-lt"/>
                  </a:rPr>
                  <a:t>?</a:t>
                </a:r>
              </a:p>
            </p:txBody>
          </p:sp>
        </p:grpSp>
        <p:sp>
          <p:nvSpPr>
            <p:cNvPr id="10" name="矩形 9"/>
            <p:cNvSpPr/>
            <p:nvPr/>
          </p:nvSpPr>
          <p:spPr>
            <a:xfrm>
              <a:off x="7282376" y="3710622"/>
              <a:ext cx="4060304" cy="2272417"/>
            </a:xfrm>
            <a:prstGeom prst="rect">
              <a:avLst/>
            </a:prstGeom>
          </p:spPr>
          <p:txBody>
            <a:bodyPr wrap="square">
              <a:spAutoFit/>
            </a:bodyPr>
            <a:lstStyle/>
            <a:p>
              <a:pPr algn="just" defTabSz="1218565" fontAlgn="base">
                <a:lnSpc>
                  <a:spcPts val="3400"/>
                </a:lnSpc>
                <a:spcBef>
                  <a:spcPct val="0"/>
                </a:spcBef>
                <a:spcAft>
                  <a:spcPct val="0"/>
                </a:spcAft>
                <a:buClr>
                  <a:srgbClr val="C00000"/>
                </a:buClr>
                <a:defRPr/>
              </a:pPr>
              <a:r>
                <a:rPr lang="zh-CN" altLang="en-US" sz="1800" kern="100" dirty="0" smtClean="0">
                  <a:latin typeface="微软雅黑" panose="020B0503020204020204" pitchFamily="34" charset="-122"/>
                  <a:ea typeface="微软雅黑" panose="020B0503020204020204" pitchFamily="34" charset="-122"/>
                  <a:cs typeface="+mn-ea"/>
                  <a:sym typeface="+mn-lt"/>
                </a:rPr>
                <a:t>       </a:t>
              </a:r>
              <a:r>
                <a:rPr lang="zh-CN" altLang="en-US" sz="1800" b="1" kern="100" dirty="0" smtClean="0">
                  <a:latin typeface="微软雅黑" panose="020B0503020204020204" pitchFamily="34" charset="-122"/>
                  <a:ea typeface="微软雅黑" panose="020B0503020204020204" pitchFamily="34" charset="-122"/>
                  <a:cs typeface="+mn-ea"/>
                  <a:sym typeface="+mn-lt"/>
                </a:rPr>
                <a:t>革命战争</a:t>
              </a:r>
              <a:r>
                <a:rPr lang="zh-CN" altLang="en-US" sz="1800" b="1" kern="100" dirty="0">
                  <a:latin typeface="微软雅黑" panose="020B0503020204020204" pitchFamily="34" charset="-122"/>
                  <a:ea typeface="微软雅黑" panose="020B0503020204020204" pitchFamily="34" charset="-122"/>
                  <a:cs typeface="+mn-ea"/>
                  <a:sym typeface="+mn-lt"/>
                </a:rPr>
                <a:t>年代，一批又一批的共产党人前赴后继，奋战在血雨腥风的沙场，他们只有一个信念，让千千万万劳苦大众翻身得解放。和平建设时期，无数的共产党人公而忘私、鞠躬尽瘁，先天下之忧而忧、后天下之乐而乐，他们只有一个信念，那就是让人民群众生活得更美好。</a:t>
              </a:r>
            </a:p>
          </p:txBody>
        </p:sp>
      </p:grpSp>
      <p:pic>
        <p:nvPicPr>
          <p:cNvPr id="3" name="图片 2" descr="18"/>
          <p:cNvPicPr>
            <a:picLocks noChangeAspect="1"/>
          </p:cNvPicPr>
          <p:nvPr/>
        </p:nvPicPr>
        <p:blipFill>
          <a:blip r:embed="rId5"/>
          <a:stretch>
            <a:fillRect/>
          </a:stretch>
        </p:blipFill>
        <p:spPr>
          <a:xfrm>
            <a:off x="8846820" y="1127760"/>
            <a:ext cx="2781935" cy="1734185"/>
          </a:xfrm>
          <a:prstGeom prst="rect">
            <a:avLst/>
          </a:prstGeom>
          <a:effectLst>
            <a:softEdge rad="12700"/>
          </a:effectLst>
          <a:scene3d>
            <a:camera prst="obliqueBottomLeft">
              <a:rot lat="0" lon="2400000" rev="0"/>
            </a:camera>
            <a:lightRig rig="threePt" dir="t">
              <a:rot lat="0" lon="0" rev="1200000"/>
            </a:lightRig>
          </a:scene3d>
          <a:sp3d z="31750"/>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sp>
        <p:nvSpPr>
          <p:cNvPr id="2" name="矩形 1"/>
          <p:cNvSpPr/>
          <p:nvPr/>
        </p:nvSpPr>
        <p:spPr>
          <a:xfrm>
            <a:off x="289367" y="162046"/>
            <a:ext cx="11620982" cy="6539696"/>
          </a:xfrm>
          <a:prstGeom prst="rect">
            <a:avLst/>
          </a:prstGeom>
          <a:solidFill>
            <a:schemeClr val="bg1"/>
          </a:solidFill>
          <a:ln>
            <a:noFill/>
          </a:ln>
          <a:effectLst>
            <a:softEdge rad="723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142075" y="322298"/>
            <a:ext cx="6099858" cy="368300"/>
          </a:xfrm>
          <a:prstGeom prst="rect">
            <a:avLst/>
          </a:prstGeom>
          <a:noFill/>
        </p:spPr>
        <p:txBody>
          <a:bodyPr wrap="square">
            <a:spAutoFit/>
          </a:bodyPr>
          <a:lstStyle/>
          <a:p>
            <a:r>
              <a:rPr lang="zh-CN" altLang="en-US" sz="1800" dirty="0">
                <a:solidFill>
                  <a:srgbClr val="C00000"/>
                </a:solidFill>
                <a:latin typeface="汉仪雅酷黑 85W" panose="020B0904020202020204" pitchFamily="34" charset="-122"/>
                <a:ea typeface="汉仪雅酷黑 85W" panose="020B0904020202020204" pitchFamily="34" charset="-122"/>
                <a:cs typeface="+mn-ea"/>
                <a:sym typeface="+mn-lt"/>
              </a:rPr>
              <a:t>不忘入党誓言牢记党员身份</a:t>
            </a: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651" y="156258"/>
            <a:ext cx="860424" cy="701413"/>
          </a:xfrm>
          <a:prstGeom prst="rect">
            <a:avLst/>
          </a:prstGeom>
        </p:spPr>
      </p:pic>
      <p:cxnSp>
        <p:nvCxnSpPr>
          <p:cNvPr id="6" name="Aitds3"/>
          <p:cNvCxnSpPr/>
          <p:nvPr/>
        </p:nvCxnSpPr>
        <p:spPr>
          <a:xfrm>
            <a:off x="759916" y="1313198"/>
            <a:ext cx="0" cy="775504"/>
          </a:xfrm>
          <a:prstGeom prst="line">
            <a:avLst/>
          </a:prstGeom>
          <a:noFill/>
          <a:ln w="6350" cap="flat" cmpd="sng" algn="ctr">
            <a:solidFill>
              <a:srgbClr val="CC0701"/>
            </a:solidFill>
            <a:prstDash val="solid"/>
            <a:miter lim="800000"/>
          </a:ln>
          <a:effectLst/>
        </p:spPr>
      </p:cxnSp>
      <p:grpSp>
        <p:nvGrpSpPr>
          <p:cNvPr id="7" name="Aitds4"/>
          <p:cNvGrpSpPr/>
          <p:nvPr/>
        </p:nvGrpSpPr>
        <p:grpSpPr>
          <a:xfrm>
            <a:off x="771746" y="1223680"/>
            <a:ext cx="3230479" cy="173986"/>
            <a:chOff x="2977032" y="4682325"/>
            <a:chExt cx="3230479" cy="173986"/>
          </a:xfrm>
          <a:solidFill>
            <a:srgbClr val="CC0701"/>
          </a:solidFill>
        </p:grpSpPr>
        <p:cxnSp>
          <p:nvCxnSpPr>
            <p:cNvPr id="8" name="Aitds4-1"/>
            <p:cNvCxnSpPr/>
            <p:nvPr/>
          </p:nvCxnSpPr>
          <p:spPr>
            <a:xfrm>
              <a:off x="2977032" y="4758196"/>
              <a:ext cx="3098648" cy="0"/>
            </a:xfrm>
            <a:prstGeom prst="line">
              <a:avLst/>
            </a:prstGeom>
            <a:grpFill/>
            <a:ln w="6350" cap="flat" cmpd="sng" algn="ctr">
              <a:solidFill>
                <a:srgbClr val="CC0701"/>
              </a:solidFill>
              <a:prstDash val="solid"/>
              <a:miter lim="800000"/>
            </a:ln>
            <a:effectLst/>
          </p:spPr>
        </p:cxnSp>
        <p:sp>
          <p:nvSpPr>
            <p:cNvPr id="9" name="Aitds4-2"/>
            <p:cNvSpPr/>
            <p:nvPr/>
          </p:nvSpPr>
          <p:spPr>
            <a:xfrm>
              <a:off x="6033525" y="4682325"/>
              <a:ext cx="173986" cy="173986"/>
            </a:xfrm>
            <a:prstGeom prst="donut">
              <a:avLst/>
            </a:prstGeom>
            <a:grpFill/>
            <a:ln w="12700" cap="flat" cmpd="sng" algn="ctr">
              <a:solidFill>
                <a:srgbClr val="CC070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10" name="Aitds5"/>
          <p:cNvCxnSpPr/>
          <p:nvPr/>
        </p:nvCxnSpPr>
        <p:spPr>
          <a:xfrm>
            <a:off x="8725246" y="3382860"/>
            <a:ext cx="0" cy="2682944"/>
          </a:xfrm>
          <a:prstGeom prst="line">
            <a:avLst/>
          </a:prstGeom>
          <a:noFill/>
          <a:ln w="6350" cap="flat" cmpd="sng" algn="ctr">
            <a:solidFill>
              <a:srgbClr val="CC0701"/>
            </a:solidFill>
            <a:prstDash val="solid"/>
            <a:miter lim="800000"/>
          </a:ln>
          <a:effectLst/>
        </p:spPr>
      </p:cxnSp>
      <p:cxnSp>
        <p:nvCxnSpPr>
          <p:cNvPr id="11" name="Aitds6"/>
          <p:cNvCxnSpPr/>
          <p:nvPr/>
        </p:nvCxnSpPr>
        <p:spPr>
          <a:xfrm>
            <a:off x="4488204" y="6054229"/>
            <a:ext cx="4239550" cy="0"/>
          </a:xfrm>
          <a:prstGeom prst="line">
            <a:avLst/>
          </a:prstGeom>
          <a:noFill/>
          <a:ln w="6350" cap="flat" cmpd="sng" algn="ctr">
            <a:solidFill>
              <a:srgbClr val="CC0701"/>
            </a:solidFill>
            <a:prstDash val="solid"/>
            <a:miter lim="800000"/>
          </a:ln>
          <a:effectLst/>
        </p:spPr>
      </p:cxnSp>
      <p:sp>
        <p:nvSpPr>
          <p:cNvPr id="12" name="Aitds6"/>
          <p:cNvSpPr/>
          <p:nvPr>
            <p:custDataLst>
              <p:tags r:id="rId1"/>
            </p:custDataLst>
          </p:nvPr>
        </p:nvSpPr>
        <p:spPr>
          <a:xfrm>
            <a:off x="1004670" y="1544279"/>
            <a:ext cx="7521641" cy="1128640"/>
          </a:xfrm>
          <a:prstGeom prst="rect">
            <a:avLst/>
          </a:prstGeom>
        </p:spPr>
        <p:txBody>
          <a:bodyPr wrap="square" lIns="63498" tIns="31749" rIns="63498" bIns="31749">
            <a:spAutoFit/>
          </a:bodyPr>
          <a:lstStyle/>
          <a:p>
            <a:pPr algn="just">
              <a:lnSpc>
                <a:spcPct val="150000"/>
              </a:lnSpc>
            </a:pPr>
            <a:r>
              <a:rPr lang="zh-CN" altLang="en-US" sz="1600" dirty="0" smtClean="0">
                <a:latin typeface="微软雅黑" panose="020B0503020204020204" pitchFamily="34" charset="-122"/>
                <a:ea typeface="微软雅黑" panose="020B0503020204020204" pitchFamily="34" charset="-122"/>
                <a:cs typeface="+mn-ea"/>
                <a:sym typeface="+mn-lt"/>
              </a:rPr>
              <a:t>共产党员是我们第一身份，不管我们身处何方，不管我们身处何境，也不管我们职位高低，我们都应当始终扛起共产党员这面旗帜</a:t>
            </a:r>
          </a:p>
          <a:p>
            <a:pPr algn="just">
              <a:lnSpc>
                <a:spcPct val="150000"/>
              </a:lnSpc>
            </a:pPr>
            <a:endParaRPr lang="zh-CN" altLang="en-US" sz="1600" kern="100" dirty="0">
              <a:latin typeface="微软雅黑" panose="020B0503020204020204" pitchFamily="34" charset="-122"/>
              <a:ea typeface="微软雅黑" panose="020B0503020204020204" pitchFamily="34" charset="-122"/>
              <a:cs typeface="+mn-ea"/>
              <a:sym typeface="+mn-lt"/>
            </a:endParaRPr>
          </a:p>
        </p:txBody>
      </p:sp>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flipH="1">
            <a:off x="8720918" y="-214153"/>
            <a:ext cx="3471081" cy="7072154"/>
          </a:xfrm>
          <a:prstGeom prst="rect">
            <a:avLst/>
          </a:prstGeom>
        </p:spPr>
      </p:pic>
      <p:sp>
        <p:nvSpPr>
          <p:cNvPr id="15" name="文本框 14"/>
          <p:cNvSpPr txBox="1"/>
          <p:nvPr/>
        </p:nvSpPr>
        <p:spPr>
          <a:xfrm>
            <a:off x="5147058" y="839901"/>
            <a:ext cx="3628663" cy="461665"/>
          </a:xfrm>
          <a:prstGeom prst="rect">
            <a:avLst/>
          </a:prstGeom>
          <a:solidFill>
            <a:srgbClr val="C00000"/>
          </a:solidFill>
        </p:spPr>
        <p:txBody>
          <a:bodyPr wrap="square">
            <a:spAutoFit/>
          </a:bodyPr>
          <a:lstStyle/>
          <a:p>
            <a:pPr lvl="0" algn="ctr">
              <a:defRPr/>
            </a:pPr>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誓词需要重温</a:t>
            </a:r>
          </a:p>
        </p:txBody>
      </p:sp>
      <p:sp>
        <p:nvSpPr>
          <p:cNvPr id="17" name="圆角矩形 16"/>
          <p:cNvSpPr/>
          <p:nvPr/>
        </p:nvSpPr>
        <p:spPr>
          <a:xfrm>
            <a:off x="4785995" y="2388235"/>
            <a:ext cx="3361690" cy="34391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14"/>
          <p:cNvPicPr>
            <a:picLocks noChangeAspect="1"/>
          </p:cNvPicPr>
          <p:nvPr/>
        </p:nvPicPr>
        <p:blipFill>
          <a:blip r:embed="rId6"/>
          <a:srcRect l="19440" t="14819" r="16874" b="29908"/>
          <a:stretch>
            <a:fillRect/>
          </a:stretch>
        </p:blipFill>
        <p:spPr>
          <a:xfrm>
            <a:off x="4002405" y="2313305"/>
            <a:ext cx="4631055" cy="3514090"/>
          </a:xfrm>
          <a:prstGeom prst="rect">
            <a:avLst/>
          </a:prstGeom>
          <a:effectLst>
            <a:glow>
              <a:schemeClr val="accent1">
                <a:alpha val="40000"/>
              </a:schemeClr>
            </a:glow>
            <a:softEdge rad="139700"/>
          </a:effectLst>
        </p:spPr>
      </p:pic>
      <p:pic>
        <p:nvPicPr>
          <p:cNvPr id="4" name="图片 3" descr="16"/>
          <p:cNvPicPr>
            <a:picLocks noChangeAspect="1"/>
          </p:cNvPicPr>
          <p:nvPr/>
        </p:nvPicPr>
        <p:blipFill>
          <a:blip r:embed="rId7"/>
          <a:stretch>
            <a:fillRect/>
          </a:stretch>
        </p:blipFill>
        <p:spPr>
          <a:xfrm>
            <a:off x="706120" y="2607945"/>
            <a:ext cx="3228975" cy="3130550"/>
          </a:xfrm>
          <a:prstGeom prst="rect">
            <a:avLst/>
          </a:prstGeom>
          <a:effectLst>
            <a:softEdge rad="571500"/>
          </a:effectLst>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2"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par>
                          <p:cTn id="26" fill="hold">
                            <p:stCondLst>
                              <p:cond delay="2000"/>
                            </p:stCondLst>
                            <p:childTnLst>
                              <p:par>
                                <p:cTn id="27" presetID="22" presetClass="entr" presetSubtype="4"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801870" y="-39849"/>
            <a:ext cx="3380117" cy="1212204"/>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6294"/>
            <a:ext cx="12192000" cy="1899516"/>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1901706"/>
            <a:ext cx="3727938" cy="4933131"/>
          </a:xfrm>
          <a:prstGeom prst="rect">
            <a:avLst/>
          </a:prstGeom>
        </p:spPr>
      </p:pic>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8128268" y="3206251"/>
            <a:ext cx="4063732" cy="3628586"/>
          </a:xfrm>
          <a:prstGeom prst="rect">
            <a:avLst/>
          </a:prstGeom>
        </p:spPr>
      </p:pic>
      <p:grpSp>
        <p:nvGrpSpPr>
          <p:cNvPr id="21" name="组合 20"/>
          <p:cNvGrpSpPr/>
          <p:nvPr/>
        </p:nvGrpSpPr>
        <p:grpSpPr>
          <a:xfrm>
            <a:off x="3454789" y="-352056"/>
            <a:ext cx="4507523" cy="4507523"/>
            <a:chOff x="3501013" y="-529866"/>
            <a:chExt cx="4507523" cy="4507523"/>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1013" y="-529866"/>
              <a:ext cx="4507523" cy="4507523"/>
            </a:xfrm>
            <a:prstGeom prst="rect">
              <a:avLst/>
            </a:prstGeom>
          </p:spPr>
        </p:pic>
        <p:sp>
          <p:nvSpPr>
            <p:cNvPr id="25" name="文本框 24"/>
            <p:cNvSpPr txBox="1"/>
            <p:nvPr/>
          </p:nvSpPr>
          <p:spPr>
            <a:xfrm>
              <a:off x="4814246" y="1461242"/>
              <a:ext cx="2290765" cy="646331"/>
            </a:xfrm>
            <a:prstGeom prst="rect">
              <a:avLst/>
            </a:prstGeom>
            <a:noFill/>
          </p:spPr>
          <p:txBody>
            <a:bodyPr wrap="square">
              <a:spAutoFit/>
            </a:bodyPr>
            <a:lstStyle/>
            <a:p>
              <a:pPr algn="dist"/>
              <a:r>
                <a:rPr lang="zh-CN" altLang="en-US" sz="3600" kern="100" dirty="0">
                  <a:solidFill>
                    <a:srgbClr val="C00000"/>
                  </a:solidFill>
                  <a:effectLst/>
                  <a:latin typeface="汉仪雅酷黑 85W" panose="020B0904020202020204" pitchFamily="34" charset="-122"/>
                  <a:ea typeface="汉仪雅酷黑 85W" panose="020B0904020202020204" pitchFamily="34" charset="-122"/>
                  <a:cs typeface="+mn-ea"/>
                  <a:sym typeface="+mn-lt"/>
                </a:rPr>
                <a:t>第贰部分</a:t>
              </a:r>
              <a:endParaRPr lang="zh-CN" altLang="en-US" sz="3600" dirty="0">
                <a:solidFill>
                  <a:srgbClr val="C00000"/>
                </a:solidFill>
                <a:latin typeface="汉仪雅酷黑 85W" panose="020B0904020202020204" pitchFamily="34" charset="-122"/>
                <a:ea typeface="汉仪雅酷黑 85W" panose="020B0904020202020204" pitchFamily="34" charset="-122"/>
                <a:cs typeface="+mn-ea"/>
                <a:sym typeface="+mn-lt"/>
              </a:endParaRPr>
            </a:p>
          </p:txBody>
        </p:sp>
      </p:grpSp>
      <p:sp>
        <p:nvSpPr>
          <p:cNvPr id="27" name="文本框 26"/>
          <p:cNvSpPr txBox="1"/>
          <p:nvPr/>
        </p:nvSpPr>
        <p:spPr>
          <a:xfrm>
            <a:off x="1733550" y="3055613"/>
            <a:ext cx="8724900" cy="1938992"/>
          </a:xfrm>
          <a:prstGeom prst="rect">
            <a:avLst/>
          </a:prstGeom>
          <a:noFill/>
        </p:spPr>
        <p:txBody>
          <a:bodyPr wrap="square" rtlCol="0">
            <a:spAutoFit/>
          </a:bodyPr>
          <a:lstStyle/>
          <a:p>
            <a:pPr algn="ctr"/>
            <a:r>
              <a:rPr lang="zh-CN" altLang="en-US" sz="6000" dirty="0">
                <a:solidFill>
                  <a:srgbClr val="C00000"/>
                </a:solidFill>
                <a:latin typeface="汉仪雅酷黑 85W" panose="020B0904020202020204" pitchFamily="34" charset="-122"/>
                <a:ea typeface="汉仪雅酷黑 85W" panose="020B0904020202020204" pitchFamily="34" charset="-122"/>
                <a:cs typeface="+mn-ea"/>
                <a:sym typeface="+mn-lt"/>
              </a:rPr>
              <a:t>不忘党的初心传承</a:t>
            </a:r>
            <a:endParaRPr lang="en-US" altLang="zh-CN" sz="6000" dirty="0">
              <a:solidFill>
                <a:srgbClr val="C00000"/>
              </a:solidFill>
              <a:latin typeface="汉仪雅酷黑 85W" panose="020B0904020202020204" pitchFamily="34" charset="-122"/>
              <a:ea typeface="汉仪雅酷黑 85W" panose="020B0904020202020204" pitchFamily="34" charset="-122"/>
              <a:cs typeface="+mn-ea"/>
              <a:sym typeface="+mn-lt"/>
            </a:endParaRPr>
          </a:p>
          <a:p>
            <a:pPr algn="ctr"/>
            <a:r>
              <a:rPr lang="zh-CN" altLang="en-US" sz="6000" dirty="0">
                <a:solidFill>
                  <a:srgbClr val="C00000"/>
                </a:solidFill>
                <a:latin typeface="汉仪雅酷黑 85W" panose="020B0904020202020204" pitchFamily="34" charset="-122"/>
                <a:ea typeface="汉仪雅酷黑 85W" panose="020B0904020202020204" pitchFamily="34" charset="-122"/>
                <a:cs typeface="+mn-ea"/>
                <a:sym typeface="+mn-lt"/>
              </a:rPr>
              <a:t>红色基因</a:t>
            </a: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16" presetClass="entr" presetSubtype="21"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sp>
        <p:nvSpPr>
          <p:cNvPr id="2" name="矩形 1"/>
          <p:cNvSpPr/>
          <p:nvPr/>
        </p:nvSpPr>
        <p:spPr>
          <a:xfrm>
            <a:off x="289367" y="162046"/>
            <a:ext cx="11620982" cy="6539696"/>
          </a:xfrm>
          <a:prstGeom prst="rect">
            <a:avLst/>
          </a:prstGeom>
          <a:solidFill>
            <a:schemeClr val="bg1"/>
          </a:solidFill>
          <a:ln>
            <a:noFill/>
          </a:ln>
          <a:effectLst>
            <a:softEdge rad="876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142075" y="322298"/>
            <a:ext cx="6099858" cy="369332"/>
          </a:xfrm>
          <a:prstGeom prst="rect">
            <a:avLst/>
          </a:prstGeom>
          <a:noFill/>
        </p:spPr>
        <p:txBody>
          <a:bodyPr wrap="square">
            <a:spAutoFit/>
          </a:bodyPr>
          <a:lstStyle/>
          <a:p>
            <a:r>
              <a:rPr lang="zh-CN" altLang="en-US" sz="1800" dirty="0">
                <a:solidFill>
                  <a:srgbClr val="C00000"/>
                </a:solidFill>
                <a:latin typeface="汉仪雅酷黑 85W" panose="020B0904020202020204" pitchFamily="34" charset="-122"/>
                <a:ea typeface="汉仪雅酷黑 85W" panose="020B0904020202020204" pitchFamily="34" charset="-122"/>
                <a:cs typeface="+mn-ea"/>
                <a:sym typeface="+mn-lt"/>
              </a:rPr>
              <a:t>不忘党的初心传承红色基因</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651" y="156258"/>
            <a:ext cx="860424" cy="701413"/>
          </a:xfrm>
          <a:prstGeom prst="rect">
            <a:avLst/>
          </a:prstGeom>
        </p:spPr>
      </p:pic>
      <p:sp>
        <p:nvSpPr>
          <p:cNvPr id="6" name="矩形: 圆角 62"/>
          <p:cNvSpPr/>
          <p:nvPr/>
        </p:nvSpPr>
        <p:spPr bwMode="auto">
          <a:xfrm>
            <a:off x="2181439" y="1469669"/>
            <a:ext cx="845928" cy="845925"/>
          </a:xfrm>
          <a:prstGeom prst="roundRect">
            <a:avLst>
              <a:gd name="adj" fmla="val 7214"/>
            </a:avLst>
          </a:prstGeom>
          <a:solidFill>
            <a:srgbClr val="CC0701"/>
          </a:solidFill>
          <a:ln w="190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4600" b="1" dirty="0">
                <a:solidFill>
                  <a:schemeClr val="bg1"/>
                </a:solidFill>
                <a:latin typeface="微软雅黑" panose="020B0503020204020204" pitchFamily="34" charset="-122"/>
                <a:ea typeface="微软雅黑" panose="020B0503020204020204" pitchFamily="34" charset="-122"/>
                <a:cs typeface="+mn-ea"/>
                <a:sym typeface="+mn-lt"/>
              </a:rPr>
              <a:t>党</a:t>
            </a:r>
          </a:p>
        </p:txBody>
      </p:sp>
      <p:sp>
        <p:nvSpPr>
          <p:cNvPr id="7" name="矩形: 圆角 63"/>
          <p:cNvSpPr/>
          <p:nvPr/>
        </p:nvSpPr>
        <p:spPr bwMode="auto">
          <a:xfrm>
            <a:off x="3184751" y="1469669"/>
            <a:ext cx="845928" cy="845925"/>
          </a:xfrm>
          <a:prstGeom prst="roundRect">
            <a:avLst>
              <a:gd name="adj" fmla="val 7214"/>
            </a:avLst>
          </a:prstGeom>
          <a:solidFill>
            <a:srgbClr val="CC0701"/>
          </a:solidFill>
          <a:ln w="190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4600" b="1" dirty="0">
                <a:solidFill>
                  <a:schemeClr val="bg1"/>
                </a:solidFill>
                <a:latin typeface="微软雅黑" panose="020B0503020204020204" pitchFamily="34" charset="-122"/>
                <a:ea typeface="微软雅黑" panose="020B0503020204020204" pitchFamily="34" charset="-122"/>
                <a:cs typeface="+mn-ea"/>
                <a:sym typeface="+mn-lt"/>
              </a:rPr>
              <a:t>的</a:t>
            </a:r>
          </a:p>
        </p:txBody>
      </p:sp>
      <p:sp>
        <p:nvSpPr>
          <p:cNvPr id="8" name="矩形: 圆角 64"/>
          <p:cNvSpPr/>
          <p:nvPr/>
        </p:nvSpPr>
        <p:spPr bwMode="auto">
          <a:xfrm>
            <a:off x="4188064" y="1469669"/>
            <a:ext cx="845928" cy="845925"/>
          </a:xfrm>
          <a:prstGeom prst="roundRect">
            <a:avLst>
              <a:gd name="adj" fmla="val 7214"/>
            </a:avLst>
          </a:prstGeom>
          <a:solidFill>
            <a:srgbClr val="CC0701"/>
          </a:solidFill>
          <a:ln w="190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4600" b="1" dirty="0">
                <a:solidFill>
                  <a:schemeClr val="bg1"/>
                </a:solidFill>
                <a:latin typeface="微软雅黑" panose="020B0503020204020204" pitchFamily="34" charset="-122"/>
                <a:ea typeface="微软雅黑" panose="020B0503020204020204" pitchFamily="34" charset="-122"/>
                <a:cs typeface="+mn-ea"/>
                <a:sym typeface="+mn-lt"/>
              </a:rPr>
              <a:t>初</a:t>
            </a:r>
          </a:p>
        </p:txBody>
      </p:sp>
      <p:sp>
        <p:nvSpPr>
          <p:cNvPr id="9" name="矩形: 圆角 65"/>
          <p:cNvSpPr/>
          <p:nvPr/>
        </p:nvSpPr>
        <p:spPr bwMode="auto">
          <a:xfrm>
            <a:off x="5215847" y="1469669"/>
            <a:ext cx="845928" cy="845925"/>
          </a:xfrm>
          <a:prstGeom prst="roundRect">
            <a:avLst>
              <a:gd name="adj" fmla="val 7214"/>
            </a:avLst>
          </a:prstGeom>
          <a:solidFill>
            <a:srgbClr val="CC0701"/>
          </a:solidFill>
          <a:ln w="190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4600" b="1" dirty="0">
                <a:solidFill>
                  <a:schemeClr val="bg1"/>
                </a:solidFill>
                <a:latin typeface="微软雅黑" panose="020B0503020204020204" pitchFamily="34" charset="-122"/>
                <a:ea typeface="微软雅黑" panose="020B0503020204020204" pitchFamily="34" charset="-122"/>
                <a:cs typeface="+mn-ea"/>
                <a:sym typeface="+mn-lt"/>
              </a:rPr>
              <a:t>心</a:t>
            </a:r>
          </a:p>
        </p:txBody>
      </p:sp>
      <p:sp>
        <p:nvSpPr>
          <p:cNvPr id="10" name="矩形: 圆角 64"/>
          <p:cNvSpPr/>
          <p:nvPr/>
        </p:nvSpPr>
        <p:spPr bwMode="auto">
          <a:xfrm>
            <a:off x="6221260" y="1469669"/>
            <a:ext cx="845928" cy="845925"/>
          </a:xfrm>
          <a:prstGeom prst="roundRect">
            <a:avLst>
              <a:gd name="adj" fmla="val 7214"/>
            </a:avLst>
          </a:prstGeom>
          <a:solidFill>
            <a:srgbClr val="CC0701"/>
          </a:solidFill>
          <a:ln w="190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4600" b="1" dirty="0">
                <a:solidFill>
                  <a:schemeClr val="bg1"/>
                </a:solidFill>
                <a:latin typeface="微软雅黑" panose="020B0503020204020204" pitchFamily="34" charset="-122"/>
                <a:ea typeface="微软雅黑" panose="020B0503020204020204" pitchFamily="34" charset="-122"/>
                <a:cs typeface="+mn-ea"/>
                <a:sym typeface="+mn-lt"/>
              </a:rPr>
              <a:t>是</a:t>
            </a:r>
          </a:p>
        </p:txBody>
      </p:sp>
      <p:sp>
        <p:nvSpPr>
          <p:cNvPr id="11" name="矩形: 圆角 65"/>
          <p:cNvSpPr/>
          <p:nvPr/>
        </p:nvSpPr>
        <p:spPr bwMode="auto">
          <a:xfrm>
            <a:off x="7195253" y="1469669"/>
            <a:ext cx="845928" cy="845925"/>
          </a:xfrm>
          <a:prstGeom prst="roundRect">
            <a:avLst>
              <a:gd name="adj" fmla="val 7214"/>
            </a:avLst>
          </a:prstGeom>
          <a:solidFill>
            <a:srgbClr val="CC0701"/>
          </a:solidFill>
          <a:ln w="190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4600" b="1" dirty="0">
                <a:solidFill>
                  <a:schemeClr val="bg1"/>
                </a:solidFill>
                <a:latin typeface="微软雅黑" panose="020B0503020204020204" pitchFamily="34" charset="-122"/>
                <a:ea typeface="微软雅黑" panose="020B0503020204020204" pitchFamily="34" charset="-122"/>
                <a:cs typeface="+mn-ea"/>
                <a:sym typeface="+mn-lt"/>
              </a:rPr>
              <a:t>什</a:t>
            </a:r>
          </a:p>
        </p:txBody>
      </p:sp>
      <p:sp>
        <p:nvSpPr>
          <p:cNvPr id="12" name="矩形: 圆角 11"/>
          <p:cNvSpPr/>
          <p:nvPr/>
        </p:nvSpPr>
        <p:spPr bwMode="auto">
          <a:xfrm>
            <a:off x="690104" y="2493747"/>
            <a:ext cx="10278595" cy="3718746"/>
          </a:xfrm>
          <a:prstGeom prst="roundRect">
            <a:avLst>
              <a:gd name="adj" fmla="val 7247"/>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cs typeface="+mn-ea"/>
              <a:sym typeface="+mn-lt"/>
            </a:endParaRPr>
          </a:p>
        </p:txBody>
      </p:sp>
      <p:sp>
        <p:nvSpPr>
          <p:cNvPr id="13" name="矩形 12"/>
          <p:cNvSpPr/>
          <p:nvPr/>
        </p:nvSpPr>
        <p:spPr>
          <a:xfrm>
            <a:off x="1487607" y="2683482"/>
            <a:ext cx="6387152" cy="3046988"/>
          </a:xfrm>
          <a:prstGeom prst="rect">
            <a:avLst/>
          </a:prstGeom>
          <a:noFill/>
        </p:spPr>
        <p:txBody>
          <a:bodyPr wrap="square" rtlCol="0">
            <a:spAutoFit/>
          </a:bodyPr>
          <a:lstStyle/>
          <a:p>
            <a:pPr algn="just">
              <a:lnSpc>
                <a:spcPct val="200000"/>
              </a:lnSpc>
            </a:pPr>
            <a:r>
              <a:rPr lang="zh-CN" altLang="en-US" sz="2400" b="1" dirty="0">
                <a:solidFill>
                  <a:srgbClr val="C00000"/>
                </a:solidFill>
                <a:latin typeface="微软雅黑" panose="020B0503020204020204" pitchFamily="34" charset="-122"/>
                <a:ea typeface="微软雅黑" panose="020B0503020204020204" pitchFamily="34" charset="-122"/>
                <a:cs typeface="+mn-ea"/>
                <a:sym typeface="+mn-lt"/>
              </a:rPr>
              <a:t>为中国人民谋幸福，为中华民族谋复兴</a:t>
            </a:r>
          </a:p>
          <a:p>
            <a:pPr algn="just">
              <a:lnSpc>
                <a:spcPct val="200000"/>
              </a:lnSpc>
            </a:pPr>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cs typeface="+mn-ea"/>
                <a:sym typeface="+mn-lt"/>
              </a:rPr>
              <a:t>我们党走过的道路是一条红色的道路，蕴含着红色基因。我们每一个共产党员，从入党那天开始，党组织就把一个记录着红色基因的芯片植入了我们的心脏，我们有责任把这个红色基因保护好、传承好。  　　</a:t>
            </a:r>
          </a:p>
        </p:txBody>
      </p:sp>
      <p:sp>
        <p:nvSpPr>
          <p:cNvPr id="14" name="Freeform 5"/>
          <p:cNvSpPr>
            <a:spLocks noEditPoints="1"/>
          </p:cNvSpPr>
          <p:nvPr/>
        </p:nvSpPr>
        <p:spPr bwMode="auto">
          <a:xfrm>
            <a:off x="835202" y="2592586"/>
            <a:ext cx="538925" cy="512982"/>
          </a:xfrm>
          <a:custGeom>
            <a:avLst/>
            <a:gdLst>
              <a:gd name="T0" fmla="*/ 0 w 2014"/>
              <a:gd name="T1" fmla="*/ 1909 h 1909"/>
              <a:gd name="T2" fmla="*/ 0 w 2014"/>
              <a:gd name="T3" fmla="*/ 1224 h 1909"/>
              <a:gd name="T4" fmla="*/ 872 w 2014"/>
              <a:gd name="T5" fmla="*/ 0 h 1909"/>
              <a:gd name="T6" fmla="*/ 872 w 2014"/>
              <a:gd name="T7" fmla="*/ 290 h 1909"/>
              <a:gd name="T8" fmla="*/ 353 w 2014"/>
              <a:gd name="T9" fmla="*/ 1142 h 1909"/>
              <a:gd name="T10" fmla="*/ 789 w 2014"/>
              <a:gd name="T11" fmla="*/ 1142 h 1909"/>
              <a:gd name="T12" fmla="*/ 789 w 2014"/>
              <a:gd name="T13" fmla="*/ 1909 h 1909"/>
              <a:gd name="T14" fmla="*/ 0 w 2014"/>
              <a:gd name="T15" fmla="*/ 1909 h 1909"/>
              <a:gd name="T16" fmla="*/ 1142 w 2014"/>
              <a:gd name="T17" fmla="*/ 1909 h 1909"/>
              <a:gd name="T18" fmla="*/ 1142 w 2014"/>
              <a:gd name="T19" fmla="*/ 1224 h 1909"/>
              <a:gd name="T20" fmla="*/ 2014 w 2014"/>
              <a:gd name="T21" fmla="*/ 0 h 1909"/>
              <a:gd name="T22" fmla="*/ 2014 w 2014"/>
              <a:gd name="T23" fmla="*/ 290 h 1909"/>
              <a:gd name="T24" fmla="*/ 1515 w 2014"/>
              <a:gd name="T25" fmla="*/ 1142 h 1909"/>
              <a:gd name="T26" fmla="*/ 1931 w 2014"/>
              <a:gd name="T27" fmla="*/ 1142 h 1909"/>
              <a:gd name="T28" fmla="*/ 1931 w 2014"/>
              <a:gd name="T29" fmla="*/ 1909 h 1909"/>
              <a:gd name="T30" fmla="*/ 1142 w 2014"/>
              <a:gd name="T31"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4" h="1909">
                <a:moveTo>
                  <a:pt x="0" y="1909"/>
                </a:moveTo>
                <a:lnTo>
                  <a:pt x="0" y="1224"/>
                </a:lnTo>
                <a:cubicBezTo>
                  <a:pt x="0" y="630"/>
                  <a:pt x="290" y="221"/>
                  <a:pt x="872" y="0"/>
                </a:cubicBezTo>
                <a:lnTo>
                  <a:pt x="872" y="290"/>
                </a:lnTo>
                <a:cubicBezTo>
                  <a:pt x="512" y="498"/>
                  <a:pt x="339" y="781"/>
                  <a:pt x="353" y="1142"/>
                </a:cubicBezTo>
                <a:lnTo>
                  <a:pt x="789" y="1142"/>
                </a:lnTo>
                <a:lnTo>
                  <a:pt x="789" y="1909"/>
                </a:lnTo>
                <a:lnTo>
                  <a:pt x="0" y="1909"/>
                </a:lnTo>
                <a:close/>
                <a:moveTo>
                  <a:pt x="1142" y="1909"/>
                </a:moveTo>
                <a:lnTo>
                  <a:pt x="1142" y="1224"/>
                </a:lnTo>
                <a:cubicBezTo>
                  <a:pt x="1142" y="630"/>
                  <a:pt x="1432" y="221"/>
                  <a:pt x="2014" y="0"/>
                </a:cubicBezTo>
                <a:lnTo>
                  <a:pt x="2014" y="290"/>
                </a:lnTo>
                <a:cubicBezTo>
                  <a:pt x="1668" y="484"/>
                  <a:pt x="1501" y="768"/>
                  <a:pt x="1515" y="1142"/>
                </a:cubicBezTo>
                <a:lnTo>
                  <a:pt x="1931" y="1142"/>
                </a:lnTo>
                <a:lnTo>
                  <a:pt x="1931" y="1909"/>
                </a:lnTo>
                <a:lnTo>
                  <a:pt x="1142" y="1909"/>
                </a:lnTo>
                <a:close/>
              </a:path>
            </a:pathLst>
          </a:custGeom>
          <a:solidFill>
            <a:srgbClr val="CC0701"/>
          </a:solidFill>
          <a:ln>
            <a:solidFill>
              <a:srgbClr val="CC0701"/>
            </a:solid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sp>
        <p:nvSpPr>
          <p:cNvPr id="15" name="Freeform 6"/>
          <p:cNvSpPr>
            <a:spLocks noEditPoints="1"/>
          </p:cNvSpPr>
          <p:nvPr/>
        </p:nvSpPr>
        <p:spPr bwMode="auto">
          <a:xfrm>
            <a:off x="10161927" y="5225004"/>
            <a:ext cx="538925" cy="512982"/>
          </a:xfrm>
          <a:custGeom>
            <a:avLst/>
            <a:gdLst>
              <a:gd name="T0" fmla="*/ 2014 w 2014"/>
              <a:gd name="T1" fmla="*/ 0 h 1909"/>
              <a:gd name="T2" fmla="*/ 2014 w 2014"/>
              <a:gd name="T3" fmla="*/ 686 h 1909"/>
              <a:gd name="T4" fmla="*/ 1141 w 2014"/>
              <a:gd name="T5" fmla="*/ 1909 h 1909"/>
              <a:gd name="T6" fmla="*/ 1141 w 2014"/>
              <a:gd name="T7" fmla="*/ 1619 h 1909"/>
              <a:gd name="T8" fmla="*/ 1660 w 2014"/>
              <a:gd name="T9" fmla="*/ 768 h 1909"/>
              <a:gd name="T10" fmla="*/ 1225 w 2014"/>
              <a:gd name="T11" fmla="*/ 768 h 1909"/>
              <a:gd name="T12" fmla="*/ 1225 w 2014"/>
              <a:gd name="T13" fmla="*/ 0 h 1909"/>
              <a:gd name="T14" fmla="*/ 2014 w 2014"/>
              <a:gd name="T15" fmla="*/ 0 h 1909"/>
              <a:gd name="T16" fmla="*/ 872 w 2014"/>
              <a:gd name="T17" fmla="*/ 0 h 1909"/>
              <a:gd name="T18" fmla="*/ 872 w 2014"/>
              <a:gd name="T19" fmla="*/ 686 h 1909"/>
              <a:gd name="T20" fmla="*/ 0 w 2014"/>
              <a:gd name="T21" fmla="*/ 1909 h 1909"/>
              <a:gd name="T22" fmla="*/ 0 w 2014"/>
              <a:gd name="T23" fmla="*/ 1619 h 1909"/>
              <a:gd name="T24" fmla="*/ 498 w 2014"/>
              <a:gd name="T25" fmla="*/ 768 h 1909"/>
              <a:gd name="T26" fmla="*/ 83 w 2014"/>
              <a:gd name="T27" fmla="*/ 768 h 1909"/>
              <a:gd name="T28" fmla="*/ 83 w 2014"/>
              <a:gd name="T29" fmla="*/ 0 h 1909"/>
              <a:gd name="T30" fmla="*/ 872 w 2014"/>
              <a:gd name="T31" fmla="*/ 0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4" h="1909">
                <a:moveTo>
                  <a:pt x="2014" y="0"/>
                </a:moveTo>
                <a:lnTo>
                  <a:pt x="2014" y="686"/>
                </a:lnTo>
                <a:cubicBezTo>
                  <a:pt x="2014" y="1280"/>
                  <a:pt x="1723" y="1688"/>
                  <a:pt x="1141" y="1909"/>
                </a:cubicBezTo>
                <a:lnTo>
                  <a:pt x="1141" y="1619"/>
                </a:lnTo>
                <a:cubicBezTo>
                  <a:pt x="1502" y="1412"/>
                  <a:pt x="1674" y="1128"/>
                  <a:pt x="1660" y="768"/>
                </a:cubicBezTo>
                <a:lnTo>
                  <a:pt x="1225" y="768"/>
                </a:lnTo>
                <a:lnTo>
                  <a:pt x="1225" y="0"/>
                </a:lnTo>
                <a:lnTo>
                  <a:pt x="2014" y="0"/>
                </a:lnTo>
                <a:close/>
                <a:moveTo>
                  <a:pt x="872" y="0"/>
                </a:moveTo>
                <a:lnTo>
                  <a:pt x="872" y="686"/>
                </a:lnTo>
                <a:cubicBezTo>
                  <a:pt x="872" y="1280"/>
                  <a:pt x="582" y="1688"/>
                  <a:pt x="0" y="1909"/>
                </a:cubicBezTo>
                <a:lnTo>
                  <a:pt x="0" y="1619"/>
                </a:lnTo>
                <a:cubicBezTo>
                  <a:pt x="346" y="1425"/>
                  <a:pt x="512" y="1142"/>
                  <a:pt x="498" y="768"/>
                </a:cubicBezTo>
                <a:lnTo>
                  <a:pt x="83" y="768"/>
                </a:lnTo>
                <a:lnTo>
                  <a:pt x="83" y="0"/>
                </a:lnTo>
                <a:lnTo>
                  <a:pt x="872" y="0"/>
                </a:lnTo>
                <a:close/>
              </a:path>
            </a:pathLst>
          </a:custGeom>
          <a:solidFill>
            <a:srgbClr val="CC0701"/>
          </a:solidFill>
          <a:ln>
            <a:solidFill>
              <a:srgbClr val="CC0701"/>
            </a:solid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569285" y="2602960"/>
            <a:ext cx="2859735" cy="2859735"/>
          </a:xfrm>
          <a:prstGeom prst="rect">
            <a:avLst/>
          </a:prstGeom>
        </p:spPr>
      </p:pic>
      <p:sp>
        <p:nvSpPr>
          <p:cNvPr id="17" name="矩形: 圆角 65"/>
          <p:cNvSpPr/>
          <p:nvPr/>
        </p:nvSpPr>
        <p:spPr bwMode="auto">
          <a:xfrm>
            <a:off x="8198873" y="1462093"/>
            <a:ext cx="845928" cy="845925"/>
          </a:xfrm>
          <a:prstGeom prst="roundRect">
            <a:avLst>
              <a:gd name="adj" fmla="val 7214"/>
            </a:avLst>
          </a:prstGeom>
          <a:solidFill>
            <a:srgbClr val="CC0701"/>
          </a:solidFill>
          <a:ln w="190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4600" b="1" dirty="0">
                <a:solidFill>
                  <a:schemeClr val="bg1"/>
                </a:solidFill>
                <a:latin typeface="微软雅黑" panose="020B0503020204020204" pitchFamily="34" charset="-122"/>
                <a:ea typeface="微软雅黑" panose="020B0503020204020204" pitchFamily="34" charset="-122"/>
                <a:cs typeface="+mn-ea"/>
                <a:sym typeface="+mn-lt"/>
              </a:rPr>
              <a:t>么</a:t>
            </a: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Requires="p14" p14:dur="2000" advTm="0">
        <p15:prstTrans prst="prestig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0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30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par>
                          <p:cTn id="39" fill="hold">
                            <p:stCondLst>
                              <p:cond delay="1000"/>
                            </p:stCondLst>
                            <p:childTnLst>
                              <p:par>
                                <p:cTn id="40" presetID="42"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anim calcmode="lin" valueType="num">
                                      <p:cBhvr>
                                        <p:cTn id="43" dur="500" fill="hold"/>
                                        <p:tgtEl>
                                          <p:spTgt spid="14"/>
                                        </p:tgtEl>
                                        <p:attrNameLst>
                                          <p:attrName>ppt_x</p:attrName>
                                        </p:attrNameLst>
                                      </p:cBhvr>
                                      <p:tavLst>
                                        <p:tav tm="0">
                                          <p:val>
                                            <p:strVal val="#ppt_x"/>
                                          </p:val>
                                        </p:tav>
                                        <p:tav tm="100000">
                                          <p:val>
                                            <p:strVal val="#ppt_x"/>
                                          </p:val>
                                        </p:tav>
                                      </p:tavLst>
                                    </p:anim>
                                    <p:anim calcmode="lin" valueType="num">
                                      <p:cBhvr>
                                        <p:cTn id="44" dur="5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anim calcmode="lin" valueType="num">
                                      <p:cBhvr>
                                        <p:cTn id="48" dur="500" fill="hold"/>
                                        <p:tgtEl>
                                          <p:spTgt spid="15"/>
                                        </p:tgtEl>
                                        <p:attrNameLst>
                                          <p:attrName>ppt_x</p:attrName>
                                        </p:attrNameLst>
                                      </p:cBhvr>
                                      <p:tavLst>
                                        <p:tav tm="0">
                                          <p:val>
                                            <p:strVal val="#ppt_x"/>
                                          </p:val>
                                        </p:tav>
                                        <p:tav tm="100000">
                                          <p:val>
                                            <p:strVal val="#ppt_x"/>
                                          </p:val>
                                        </p:tav>
                                      </p:tavLst>
                                    </p:anim>
                                    <p:anim calcmode="lin" valueType="num">
                                      <p:cBhvr>
                                        <p:cTn id="49" dur="500" fill="hold"/>
                                        <p:tgtEl>
                                          <p:spTgt spid="15"/>
                                        </p:tgtEl>
                                        <p:attrNameLst>
                                          <p:attrName>ppt_y</p:attrName>
                                        </p:attrNameLst>
                                      </p:cBhvr>
                                      <p:tavLst>
                                        <p:tav tm="0">
                                          <p:val>
                                            <p:strVal val="#ppt_y+.1"/>
                                          </p:val>
                                        </p:tav>
                                        <p:tav tm="100000">
                                          <p:val>
                                            <p:strVal val="#ppt_y"/>
                                          </p:val>
                                        </p:tav>
                                      </p:tavLst>
                                    </p:anim>
                                  </p:childTnLst>
                                </p:cTn>
                              </p:par>
                            </p:childTnLst>
                          </p:cTn>
                        </p:par>
                        <p:par>
                          <p:cTn id="50" fill="hold">
                            <p:stCondLst>
                              <p:cond delay="1500"/>
                            </p:stCondLst>
                            <p:childTnLst>
                              <p:par>
                                <p:cTn id="51" presetID="22" presetClass="entr" presetSubtype="1"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up)">
                                      <p:cBhvr>
                                        <p:cTn id="53" dur="500"/>
                                        <p:tgtEl>
                                          <p:spTgt spid="13"/>
                                        </p:tgtEl>
                                      </p:cBhvr>
                                    </p:animEffect>
                                  </p:childTnLst>
                                </p:cTn>
                              </p:par>
                            </p:childTnLst>
                          </p:cTn>
                        </p:par>
                        <p:par>
                          <p:cTn id="54" fill="hold">
                            <p:stCondLst>
                              <p:cond delay="2000"/>
                            </p:stCondLst>
                            <p:childTnLst>
                              <p:par>
                                <p:cTn id="55" presetID="42" presetClass="entr" presetSubtype="0" fill="hold"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53" presetClass="entr" presetSubtype="16" fill="hold" grpId="0" nodeType="withEffect">
                                  <p:stCondLst>
                                    <p:cond delay="30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p:bldP spid="14" grpId="0" animBg="1"/>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7" y="-39478"/>
            <a:ext cx="12192000" cy="6950320"/>
          </a:xfrm>
          <a:prstGeom prst="rect">
            <a:avLst/>
          </a:prstGeom>
        </p:spPr>
      </p:pic>
      <p:sp>
        <p:nvSpPr>
          <p:cNvPr id="2" name="矩形 1"/>
          <p:cNvSpPr/>
          <p:nvPr/>
        </p:nvSpPr>
        <p:spPr>
          <a:xfrm>
            <a:off x="289367" y="162046"/>
            <a:ext cx="11620982" cy="6539696"/>
          </a:xfrm>
          <a:prstGeom prst="rect">
            <a:avLst/>
          </a:prstGeom>
          <a:solidFill>
            <a:schemeClr val="bg1"/>
          </a:solidFill>
          <a:ln>
            <a:noFill/>
          </a:ln>
          <a:effectLst>
            <a:reflection stA="48000" endPos="0" dist="50800" dir="5400000" sy="-100000" algn="bl" rotWithShape="0"/>
            <a:softEdge rad="762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142075" y="322298"/>
            <a:ext cx="6099858" cy="369332"/>
          </a:xfrm>
          <a:prstGeom prst="rect">
            <a:avLst/>
          </a:prstGeom>
          <a:noFill/>
        </p:spPr>
        <p:txBody>
          <a:bodyPr wrap="square">
            <a:spAutoFit/>
          </a:bodyPr>
          <a:lstStyle/>
          <a:p>
            <a:r>
              <a:rPr lang="zh-CN" altLang="en-US" sz="1800" dirty="0">
                <a:solidFill>
                  <a:srgbClr val="C00000"/>
                </a:solidFill>
                <a:latin typeface="汉仪雅酷黑 85W" panose="020B0904020202020204" pitchFamily="34" charset="-122"/>
                <a:ea typeface="汉仪雅酷黑 85W" panose="020B0904020202020204" pitchFamily="34" charset="-122"/>
                <a:cs typeface="+mn-ea"/>
                <a:sym typeface="+mn-lt"/>
              </a:rPr>
              <a:t>不忘党的初心传承红色基因</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651" y="156258"/>
            <a:ext cx="860424" cy="701413"/>
          </a:xfrm>
          <a:prstGeom prst="rect">
            <a:avLst/>
          </a:prstGeom>
        </p:spPr>
      </p:pic>
      <p:sp>
        <p:nvSpPr>
          <p:cNvPr id="6" name="矩形: 圆角 62"/>
          <p:cNvSpPr/>
          <p:nvPr/>
        </p:nvSpPr>
        <p:spPr bwMode="auto">
          <a:xfrm>
            <a:off x="2181439" y="1469669"/>
            <a:ext cx="845928" cy="845925"/>
          </a:xfrm>
          <a:prstGeom prst="roundRect">
            <a:avLst>
              <a:gd name="adj" fmla="val 7214"/>
            </a:avLst>
          </a:prstGeom>
          <a:solidFill>
            <a:srgbClr val="CC0701"/>
          </a:solidFill>
          <a:ln w="190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4600" b="1" dirty="0">
                <a:solidFill>
                  <a:schemeClr val="bg1"/>
                </a:solidFill>
                <a:latin typeface="微软雅黑" panose="020B0503020204020204" pitchFamily="34" charset="-122"/>
                <a:ea typeface="微软雅黑" panose="020B0503020204020204" pitchFamily="34" charset="-122"/>
                <a:cs typeface="+mn-ea"/>
                <a:sym typeface="+mn-lt"/>
              </a:rPr>
              <a:t>党</a:t>
            </a:r>
          </a:p>
        </p:txBody>
      </p:sp>
      <p:sp>
        <p:nvSpPr>
          <p:cNvPr id="7" name="矩形: 圆角 63"/>
          <p:cNvSpPr/>
          <p:nvPr/>
        </p:nvSpPr>
        <p:spPr bwMode="auto">
          <a:xfrm>
            <a:off x="3184751" y="1469669"/>
            <a:ext cx="845928" cy="845925"/>
          </a:xfrm>
          <a:prstGeom prst="roundRect">
            <a:avLst>
              <a:gd name="adj" fmla="val 7214"/>
            </a:avLst>
          </a:prstGeom>
          <a:solidFill>
            <a:srgbClr val="CC0701"/>
          </a:solidFill>
          <a:ln w="190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4600" b="1" dirty="0">
                <a:solidFill>
                  <a:schemeClr val="bg1"/>
                </a:solidFill>
                <a:latin typeface="微软雅黑" panose="020B0503020204020204" pitchFamily="34" charset="-122"/>
                <a:ea typeface="微软雅黑" panose="020B0503020204020204" pitchFamily="34" charset="-122"/>
                <a:cs typeface="+mn-ea"/>
                <a:sym typeface="+mn-lt"/>
              </a:rPr>
              <a:t>的</a:t>
            </a:r>
          </a:p>
        </p:txBody>
      </p:sp>
      <p:sp>
        <p:nvSpPr>
          <p:cNvPr id="8" name="矩形: 圆角 64"/>
          <p:cNvSpPr/>
          <p:nvPr/>
        </p:nvSpPr>
        <p:spPr bwMode="auto">
          <a:xfrm>
            <a:off x="4188064" y="1469669"/>
            <a:ext cx="845928" cy="845925"/>
          </a:xfrm>
          <a:prstGeom prst="roundRect">
            <a:avLst>
              <a:gd name="adj" fmla="val 7214"/>
            </a:avLst>
          </a:prstGeom>
          <a:solidFill>
            <a:srgbClr val="CC0701"/>
          </a:solidFill>
          <a:ln w="190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4600" b="1" dirty="0">
                <a:solidFill>
                  <a:schemeClr val="bg1"/>
                </a:solidFill>
                <a:latin typeface="微软雅黑" panose="020B0503020204020204" pitchFamily="34" charset="-122"/>
                <a:ea typeface="微软雅黑" panose="020B0503020204020204" pitchFamily="34" charset="-122"/>
                <a:cs typeface="+mn-ea"/>
                <a:sym typeface="+mn-lt"/>
              </a:rPr>
              <a:t>初</a:t>
            </a:r>
          </a:p>
        </p:txBody>
      </p:sp>
      <p:sp>
        <p:nvSpPr>
          <p:cNvPr id="9" name="矩形: 圆角 65"/>
          <p:cNvSpPr/>
          <p:nvPr/>
        </p:nvSpPr>
        <p:spPr bwMode="auto">
          <a:xfrm>
            <a:off x="5215847" y="1469669"/>
            <a:ext cx="845928" cy="845925"/>
          </a:xfrm>
          <a:prstGeom prst="roundRect">
            <a:avLst>
              <a:gd name="adj" fmla="val 7214"/>
            </a:avLst>
          </a:prstGeom>
          <a:solidFill>
            <a:srgbClr val="CC0701"/>
          </a:solidFill>
          <a:ln w="190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4600" b="1" dirty="0">
                <a:solidFill>
                  <a:schemeClr val="bg1"/>
                </a:solidFill>
                <a:latin typeface="微软雅黑" panose="020B0503020204020204" pitchFamily="34" charset="-122"/>
                <a:ea typeface="微软雅黑" panose="020B0503020204020204" pitchFamily="34" charset="-122"/>
                <a:cs typeface="+mn-ea"/>
                <a:sym typeface="+mn-lt"/>
              </a:rPr>
              <a:t>心</a:t>
            </a:r>
          </a:p>
        </p:txBody>
      </p:sp>
      <p:sp>
        <p:nvSpPr>
          <p:cNvPr id="10" name="矩形: 圆角 64"/>
          <p:cNvSpPr/>
          <p:nvPr/>
        </p:nvSpPr>
        <p:spPr bwMode="auto">
          <a:xfrm>
            <a:off x="6221260" y="1469669"/>
            <a:ext cx="845928" cy="845925"/>
          </a:xfrm>
          <a:prstGeom prst="roundRect">
            <a:avLst>
              <a:gd name="adj" fmla="val 7214"/>
            </a:avLst>
          </a:prstGeom>
          <a:solidFill>
            <a:srgbClr val="CC0701"/>
          </a:solidFill>
          <a:ln w="190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4600" b="1" dirty="0">
                <a:solidFill>
                  <a:schemeClr val="bg1"/>
                </a:solidFill>
                <a:latin typeface="微软雅黑" panose="020B0503020204020204" pitchFamily="34" charset="-122"/>
                <a:ea typeface="微软雅黑" panose="020B0503020204020204" pitchFamily="34" charset="-122"/>
                <a:cs typeface="+mn-ea"/>
                <a:sym typeface="+mn-lt"/>
              </a:rPr>
              <a:t>是</a:t>
            </a:r>
          </a:p>
        </p:txBody>
      </p:sp>
      <p:sp>
        <p:nvSpPr>
          <p:cNvPr id="11" name="矩形: 圆角 65"/>
          <p:cNvSpPr/>
          <p:nvPr/>
        </p:nvSpPr>
        <p:spPr bwMode="auto">
          <a:xfrm>
            <a:off x="7195253" y="1469669"/>
            <a:ext cx="845928" cy="845925"/>
          </a:xfrm>
          <a:prstGeom prst="roundRect">
            <a:avLst>
              <a:gd name="adj" fmla="val 7214"/>
            </a:avLst>
          </a:prstGeom>
          <a:solidFill>
            <a:srgbClr val="CC0701"/>
          </a:solidFill>
          <a:ln w="190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4600" b="1" dirty="0">
                <a:solidFill>
                  <a:schemeClr val="bg1"/>
                </a:solidFill>
                <a:latin typeface="微软雅黑" panose="020B0503020204020204" pitchFamily="34" charset="-122"/>
                <a:ea typeface="微软雅黑" panose="020B0503020204020204" pitchFamily="34" charset="-122"/>
                <a:cs typeface="+mn-ea"/>
                <a:sym typeface="+mn-lt"/>
              </a:rPr>
              <a:t>什</a:t>
            </a:r>
          </a:p>
        </p:txBody>
      </p:sp>
      <p:sp>
        <p:nvSpPr>
          <p:cNvPr id="12" name="矩形: 圆角 11"/>
          <p:cNvSpPr/>
          <p:nvPr/>
        </p:nvSpPr>
        <p:spPr bwMode="auto">
          <a:xfrm>
            <a:off x="690104" y="2493747"/>
            <a:ext cx="10278595" cy="3718746"/>
          </a:xfrm>
          <a:prstGeom prst="roundRect">
            <a:avLst>
              <a:gd name="adj" fmla="val 7247"/>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cs typeface="+mn-ea"/>
              <a:sym typeface="+mn-lt"/>
            </a:endParaRPr>
          </a:p>
        </p:txBody>
      </p:sp>
      <p:sp>
        <p:nvSpPr>
          <p:cNvPr id="13" name="矩形 12"/>
          <p:cNvSpPr/>
          <p:nvPr/>
        </p:nvSpPr>
        <p:spPr>
          <a:xfrm>
            <a:off x="1676012" y="2683482"/>
            <a:ext cx="8376733" cy="3311291"/>
          </a:xfrm>
          <a:prstGeom prst="rect">
            <a:avLst/>
          </a:prstGeom>
          <a:noFill/>
        </p:spPr>
        <p:txBody>
          <a:bodyPr wrap="squar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cs typeface="+mn-ea"/>
                <a:sym typeface="+mn-lt"/>
              </a:rPr>
              <a:t>打开这个红色芯片</a:t>
            </a:r>
          </a:p>
          <a:p>
            <a:pPr marL="285750" indent="-285750" algn="just">
              <a:lnSpc>
                <a:spcPct val="150000"/>
              </a:lnSpc>
              <a:buFont typeface="Wingdings" panose="05000000000000000000" pitchFamily="2" charset="2"/>
              <a:buChar char="ü"/>
            </a:pPr>
            <a:r>
              <a:rPr lang="zh-CN" altLang="en-US" sz="1600" kern="100" dirty="0">
                <a:latin typeface="微软雅黑" panose="020B0503020204020204" pitchFamily="34" charset="-122"/>
                <a:ea typeface="微软雅黑" panose="020B0503020204020204" pitchFamily="34" charset="-122"/>
                <a:cs typeface="+mn-ea"/>
                <a:sym typeface="+mn-lt"/>
              </a:rPr>
              <a:t>从红船到井冈山，从遵义会议到长征，从延安再到西柏坡，一幕幕记录着历史的标志性事件和充满了流血牺牲的红色土地，仿佛就在我们眼前，仿佛在向我们诉说那段光辉的岁月</a:t>
            </a:r>
          </a:p>
          <a:p>
            <a:pPr marL="285750" indent="-285750" algn="just">
              <a:lnSpc>
                <a:spcPct val="150000"/>
              </a:lnSpc>
              <a:buFont typeface="Wingdings" panose="05000000000000000000" pitchFamily="2" charset="2"/>
              <a:buChar char="ü"/>
            </a:pPr>
            <a:r>
              <a:rPr lang="zh-CN" altLang="en-US" sz="1600" kern="100" dirty="0">
                <a:latin typeface="微软雅黑" panose="020B0503020204020204" pitchFamily="34" charset="-122"/>
                <a:ea typeface="微软雅黑" panose="020B0503020204020204" pitchFamily="34" charset="-122"/>
                <a:cs typeface="+mn-ea"/>
                <a:sym typeface="+mn-lt"/>
              </a:rPr>
              <a:t>我们也仿佛看到了大庆铁人王庆喜，不知疲倦坚持为人民做好事的雷锋，县委书记的光辉典范焦裕禄等等他们的身影</a:t>
            </a:r>
            <a:endParaRPr lang="en-US" altLang="zh-CN" sz="1600" kern="100" dirty="0">
              <a:latin typeface="微软雅黑" panose="020B0503020204020204" pitchFamily="34" charset="-122"/>
              <a:ea typeface="微软雅黑" panose="020B0503020204020204" pitchFamily="34" charset="-122"/>
              <a:cs typeface="+mn-ea"/>
              <a:sym typeface="+mn-lt"/>
            </a:endParaRPr>
          </a:p>
          <a:p>
            <a:pPr marL="285750" indent="-285750" algn="just">
              <a:lnSpc>
                <a:spcPct val="150000"/>
              </a:lnSpc>
              <a:buFont typeface="Wingdings" panose="05000000000000000000" pitchFamily="2" charset="2"/>
              <a:buChar char="ü"/>
            </a:pPr>
            <a:r>
              <a:rPr lang="zh-CN" altLang="en-US" sz="1600" kern="100" dirty="0">
                <a:latin typeface="微软雅黑" panose="020B0503020204020204" pitchFamily="34" charset="-122"/>
                <a:ea typeface="微软雅黑" panose="020B0503020204020204" pitchFamily="34" charset="-122"/>
                <a:cs typeface="+mn-ea"/>
                <a:sym typeface="+mn-lt"/>
              </a:rPr>
              <a:t>我们也仿佛看到了两弹一星，载人航天、抗震救灾，包括这一次国庆大阅兵的一些场景。</a:t>
            </a:r>
            <a:r>
              <a:rPr lang="zh-CN" altLang="en-US" sz="1600" dirty="0">
                <a:latin typeface="微软雅黑" panose="020B0503020204020204" pitchFamily="34" charset="-122"/>
                <a:ea typeface="微软雅黑" panose="020B0503020204020204" pitchFamily="34" charset="-122"/>
                <a:cs typeface="+mn-ea"/>
                <a:sym typeface="+mn-lt"/>
              </a:rPr>
              <a:t>这些历史的场景已经凝结成了一种精神、一种力量，激励我们克服了一个又一个的困难，带着我们走向了一个又一个的胜利。</a:t>
            </a:r>
          </a:p>
        </p:txBody>
      </p:sp>
      <p:sp>
        <p:nvSpPr>
          <p:cNvPr id="14" name="Freeform 5"/>
          <p:cNvSpPr>
            <a:spLocks noEditPoints="1"/>
          </p:cNvSpPr>
          <p:nvPr/>
        </p:nvSpPr>
        <p:spPr bwMode="auto">
          <a:xfrm>
            <a:off x="944384" y="2783655"/>
            <a:ext cx="538925" cy="512982"/>
          </a:xfrm>
          <a:custGeom>
            <a:avLst/>
            <a:gdLst>
              <a:gd name="T0" fmla="*/ 0 w 2014"/>
              <a:gd name="T1" fmla="*/ 1909 h 1909"/>
              <a:gd name="T2" fmla="*/ 0 w 2014"/>
              <a:gd name="T3" fmla="*/ 1224 h 1909"/>
              <a:gd name="T4" fmla="*/ 872 w 2014"/>
              <a:gd name="T5" fmla="*/ 0 h 1909"/>
              <a:gd name="T6" fmla="*/ 872 w 2014"/>
              <a:gd name="T7" fmla="*/ 290 h 1909"/>
              <a:gd name="T8" fmla="*/ 353 w 2014"/>
              <a:gd name="T9" fmla="*/ 1142 h 1909"/>
              <a:gd name="T10" fmla="*/ 789 w 2014"/>
              <a:gd name="T11" fmla="*/ 1142 h 1909"/>
              <a:gd name="T12" fmla="*/ 789 w 2014"/>
              <a:gd name="T13" fmla="*/ 1909 h 1909"/>
              <a:gd name="T14" fmla="*/ 0 w 2014"/>
              <a:gd name="T15" fmla="*/ 1909 h 1909"/>
              <a:gd name="T16" fmla="*/ 1142 w 2014"/>
              <a:gd name="T17" fmla="*/ 1909 h 1909"/>
              <a:gd name="T18" fmla="*/ 1142 w 2014"/>
              <a:gd name="T19" fmla="*/ 1224 h 1909"/>
              <a:gd name="T20" fmla="*/ 2014 w 2014"/>
              <a:gd name="T21" fmla="*/ 0 h 1909"/>
              <a:gd name="T22" fmla="*/ 2014 w 2014"/>
              <a:gd name="T23" fmla="*/ 290 h 1909"/>
              <a:gd name="T24" fmla="*/ 1515 w 2014"/>
              <a:gd name="T25" fmla="*/ 1142 h 1909"/>
              <a:gd name="T26" fmla="*/ 1931 w 2014"/>
              <a:gd name="T27" fmla="*/ 1142 h 1909"/>
              <a:gd name="T28" fmla="*/ 1931 w 2014"/>
              <a:gd name="T29" fmla="*/ 1909 h 1909"/>
              <a:gd name="T30" fmla="*/ 1142 w 2014"/>
              <a:gd name="T31"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4" h="1909">
                <a:moveTo>
                  <a:pt x="0" y="1909"/>
                </a:moveTo>
                <a:lnTo>
                  <a:pt x="0" y="1224"/>
                </a:lnTo>
                <a:cubicBezTo>
                  <a:pt x="0" y="630"/>
                  <a:pt x="290" y="221"/>
                  <a:pt x="872" y="0"/>
                </a:cubicBezTo>
                <a:lnTo>
                  <a:pt x="872" y="290"/>
                </a:lnTo>
                <a:cubicBezTo>
                  <a:pt x="512" y="498"/>
                  <a:pt x="339" y="781"/>
                  <a:pt x="353" y="1142"/>
                </a:cubicBezTo>
                <a:lnTo>
                  <a:pt x="789" y="1142"/>
                </a:lnTo>
                <a:lnTo>
                  <a:pt x="789" y="1909"/>
                </a:lnTo>
                <a:lnTo>
                  <a:pt x="0" y="1909"/>
                </a:lnTo>
                <a:close/>
                <a:moveTo>
                  <a:pt x="1142" y="1909"/>
                </a:moveTo>
                <a:lnTo>
                  <a:pt x="1142" y="1224"/>
                </a:lnTo>
                <a:cubicBezTo>
                  <a:pt x="1142" y="630"/>
                  <a:pt x="1432" y="221"/>
                  <a:pt x="2014" y="0"/>
                </a:cubicBezTo>
                <a:lnTo>
                  <a:pt x="2014" y="290"/>
                </a:lnTo>
                <a:cubicBezTo>
                  <a:pt x="1668" y="484"/>
                  <a:pt x="1501" y="768"/>
                  <a:pt x="1515" y="1142"/>
                </a:cubicBezTo>
                <a:lnTo>
                  <a:pt x="1931" y="1142"/>
                </a:lnTo>
                <a:lnTo>
                  <a:pt x="1931" y="1909"/>
                </a:lnTo>
                <a:lnTo>
                  <a:pt x="1142" y="1909"/>
                </a:lnTo>
                <a:close/>
              </a:path>
            </a:pathLst>
          </a:custGeom>
          <a:solidFill>
            <a:srgbClr val="CC0701"/>
          </a:solidFill>
          <a:ln>
            <a:solidFill>
              <a:srgbClr val="CC0701"/>
            </a:solid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sp>
        <p:nvSpPr>
          <p:cNvPr id="15" name="Freeform 6"/>
          <p:cNvSpPr>
            <a:spLocks noEditPoints="1"/>
          </p:cNvSpPr>
          <p:nvPr/>
        </p:nvSpPr>
        <p:spPr bwMode="auto">
          <a:xfrm>
            <a:off x="10246525" y="5074015"/>
            <a:ext cx="538925" cy="512982"/>
          </a:xfrm>
          <a:custGeom>
            <a:avLst/>
            <a:gdLst>
              <a:gd name="T0" fmla="*/ 2014 w 2014"/>
              <a:gd name="T1" fmla="*/ 0 h 1909"/>
              <a:gd name="T2" fmla="*/ 2014 w 2014"/>
              <a:gd name="T3" fmla="*/ 686 h 1909"/>
              <a:gd name="T4" fmla="*/ 1141 w 2014"/>
              <a:gd name="T5" fmla="*/ 1909 h 1909"/>
              <a:gd name="T6" fmla="*/ 1141 w 2014"/>
              <a:gd name="T7" fmla="*/ 1619 h 1909"/>
              <a:gd name="T8" fmla="*/ 1660 w 2014"/>
              <a:gd name="T9" fmla="*/ 768 h 1909"/>
              <a:gd name="T10" fmla="*/ 1225 w 2014"/>
              <a:gd name="T11" fmla="*/ 768 h 1909"/>
              <a:gd name="T12" fmla="*/ 1225 w 2014"/>
              <a:gd name="T13" fmla="*/ 0 h 1909"/>
              <a:gd name="T14" fmla="*/ 2014 w 2014"/>
              <a:gd name="T15" fmla="*/ 0 h 1909"/>
              <a:gd name="T16" fmla="*/ 872 w 2014"/>
              <a:gd name="T17" fmla="*/ 0 h 1909"/>
              <a:gd name="T18" fmla="*/ 872 w 2014"/>
              <a:gd name="T19" fmla="*/ 686 h 1909"/>
              <a:gd name="T20" fmla="*/ 0 w 2014"/>
              <a:gd name="T21" fmla="*/ 1909 h 1909"/>
              <a:gd name="T22" fmla="*/ 0 w 2014"/>
              <a:gd name="T23" fmla="*/ 1619 h 1909"/>
              <a:gd name="T24" fmla="*/ 498 w 2014"/>
              <a:gd name="T25" fmla="*/ 768 h 1909"/>
              <a:gd name="T26" fmla="*/ 83 w 2014"/>
              <a:gd name="T27" fmla="*/ 768 h 1909"/>
              <a:gd name="T28" fmla="*/ 83 w 2014"/>
              <a:gd name="T29" fmla="*/ 0 h 1909"/>
              <a:gd name="T30" fmla="*/ 872 w 2014"/>
              <a:gd name="T31" fmla="*/ 0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4" h="1909">
                <a:moveTo>
                  <a:pt x="2014" y="0"/>
                </a:moveTo>
                <a:lnTo>
                  <a:pt x="2014" y="686"/>
                </a:lnTo>
                <a:cubicBezTo>
                  <a:pt x="2014" y="1280"/>
                  <a:pt x="1723" y="1688"/>
                  <a:pt x="1141" y="1909"/>
                </a:cubicBezTo>
                <a:lnTo>
                  <a:pt x="1141" y="1619"/>
                </a:lnTo>
                <a:cubicBezTo>
                  <a:pt x="1502" y="1412"/>
                  <a:pt x="1674" y="1128"/>
                  <a:pt x="1660" y="768"/>
                </a:cubicBezTo>
                <a:lnTo>
                  <a:pt x="1225" y="768"/>
                </a:lnTo>
                <a:lnTo>
                  <a:pt x="1225" y="0"/>
                </a:lnTo>
                <a:lnTo>
                  <a:pt x="2014" y="0"/>
                </a:lnTo>
                <a:close/>
                <a:moveTo>
                  <a:pt x="872" y="0"/>
                </a:moveTo>
                <a:lnTo>
                  <a:pt x="872" y="686"/>
                </a:lnTo>
                <a:cubicBezTo>
                  <a:pt x="872" y="1280"/>
                  <a:pt x="582" y="1688"/>
                  <a:pt x="0" y="1909"/>
                </a:cubicBezTo>
                <a:lnTo>
                  <a:pt x="0" y="1619"/>
                </a:lnTo>
                <a:cubicBezTo>
                  <a:pt x="346" y="1425"/>
                  <a:pt x="512" y="1142"/>
                  <a:pt x="498" y="768"/>
                </a:cubicBezTo>
                <a:lnTo>
                  <a:pt x="83" y="768"/>
                </a:lnTo>
                <a:lnTo>
                  <a:pt x="83" y="0"/>
                </a:lnTo>
                <a:lnTo>
                  <a:pt x="872" y="0"/>
                </a:lnTo>
                <a:close/>
              </a:path>
            </a:pathLst>
          </a:custGeom>
          <a:solidFill>
            <a:srgbClr val="CC0701"/>
          </a:solidFill>
          <a:ln>
            <a:solidFill>
              <a:srgbClr val="CC0701"/>
            </a:solid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sp>
        <p:nvSpPr>
          <p:cNvPr id="17" name="矩形: 圆角 65"/>
          <p:cNvSpPr/>
          <p:nvPr/>
        </p:nvSpPr>
        <p:spPr bwMode="auto">
          <a:xfrm>
            <a:off x="8198873" y="1462093"/>
            <a:ext cx="845928" cy="845925"/>
          </a:xfrm>
          <a:prstGeom prst="roundRect">
            <a:avLst>
              <a:gd name="adj" fmla="val 7214"/>
            </a:avLst>
          </a:prstGeom>
          <a:solidFill>
            <a:srgbClr val="CC0701"/>
          </a:solidFill>
          <a:ln w="1905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r>
              <a:rPr lang="zh-CN" altLang="en-US" sz="4600" b="1" dirty="0">
                <a:solidFill>
                  <a:schemeClr val="bg1"/>
                </a:solidFill>
                <a:latin typeface="微软雅黑" panose="020B0503020204020204" pitchFamily="34" charset="-122"/>
                <a:ea typeface="微软雅黑" panose="020B0503020204020204" pitchFamily="34" charset="-122"/>
                <a:cs typeface="+mn-ea"/>
                <a:sym typeface="+mn-lt"/>
              </a:rPr>
              <a:t>么</a:t>
            </a: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Requires="p14" p14:dur="2000" advTm="0">
        <p15:prstTrans prst="prestig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0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30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par>
                          <p:cTn id="39" fill="hold">
                            <p:stCondLst>
                              <p:cond delay="1000"/>
                            </p:stCondLst>
                            <p:childTnLst>
                              <p:par>
                                <p:cTn id="40" presetID="42"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anim calcmode="lin" valueType="num">
                                      <p:cBhvr>
                                        <p:cTn id="43" dur="500" fill="hold"/>
                                        <p:tgtEl>
                                          <p:spTgt spid="14"/>
                                        </p:tgtEl>
                                        <p:attrNameLst>
                                          <p:attrName>ppt_x</p:attrName>
                                        </p:attrNameLst>
                                      </p:cBhvr>
                                      <p:tavLst>
                                        <p:tav tm="0">
                                          <p:val>
                                            <p:strVal val="#ppt_x"/>
                                          </p:val>
                                        </p:tav>
                                        <p:tav tm="100000">
                                          <p:val>
                                            <p:strVal val="#ppt_x"/>
                                          </p:val>
                                        </p:tav>
                                      </p:tavLst>
                                    </p:anim>
                                    <p:anim calcmode="lin" valueType="num">
                                      <p:cBhvr>
                                        <p:cTn id="44" dur="5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anim calcmode="lin" valueType="num">
                                      <p:cBhvr>
                                        <p:cTn id="48" dur="500" fill="hold"/>
                                        <p:tgtEl>
                                          <p:spTgt spid="15"/>
                                        </p:tgtEl>
                                        <p:attrNameLst>
                                          <p:attrName>ppt_x</p:attrName>
                                        </p:attrNameLst>
                                      </p:cBhvr>
                                      <p:tavLst>
                                        <p:tav tm="0">
                                          <p:val>
                                            <p:strVal val="#ppt_x"/>
                                          </p:val>
                                        </p:tav>
                                        <p:tav tm="100000">
                                          <p:val>
                                            <p:strVal val="#ppt_x"/>
                                          </p:val>
                                        </p:tav>
                                      </p:tavLst>
                                    </p:anim>
                                    <p:anim calcmode="lin" valueType="num">
                                      <p:cBhvr>
                                        <p:cTn id="49" dur="500" fill="hold"/>
                                        <p:tgtEl>
                                          <p:spTgt spid="15"/>
                                        </p:tgtEl>
                                        <p:attrNameLst>
                                          <p:attrName>ppt_y</p:attrName>
                                        </p:attrNameLst>
                                      </p:cBhvr>
                                      <p:tavLst>
                                        <p:tav tm="0">
                                          <p:val>
                                            <p:strVal val="#ppt_y+.1"/>
                                          </p:val>
                                        </p:tav>
                                        <p:tav tm="100000">
                                          <p:val>
                                            <p:strVal val="#ppt_y"/>
                                          </p:val>
                                        </p:tav>
                                      </p:tavLst>
                                    </p:anim>
                                  </p:childTnLst>
                                </p:cTn>
                              </p:par>
                            </p:childTnLst>
                          </p:cTn>
                        </p:par>
                        <p:par>
                          <p:cTn id="50" fill="hold">
                            <p:stCondLst>
                              <p:cond delay="1500"/>
                            </p:stCondLst>
                            <p:childTnLst>
                              <p:par>
                                <p:cTn id="51" presetID="22" presetClass="entr" presetSubtype="1"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up)">
                                      <p:cBhvr>
                                        <p:cTn id="53" dur="500"/>
                                        <p:tgtEl>
                                          <p:spTgt spid="13"/>
                                        </p:tgtEl>
                                      </p:cBhvr>
                                    </p:animEffect>
                                  </p:childTnLst>
                                </p:cTn>
                              </p:par>
                              <p:par>
                                <p:cTn id="54" presetID="53" presetClass="entr" presetSubtype="16" fill="hold" grpId="0" nodeType="withEffect">
                                  <p:stCondLst>
                                    <p:cond delay="30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p:bldP spid="14" grpId="0" animBg="1"/>
      <p:bldP spid="15"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1597"/>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topBottom"/>
  <p:tag name="KSO_WM_SLIDE_BK_DARK_LIGHT" val="2"/>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ottomTop"/>
  <p:tag name="KSO_WM_SLIDE_BK_DARK_LIGHT" val="2"/>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7*i*1"/>
  <p:tag name="KSO_WM_UNIT_LAYERLEVEL" val="1"/>
  <p:tag name="KSO_WM_TAG_VERSION" val="1.0"/>
  <p:tag name="KSO_WM_BEAUTIFY_FLAG" val="#wm#"/>
  <p:tag name="KSO_WM_SLIDE_BACKGROUND_TYPE" val="navigation"/>
  <p:tag name="KSO_WM_SLIDE_BK_DARK_LIGHT" val="2"/>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navigation"/>
  <p:tag name="KSO_WM_SLIDE_BK_DARK_LIGHT" val="2"/>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elt"/>
  <p:tag name="KSO_WM_SLIDE_BK_DARK_LIGHT" val="2"/>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3.xml><?xml version="1.0" encoding="utf-8"?>
<p:tagLst xmlns:a="http://schemas.openxmlformats.org/drawingml/2006/main" xmlns:r="http://schemas.openxmlformats.org/officeDocument/2006/relationships" xmlns:p="http://schemas.openxmlformats.org/presentationml/2006/main">
  <p:tag name="PA" val="v5.2.9"/>
</p:tagLst>
</file>

<file path=ppt/tags/tag134.xml><?xml version="1.0" encoding="utf-8"?>
<p:tagLst xmlns:a="http://schemas.openxmlformats.org/drawingml/2006/main" xmlns:r="http://schemas.openxmlformats.org/officeDocument/2006/relationships" xmlns:p="http://schemas.openxmlformats.org/presentationml/2006/main">
  <p:tag name="PA" val="v5.2.9"/>
</p:tagLst>
</file>

<file path=ppt/tags/tag135.xml><?xml version="1.0" encoding="utf-8"?>
<p:tagLst xmlns:a="http://schemas.openxmlformats.org/drawingml/2006/main" xmlns:r="http://schemas.openxmlformats.org/officeDocument/2006/relationships" xmlns:p="http://schemas.openxmlformats.org/presentationml/2006/main">
  <p:tag name="PA" val="v5.2.9"/>
</p:tagLst>
</file>

<file path=ppt/tags/tag136.xml><?xml version="1.0" encoding="utf-8"?>
<p:tagLst xmlns:a="http://schemas.openxmlformats.org/drawingml/2006/main" xmlns:r="http://schemas.openxmlformats.org/officeDocument/2006/relationships" xmlns:p="http://schemas.openxmlformats.org/presentationml/2006/main">
  <p:tag name="PA" val="v5.2.9"/>
</p:tagLst>
</file>

<file path=ppt/tags/tag137.xml><?xml version="1.0" encoding="utf-8"?>
<p:tagLst xmlns:a="http://schemas.openxmlformats.org/drawingml/2006/main" xmlns:r="http://schemas.openxmlformats.org/officeDocument/2006/relationships" xmlns:p="http://schemas.openxmlformats.org/presentationml/2006/main">
  <p:tag name="PA" val="v5.2.9"/>
</p:tagLst>
</file>

<file path=ppt/tags/tag138.xml><?xml version="1.0" encoding="utf-8"?>
<p:tagLst xmlns:a="http://schemas.openxmlformats.org/drawingml/2006/main" xmlns:r="http://schemas.openxmlformats.org/officeDocument/2006/relationships" xmlns:p="http://schemas.openxmlformats.org/presentationml/2006/main">
  <p:tag name="PA" val="v5.2.9"/>
</p:tagLst>
</file>

<file path=ppt/tags/tag139.xml><?xml version="1.0" encoding="utf-8"?>
<p:tagLst xmlns:a="http://schemas.openxmlformats.org/drawingml/2006/main" xmlns:r="http://schemas.openxmlformats.org/officeDocument/2006/relationships" xmlns:p="http://schemas.openxmlformats.org/presentationml/2006/main">
  <p:tag name="PA" val="v5.2.9"/>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0.xml><?xml version="1.0" encoding="utf-8"?>
<p:tagLst xmlns:a="http://schemas.openxmlformats.org/drawingml/2006/main" xmlns:r="http://schemas.openxmlformats.org/officeDocument/2006/relationships" xmlns:p="http://schemas.openxmlformats.org/presentationml/2006/main">
  <p:tag name="PA" val="v5.2.9"/>
</p:tagLst>
</file>

<file path=ppt/tags/tag141.xml><?xml version="1.0" encoding="utf-8"?>
<p:tagLst xmlns:a="http://schemas.openxmlformats.org/drawingml/2006/main" xmlns:r="http://schemas.openxmlformats.org/officeDocument/2006/relationships" xmlns:p="http://schemas.openxmlformats.org/presentationml/2006/main">
  <p:tag name="PA" val="v5.2.8"/>
</p:tagLst>
</file>

<file path=ppt/tags/tag142.xml><?xml version="1.0" encoding="utf-8"?>
<p:tagLst xmlns:a="http://schemas.openxmlformats.org/drawingml/2006/main" xmlns:r="http://schemas.openxmlformats.org/officeDocument/2006/relationships" xmlns:p="http://schemas.openxmlformats.org/presentationml/2006/main">
  <p:tag name="PA" val="v5.2.8"/>
</p:tagLst>
</file>

<file path=ppt/tags/tag143.xml><?xml version="1.0" encoding="utf-8"?>
<p:tagLst xmlns:a="http://schemas.openxmlformats.org/drawingml/2006/main" xmlns:r="http://schemas.openxmlformats.org/officeDocument/2006/relationships" xmlns:p="http://schemas.openxmlformats.org/presentationml/2006/main">
  <p:tag name="PA" val="v5.2.9"/>
</p:tagLst>
</file>

<file path=ppt/tags/tag144.xml><?xml version="1.0" encoding="utf-8"?>
<p:tagLst xmlns:a="http://schemas.openxmlformats.org/drawingml/2006/main" xmlns:r="http://schemas.openxmlformats.org/officeDocument/2006/relationships" xmlns:p="http://schemas.openxmlformats.org/presentationml/2006/main">
  <p:tag name="PA" val="v5.2.9"/>
</p:tagLst>
</file>

<file path=ppt/tags/tag145.xml><?xml version="1.0" encoding="utf-8"?>
<p:tagLst xmlns:a="http://schemas.openxmlformats.org/drawingml/2006/main" xmlns:r="http://schemas.openxmlformats.org/officeDocument/2006/relationships" xmlns:p="http://schemas.openxmlformats.org/presentationml/2006/main">
  <p:tag name="KSO_WM_SLIDE_ID" val="custom20191597_1"/>
  <p:tag name="KSO_WM_TEMPLATE_SUBCATEGORY" val="0"/>
  <p:tag name="KSO_WM_SLIDE_ITEM_CNT" val="0"/>
  <p:tag name="KSO_WM_SLIDE_INDEX" val="1"/>
  <p:tag name="KSO_WM_TAG_VERSION" val="1.0"/>
  <p:tag name="KSO_WM_BEAUTIFY_FLAG" val="#wm#"/>
  <p:tag name="KSO_WM_TEMPLATE_CATEGORY" val="custom"/>
  <p:tag name="KSO_WM_TEMPLATE_INDEX" val="20191597"/>
  <p:tag name="KSO_WM_SLIDE_LAYOUT" val="a_b"/>
  <p:tag name="KSO_WM_SLIDE_LAYOUT_CNT" val="1_3"/>
  <p:tag name="KSO_WM_SLIDE_TYPE" val="title"/>
  <p:tag name="KSO_WM_SLIDE_SUBTYPE" val="pureTxt"/>
  <p:tag name="KSO_WM_TEMPLATE_THUMBS_INDEX" val="1、5、7、8、10、13、15"/>
  <p:tag name="KSO_WM_TEMPLATE_MASTER_TYPE" val="1"/>
  <p:tag name="KSO_WM_TEMPLATE_COLOR_TYPE" val="1"/>
  <p:tag name="KSO_WM_TEMPLATE_MASTER_THUMB_INDEX" val="12"/>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91597"/>
</p:tagLst>
</file>

<file path=ppt/tags/tag14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68,&quot;width&quot;:7316}"/>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91597"/>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91597"/>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2*i*1"/>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91597"/>
</p:tagLst>
</file>

<file path=ppt/tags/tag151.xml><?xml version="1.0" encoding="utf-8"?>
<p:tagLst xmlns:a="http://schemas.openxmlformats.org/drawingml/2006/main" xmlns:r="http://schemas.openxmlformats.org/officeDocument/2006/relationships" xmlns:p="http://schemas.openxmlformats.org/presentationml/2006/main">
  <p:tag name="PA" val="v4.0.0"/>
</p:tagLst>
</file>

<file path=ppt/tags/tag152.xml><?xml version="1.0" encoding="utf-8"?>
<p:tagLst xmlns:a="http://schemas.openxmlformats.org/drawingml/2006/main" xmlns:r="http://schemas.openxmlformats.org/officeDocument/2006/relationships" xmlns:p="http://schemas.openxmlformats.org/presentationml/2006/main">
  <p:tag name="PA" val="v4.0.0"/>
</p:tagLst>
</file>

<file path=ppt/tags/tag153.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1597"/>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5*i*1"/>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6*i*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8*i*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SUBCATEGORY" val="0"/>
  <p:tag name="KSO_WM_TAG_VERSION" val="1.0"/>
  <p:tag name="KSO_WM_BEAUTIFY_FLAG" val="#wm#"/>
  <p:tag name="KSO_WM_TEMPLATE_CATEGORY" val="custom"/>
  <p:tag name="KSO_WM_TEMPLATE_INDEX" val="20191597"/>
  <p:tag name="KSO_WM_TEMPLATE_THUMBS_INDEX" val="1、5、7、8、10、13、15"/>
  <p:tag name="KSO_WM_UNIT_SHOW_EDIT_AREA_INDICATION" val="0"/>
  <p:tag name="KSO_WM_TEMPLATE_MASTER_TYPE" val="1"/>
  <p:tag name="KSO_WM_TEMPLATE_COLOR_TYPE" val="1"/>
  <p:tag name="KSO_WM_TEMPLATE_MASTER_THUMB_INDEX" val="12"/>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9*i*1"/>
  <p:tag name="KSO_WM_UNIT_LAYERLEVEL" val="1"/>
  <p:tag name="KSO_WM_TAG_VERSION" val="1.0"/>
  <p:tag name="KSO_WM_BEAUTIFY_FLAG" val="#wm#"/>
  <p:tag name="KSO_WM_UNIT_SUBTYPE" val="h"/>
  <p:tag name="KSO_WM_UNIT_BK_DARK_LIGHT" val="2"/>
  <p:tag name="KSO_WM_SLIDE_BACKGROUND_TYPE" val="frame"/>
  <p:tag name="KSO_WM_SLIDE_BK_DARK_LIGHT" val="1"/>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9*i*1"/>
  <p:tag name="KSO_WM_UNIT_LAYERLEVEL" val="1"/>
  <p:tag name="KSO_WM_TAG_VERSION" val="1.0"/>
  <p:tag name="KSO_WM_BEAUTIFY_FLAG" val="#wm#"/>
  <p:tag name="KSO_WM_SLIDE_BACKGROUND_TYPE" val="general"/>
  <p:tag name="KSO_WM_SLIDE_BK_DARK_LIGHT" val="2"/>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0*i*1"/>
  <p:tag name="KSO_WM_UNIT_LAYERLEVEL" val="1"/>
  <p:tag name="KSO_WM_TAG_VERSION" val="1.0"/>
  <p:tag name="KSO_WM_BEAUTIFY_FLAG" val="#wm#"/>
  <p:tag name="KSO_WM_UNIT_SUBTYPE" val="h"/>
  <p:tag name="KSO_WM_UNIT_BK_DARK_LIGHT" val="2"/>
  <p:tag name="KSO_WM_SLIDE_BACKGROUND_TYPE" val="frame"/>
  <p:tag name="KSO_WM_SLIDE_BK_DARK_LIGHT" val="1"/>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0*i*1"/>
  <p:tag name="KSO_WM_UNIT_LAYERLEVEL" val="1"/>
  <p:tag name="KSO_WM_TAG_VERSION" val="1.0"/>
  <p:tag name="KSO_WM_BEAUTIFY_FLAG" val="#wm#"/>
  <p:tag name="KSO_WM_SLIDE_BACKGROUND_TYPE" val="general"/>
  <p:tag name="KSO_WM_SLIDE_BK_DARK_LIGHT" val="2"/>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UNIT_BK_DARK_LIGHT" val="2"/>
  <p:tag name="KSO_WM_SLIDE_BACKGROUND_TYPE" val="frame"/>
  <p:tag name="KSO_WM_SLIDE_BK_DARK_LIGHT" val="2"/>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SLIDE_BACKGROUND_TYPE" val="frame"/>
  <p:tag name="KSO_WM_SLIDE_BK_DARK_LIGHT" val="2"/>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leftRight"/>
  <p:tag name="KSO_WM_SLIDE_BK_DARK_LIGHT" val="2"/>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4*i*1"/>
  <p:tag name="KSO_WM_UNIT_LAYERLEVEL" val="1"/>
  <p:tag name="KSO_WM_TAG_VERSION" val="1.0"/>
  <p:tag name="KSO_WM_BEAUTIFY_FLAG" val="#wm#"/>
  <p:tag name="KSO_WM_SLIDE_BACKGROUND_TYPE" val="leftRight"/>
  <p:tag name="KSO_WM_SLIDE_BK_DARK_LIGHT" val="2"/>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5*i*1"/>
  <p:tag name="KSO_WM_UNIT_LAYERLEVEL" val="1"/>
  <p:tag name="KSO_WM_TAG_VERSION" val="1.0"/>
  <p:tag name="KSO_WM_BEAUTIFY_FLAG" val="#wm#"/>
  <p:tag name="KSO_WM_SLIDE_BACKGROUND_TYPE" val="topBottom"/>
  <p:tag name="KSO_WM_SLIDE_BK_DARK_LIGHT" val="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000000"/>
      </a:dk1>
      <a:lt1>
        <a:srgbClr val="FFFFFF"/>
      </a:lt1>
      <a:dk2>
        <a:srgbClr val="EADDC6"/>
      </a:dk2>
      <a:lt2>
        <a:srgbClr val="F7F4ED"/>
      </a:lt2>
      <a:accent1>
        <a:srgbClr val="D10F25"/>
      </a:accent1>
      <a:accent2>
        <a:srgbClr val="DB4920"/>
      </a:accent2>
      <a:accent3>
        <a:srgbClr val="E87723"/>
      </a:accent3>
      <a:accent4>
        <a:srgbClr val="E89930"/>
      </a:accent4>
      <a:accent5>
        <a:srgbClr val="EDB52A"/>
      </a:accent5>
      <a:accent6>
        <a:srgbClr val="FCC30C"/>
      </a:accent6>
      <a:hlink>
        <a:srgbClr val="4987FF"/>
      </a:hlink>
      <a:folHlink>
        <a:srgbClr val="B356DB"/>
      </a:folHlink>
    </a:clrScheme>
    <a:fontScheme name="党政风、中国风">
      <a:majorFont>
        <a:latin typeface="隶书"/>
        <a:ea typeface="隶书"/>
        <a:cs typeface=""/>
      </a:majorFont>
      <a:minorFont>
        <a:latin typeface="隶书"/>
        <a:ea typeface="隶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9">
    <a:dk1>
      <a:srgbClr val="000000"/>
    </a:dk1>
    <a:lt1>
      <a:srgbClr val="FFFFFF"/>
    </a:lt1>
    <a:dk2>
      <a:srgbClr val="EADDC6"/>
    </a:dk2>
    <a:lt2>
      <a:srgbClr val="F7F4ED"/>
    </a:lt2>
    <a:accent1>
      <a:srgbClr val="D10F25"/>
    </a:accent1>
    <a:accent2>
      <a:srgbClr val="DB4920"/>
    </a:accent2>
    <a:accent3>
      <a:srgbClr val="E87723"/>
    </a:accent3>
    <a:accent4>
      <a:srgbClr val="E89930"/>
    </a:accent4>
    <a:accent5>
      <a:srgbClr val="EDB52A"/>
    </a:accent5>
    <a:accent6>
      <a:srgbClr val="FCC30C"/>
    </a:accent6>
    <a:hlink>
      <a:srgbClr val="4987FF"/>
    </a:hlink>
    <a:folHlink>
      <a:srgbClr val="B356DB"/>
    </a:folHlink>
  </a:clrScheme>
</a:themeOverride>
</file>

<file path=docProps/app.xml><?xml version="1.0" encoding="utf-8"?>
<Properties xmlns="http://schemas.openxmlformats.org/officeDocument/2006/extended-properties" xmlns:vt="http://schemas.openxmlformats.org/officeDocument/2006/docPropsVTypes">
  <TotalTime>26</TotalTime>
  <Words>1971</Words>
  <Application>Microsoft Office PowerPoint</Application>
  <PresentationFormat>自定义</PresentationFormat>
  <Paragraphs>153</Paragraphs>
  <Slides>31</Slides>
  <Notes>1</Notes>
  <HiddenSlides>0</HiddenSlides>
  <MMClips>1</MMClips>
  <ScaleCrop>false</ScaleCrop>
  <HeadingPairs>
    <vt:vector size="4" baseType="variant">
      <vt:variant>
        <vt:lpstr>主题</vt:lpstr>
      </vt:variant>
      <vt:variant>
        <vt:i4>2</vt:i4>
      </vt:variant>
      <vt:variant>
        <vt:lpstr>幻灯片标题</vt:lpstr>
      </vt:variant>
      <vt:variant>
        <vt:i4>31</vt:i4>
      </vt:variant>
    </vt:vector>
  </HeadingPairs>
  <TitlesOfParts>
    <vt:vector size="33" baseType="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Huahua</dc:creator>
  <cp:lastModifiedBy>王建新</cp:lastModifiedBy>
  <cp:revision>21</cp:revision>
  <dcterms:created xsi:type="dcterms:W3CDTF">2021-01-17T03:18:00Z</dcterms:created>
  <dcterms:modified xsi:type="dcterms:W3CDTF">2021-04-09T07:20:54Z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