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6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7" r:id="rId2"/>
    <p:sldId id="298" r:id="rId3"/>
    <p:sldId id="1241" r:id="rId4"/>
    <p:sldId id="1242" r:id="rId5"/>
    <p:sldId id="1240" r:id="rId6"/>
    <p:sldId id="1243" r:id="rId7"/>
    <p:sldId id="1244" r:id="rId8"/>
    <p:sldId id="1245" r:id="rId9"/>
    <p:sldId id="1253" r:id="rId10"/>
    <p:sldId id="1246" r:id="rId11"/>
    <p:sldId id="1247" r:id="rId12"/>
    <p:sldId id="1255" r:id="rId13"/>
    <p:sldId id="1254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C000"/>
    <a:srgbClr val="DA1F28"/>
    <a:srgbClr val="FF4848"/>
    <a:srgbClr val="EB641B"/>
    <a:srgbClr val="000000"/>
    <a:srgbClr val="F07E09"/>
    <a:srgbClr val="94C600"/>
    <a:srgbClr val="9F2936"/>
    <a:srgbClr val="FF9A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02" autoAdjust="0"/>
    <p:restoredTop sz="94660"/>
  </p:normalViewPr>
  <p:slideViewPr>
    <p:cSldViewPr snapToGrid="0">
      <p:cViewPr>
        <p:scale>
          <a:sx n="100" d="100"/>
          <a:sy n="100" d="100"/>
        </p:scale>
        <p:origin x="-894" y="-402"/>
      </p:cViewPr>
      <p:guideLst>
        <p:guide orient="horz" pos="2157"/>
        <p:guide pos="38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9AFFD-25AE-49C2-AE22-5D96105BF875}" type="datetimeFigureOut">
              <a:rPr lang="zh-CN" altLang="en-US" smtClean="0"/>
              <a:t>2021/4/13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0AAC6E-DEBB-45CC-BB8D-91A9182BAD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3096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2021/4/13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9913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5B58E-6795-42FA-BA5C-09233EA46F1A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C4723-2E06-4662-9591-C2130E7F4E91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4203814"/>
            <a:ext cx="12188207" cy="2654187"/>
            <a:chOff x="-61882" y="4174434"/>
            <a:chExt cx="12252296" cy="2668143"/>
          </a:xfrm>
        </p:grpSpPr>
        <p:sp>
          <p:nvSpPr>
            <p:cNvPr id="9" name="矩形 8"/>
            <p:cNvSpPr/>
            <p:nvPr/>
          </p:nvSpPr>
          <p:spPr>
            <a:xfrm>
              <a:off x="-61882" y="6612775"/>
              <a:ext cx="12252295" cy="229802"/>
            </a:xfrm>
            <a:prstGeom prst="rect">
              <a:avLst/>
            </a:prstGeom>
            <a:solidFill>
              <a:schemeClr val="accent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1881" y="4174434"/>
              <a:ext cx="12252295" cy="2543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9658221" y="484617"/>
            <a:ext cx="1695526" cy="1231038"/>
            <a:chOff x="9390886" y="1677147"/>
            <a:chExt cx="1695526" cy="1231038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0886" y="1677147"/>
              <a:ext cx="1286702" cy="1231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0000">
              <a:off x="10340880" y="1891483"/>
              <a:ext cx="745532" cy="713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678782" y="2140225"/>
            <a:ext cx="8834437" cy="1369737"/>
          </a:xfrm>
        </p:spPr>
        <p:txBody>
          <a:bodyPr anchor="ctr">
            <a:normAutofit/>
          </a:bodyPr>
          <a:lstStyle>
            <a:lvl1pPr algn="ctr">
              <a:defRPr sz="8000" b="1" spc="3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78783" y="3554413"/>
            <a:ext cx="8834436" cy="525209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2C9C-4F0F-4144-B357-9AEF03161A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2"/>
          <a:stretch>
            <a:fillRect/>
          </a:stretch>
        </p:blipFill>
        <p:spPr bwMode="auto">
          <a:xfrm>
            <a:off x="74428" y="5552969"/>
            <a:ext cx="5538302" cy="130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1DCBD-0B3B-4EDF-99E8-47A4B557392E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5350149"/>
            <a:ext cx="1210296" cy="1509051"/>
          </a:xfrm>
          <a:prstGeom prst="rect">
            <a:avLst/>
          </a:prstGeom>
          <a:noFill/>
        </p:spPr>
      </p:pic>
      <p:pic>
        <p:nvPicPr>
          <p:cNvPr id="3" name="Picture 3" descr="C:\Users\a\Desktop\淡雅1\536db48615f47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1" y="2057400"/>
            <a:ext cx="12045949" cy="4802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r="4726" b="25706"/>
          <a:stretch>
            <a:fillRect/>
          </a:stretch>
        </p:blipFill>
        <p:spPr bwMode="auto">
          <a:xfrm>
            <a:off x="443956" y="5707000"/>
            <a:ext cx="3187817" cy="1152201"/>
          </a:xfrm>
          <a:prstGeom prst="rect">
            <a:avLst/>
          </a:prstGeom>
          <a:noFill/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5418949"/>
            <a:ext cx="1155117" cy="1440252"/>
          </a:xfrm>
          <a:prstGeom prst="rect">
            <a:avLst/>
          </a:prstGeom>
          <a:noFill/>
        </p:spPr>
      </p:pic>
      <p:grpSp>
        <p:nvGrpSpPr>
          <p:cNvPr id="6" name="组合 8"/>
          <p:cNvGrpSpPr/>
          <p:nvPr userDrawn="1"/>
        </p:nvGrpSpPr>
        <p:grpSpPr bwMode="auto">
          <a:xfrm rot="21420000">
            <a:off x="10193867" y="5858934"/>
            <a:ext cx="1968500" cy="941917"/>
            <a:chOff x="738728" y="411510"/>
            <a:chExt cx="1928152" cy="1011538"/>
          </a:xfrm>
        </p:grpSpPr>
        <p:pic>
          <p:nvPicPr>
            <p:cNvPr id="7" name="Picture 2" descr="C:\Users\xb\Desktop\素材--党建\PNG--党（国）徽旗\党旗红旗\16sucai_201507091736.png"/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20000">
              <a:off x="866600" y="478700"/>
              <a:ext cx="1800280" cy="944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 descr="C:\Users\xb\Desktop\53bf653e36a06.png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728" y="411510"/>
              <a:ext cx="880903" cy="781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页脚占位符 4"/>
          <p:cNvSpPr>
            <a:spLocks noGrp="1"/>
          </p:cNvSpPr>
          <p:nvPr>
            <p:ph type="ftr" sz="quarter" idx="10"/>
          </p:nvPr>
        </p:nvSpPr>
        <p:spPr>
          <a:xfrm>
            <a:off x="3983567" y="5922433"/>
            <a:ext cx="3860800" cy="36406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CED480A-B7D2-4A08-A412-0E67654CB8AA}" type="slidenum">
              <a:rPr lang="zh-CN" altLang="en-US"/>
              <a:t>‹#›</a:t>
            </a:fld>
            <a:endParaRPr lang="zh-CN" altLang="en-US"/>
          </a:p>
        </p:txBody>
      </p:sp>
      <p:sp>
        <p:nvSpPr>
          <p:cNvPr id="11" name="日期占位符 1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56"/>
          <p:cNvGraphicFramePr>
            <a:graphicFrameLocks noChangeAspect="1"/>
          </p:cNvGraphicFramePr>
          <p:nvPr/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Image" r:id="rId3" imgW="12192000" imgH="6858000" progId="">
                  <p:embed/>
                </p:oleObj>
              </mc:Choice>
              <mc:Fallback>
                <p:oleObj name="Image" r:id="rId3" imgW="12192000" imgH="6858000" progId="">
                  <p:embed/>
                  <p:pic>
                    <p:nvPicPr>
                      <p:cNvPr id="0" name="图片 1024"/>
                      <p:cNvPicPr>
                        <a:picLocks noChangeAspect="1"/>
                      </p:cNvPicPr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2"/>
          <a:stretch>
            <a:fillRect/>
          </a:stretch>
        </p:blipFill>
        <p:spPr bwMode="auto">
          <a:xfrm>
            <a:off x="74428" y="5552969"/>
            <a:ext cx="5538302" cy="130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40000"/>
              </a:lnSpc>
              <a:defRPr sz="20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>
              <a:lnSpc>
                <a:spcPct val="140000"/>
              </a:lnSpc>
              <a:defRPr sz="20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>
              <a:lnSpc>
                <a:spcPct val="140000"/>
              </a:lnSpc>
              <a:defRPr sz="20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>
              <a:lnSpc>
                <a:spcPct val="140000"/>
              </a:lnSpc>
              <a:defRPr sz="20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>
              <a:lnSpc>
                <a:spcPct val="140000"/>
              </a:lnSpc>
              <a:defRPr sz="20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2C9C-4F0F-4144-B357-9AEF03161A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 userDrawn="1"/>
        </p:nvGrpSpPr>
        <p:grpSpPr>
          <a:xfrm>
            <a:off x="0" y="4203814"/>
            <a:ext cx="12188207" cy="2654187"/>
            <a:chOff x="-61882" y="4174434"/>
            <a:chExt cx="12252296" cy="2668143"/>
          </a:xfrm>
        </p:grpSpPr>
        <p:sp>
          <p:nvSpPr>
            <p:cNvPr id="19" name="矩形 18"/>
            <p:cNvSpPr/>
            <p:nvPr/>
          </p:nvSpPr>
          <p:spPr>
            <a:xfrm>
              <a:off x="-61882" y="6612775"/>
              <a:ext cx="12252295" cy="229802"/>
            </a:xfrm>
            <a:prstGeom prst="rect">
              <a:avLst/>
            </a:prstGeom>
            <a:solidFill>
              <a:schemeClr val="accent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1881" y="4174434"/>
              <a:ext cx="12252295" cy="2543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149437" y="2283996"/>
            <a:ext cx="5434584" cy="837149"/>
          </a:xfrm>
        </p:spPr>
        <p:txBody>
          <a:bodyPr anchor="ctr">
            <a:normAutofit/>
          </a:bodyPr>
          <a:lstStyle>
            <a:lvl1pPr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2C9C-4F0F-4144-B357-9AEF03161A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21" name="组合 20"/>
          <p:cNvGrpSpPr/>
          <p:nvPr userDrawn="1"/>
        </p:nvGrpSpPr>
        <p:grpSpPr>
          <a:xfrm>
            <a:off x="8718086" y="4323785"/>
            <a:ext cx="1912755" cy="1003017"/>
            <a:chOff x="8718086" y="4323785"/>
            <a:chExt cx="1912755" cy="1003017"/>
          </a:xfrm>
        </p:grpSpPr>
        <p:pic>
          <p:nvPicPr>
            <p:cNvPr id="22" name="Picture 7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8086" y="4617702"/>
              <a:ext cx="1111360" cy="70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8168"/>
            <a:stretch>
              <a:fillRect/>
            </a:stretch>
          </p:blipFill>
          <p:spPr bwMode="auto">
            <a:xfrm>
              <a:off x="9584345" y="4323785"/>
              <a:ext cx="1046496" cy="628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2C9C-4F0F-4144-B357-9AEF03161A4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2"/>
          <a:stretch>
            <a:fillRect/>
          </a:stretch>
        </p:blipFill>
        <p:spPr bwMode="auto">
          <a:xfrm>
            <a:off x="74428" y="5552969"/>
            <a:ext cx="5538302" cy="130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33105"/>
            <a:ext cx="5157787" cy="729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33105"/>
            <a:ext cx="5183188" cy="729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2C9C-4F0F-4144-B357-9AEF03161A4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2"/>
          <a:stretch>
            <a:fillRect/>
          </a:stretch>
        </p:blipFill>
        <p:spPr bwMode="auto">
          <a:xfrm>
            <a:off x="74428" y="5552969"/>
            <a:ext cx="5538302" cy="130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9390886" y="1677147"/>
            <a:ext cx="1695526" cy="1231038"/>
            <a:chOff x="9390886" y="1677147"/>
            <a:chExt cx="1695526" cy="1231038"/>
          </a:xfrm>
        </p:grpSpPr>
        <p:pic>
          <p:nvPicPr>
            <p:cNvPr id="21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0886" y="1677147"/>
              <a:ext cx="1286702" cy="1231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0000">
              <a:off x="10340880" y="1891483"/>
              <a:ext cx="745532" cy="713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6"/>
          <p:cNvGrpSpPr/>
          <p:nvPr/>
        </p:nvGrpSpPr>
        <p:grpSpPr>
          <a:xfrm>
            <a:off x="0" y="4172382"/>
            <a:ext cx="12188207" cy="2701493"/>
            <a:chOff x="-61882" y="4174434"/>
            <a:chExt cx="12252296" cy="2668143"/>
          </a:xfrm>
        </p:grpSpPr>
        <p:sp>
          <p:nvSpPr>
            <p:cNvPr id="8" name="矩形 7"/>
            <p:cNvSpPr/>
            <p:nvPr/>
          </p:nvSpPr>
          <p:spPr>
            <a:xfrm>
              <a:off x="-61882" y="6612775"/>
              <a:ext cx="12252295" cy="229802"/>
            </a:xfrm>
            <a:prstGeom prst="rect">
              <a:avLst/>
            </a:prstGeom>
            <a:solidFill>
              <a:schemeClr val="accent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1881" y="4174434"/>
              <a:ext cx="12252295" cy="2543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副标题 2"/>
          <p:cNvSpPr>
            <a:spLocks noGrp="1"/>
          </p:cNvSpPr>
          <p:nvPr>
            <p:ph type="subTitle" idx="1"/>
          </p:nvPr>
        </p:nvSpPr>
        <p:spPr>
          <a:xfrm>
            <a:off x="2366963" y="3722579"/>
            <a:ext cx="7762875" cy="525209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3"/>
          <p:cNvSpPr txBox="1"/>
          <p:nvPr/>
        </p:nvSpPr>
        <p:spPr>
          <a:xfrm>
            <a:off x="9906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8DECA7-36F6-428A-A8FD-744D4EDF090D}" type="datetimeFigureOut">
              <a:rPr lang="zh-CN" altLang="en-US" smtClean="0"/>
              <a:t>2021/4/13</a:t>
            </a:fld>
            <a:endParaRPr lang="zh-CN" altLang="en-US"/>
          </a:p>
        </p:txBody>
      </p:sp>
      <p:sp>
        <p:nvSpPr>
          <p:cNvPr id="17" name="灯片编号占位符 5"/>
          <p:cNvSpPr txBox="1"/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942C9C-4F0F-4144-B357-9AEF03161A4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739457" y="2335896"/>
            <a:ext cx="8713087" cy="1325563"/>
          </a:xfrm>
        </p:spPr>
        <p:txBody>
          <a:bodyPr>
            <a:normAutofit/>
          </a:bodyPr>
          <a:lstStyle>
            <a:lvl1pPr algn="ctr">
              <a:defRPr sz="8000" b="1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2C9C-4F0F-4144-B357-9AEF03161A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2C9C-4F0F-4144-B357-9AEF03161A4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2"/>
          <a:stretch>
            <a:fillRect/>
          </a:stretch>
        </p:blipFill>
        <p:spPr bwMode="auto">
          <a:xfrm>
            <a:off x="74428" y="5552969"/>
            <a:ext cx="5538302" cy="130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7" y="457200"/>
            <a:ext cx="4165200" cy="1600200"/>
          </a:xfrm>
        </p:spPr>
        <p:txBody>
          <a:bodyPr anchor="t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457200"/>
            <a:ext cx="6170400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7" y="2125482"/>
            <a:ext cx="4165200" cy="373531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2"/>
          <a:stretch>
            <a:fillRect/>
          </a:stretch>
        </p:blipFill>
        <p:spPr bwMode="auto">
          <a:xfrm>
            <a:off x="74428" y="5552969"/>
            <a:ext cx="5538302" cy="130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282334" y="365125"/>
            <a:ext cx="1071465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266853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C0942C9C-4F0F-4144-B357-9AEF03161A4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hemeOverride" Target="../theme/themeOverride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3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319177" y="1102996"/>
            <a:ext cx="11274725" cy="1769780"/>
          </a:xfrm>
        </p:spPr>
        <p:txBody>
          <a:bodyPr>
            <a:normAutofit/>
          </a:bodyPr>
          <a:lstStyle/>
          <a:p>
            <a:r>
              <a:rPr lang="zh-CN" altLang="en-US" sz="4400" dirty="0" smtClean="0">
                <a:latin typeface="微软雅黑" panose="020B0503020204020204" charset="-122"/>
                <a:ea typeface="微软雅黑" panose="020B0503020204020204" charset="-122"/>
              </a:rPr>
              <a:t>忆党史，知党恩，跟党走</a:t>
            </a:r>
            <a:endParaRPr lang="zh-CN" altLang="en-US" sz="4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8560" y="2472055"/>
            <a:ext cx="983551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2400" b="1" dirty="0" smtClean="0">
                <a:solidFill>
                  <a:srgbClr val="002060"/>
                </a:solidFill>
              </a:rPr>
              <a:t>会计系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2019</a:t>
            </a:r>
            <a:r>
              <a:rPr lang="zh-CN" altLang="en-US" sz="2400" b="1" dirty="0" smtClean="0">
                <a:solidFill>
                  <a:srgbClr val="002060"/>
                </a:solidFill>
              </a:rPr>
              <a:t>级</a:t>
            </a:r>
            <a:r>
              <a:rPr lang="zh-CN" sz="2400" b="1" dirty="0" smtClean="0">
                <a:solidFill>
                  <a:srgbClr val="002060"/>
                </a:solidFill>
              </a:rPr>
              <a:t>会计学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3</a:t>
            </a:r>
            <a:r>
              <a:rPr lang="zh-CN" altLang="en-US" sz="2400" b="1" dirty="0" smtClean="0">
                <a:solidFill>
                  <a:srgbClr val="002060"/>
                </a:solidFill>
              </a:rPr>
              <a:t>班</a:t>
            </a:r>
            <a:endParaRPr lang="en-US" altLang="zh-CN" sz="2400" b="1" dirty="0" smtClean="0">
              <a:solidFill>
                <a:srgbClr val="00206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b="1" dirty="0" smtClean="0">
                <a:solidFill>
                  <a:srgbClr val="0070C0"/>
                </a:solidFill>
              </a:rPr>
              <a:t>金璐楠　</a:t>
            </a:r>
            <a:r>
              <a:rPr lang="en-US" altLang="zh-CN" sz="2400" b="1" dirty="0" smtClean="0">
                <a:solidFill>
                  <a:srgbClr val="0070C0"/>
                </a:solidFill>
              </a:rPr>
              <a:t>19101310</a:t>
            </a:r>
            <a:r>
              <a:rPr lang="zh-CN" altLang="en-US" sz="2400" b="1" dirty="0" smtClean="0">
                <a:solidFill>
                  <a:srgbClr val="0070C0"/>
                </a:solidFill>
              </a:rPr>
              <a:t>　　</a:t>
            </a:r>
            <a:r>
              <a:rPr lang="en-US" altLang="zh-CN" sz="2400" b="1" dirty="0" smtClean="0">
                <a:solidFill>
                  <a:srgbClr val="0070C0"/>
                </a:solidFill>
              </a:rPr>
              <a:t>  </a:t>
            </a:r>
            <a:r>
              <a:rPr lang="zh-CN" altLang="en-US" sz="2400" b="1" dirty="0" smtClean="0">
                <a:solidFill>
                  <a:srgbClr val="0070C0"/>
                </a:solidFill>
              </a:rPr>
              <a:t>林艳群　</a:t>
            </a:r>
            <a:r>
              <a:rPr lang="en-US" altLang="zh-CN" sz="2400" b="1" dirty="0" smtClean="0">
                <a:solidFill>
                  <a:srgbClr val="0070C0"/>
                </a:solidFill>
              </a:rPr>
              <a:t>19101311</a:t>
            </a:r>
            <a:r>
              <a:rPr lang="zh-CN" altLang="en-US" sz="2400" b="1" dirty="0" smtClean="0">
                <a:solidFill>
                  <a:srgbClr val="0070C0"/>
                </a:solidFill>
              </a:rPr>
              <a:t>　　　毛慧焮　</a:t>
            </a:r>
            <a:r>
              <a:rPr lang="en-US" altLang="zh-CN" sz="2400" b="1" dirty="0" smtClean="0">
                <a:solidFill>
                  <a:srgbClr val="0070C0"/>
                </a:solidFill>
              </a:rPr>
              <a:t>19101312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 smtClean="0">
                <a:solidFill>
                  <a:srgbClr val="0070C0"/>
                </a:solidFill>
              </a:rPr>
              <a:t>毛诗予　</a:t>
            </a:r>
            <a:r>
              <a:rPr lang="en-US" altLang="zh-CN" sz="2400" b="1" dirty="0" smtClean="0">
                <a:solidFill>
                  <a:srgbClr val="0070C0"/>
                </a:solidFill>
              </a:rPr>
              <a:t>19101313</a:t>
            </a:r>
            <a:r>
              <a:rPr lang="zh-CN" altLang="en-US" sz="2400" b="1" dirty="0" smtClean="0">
                <a:solidFill>
                  <a:srgbClr val="0070C0"/>
                </a:solidFill>
              </a:rPr>
              <a:t>　　</a:t>
            </a:r>
            <a:r>
              <a:rPr lang="en-US" altLang="zh-CN" sz="2400" b="1" dirty="0" smtClean="0">
                <a:solidFill>
                  <a:srgbClr val="0070C0"/>
                </a:solidFill>
              </a:rPr>
              <a:t>  </a:t>
            </a:r>
            <a:r>
              <a:rPr lang="zh-CN" altLang="en-US" sz="2400" b="1" dirty="0" smtClean="0">
                <a:solidFill>
                  <a:srgbClr val="0070C0"/>
                </a:solidFill>
              </a:rPr>
              <a:t>胡正东　</a:t>
            </a:r>
            <a:r>
              <a:rPr lang="en-US" altLang="zh-CN" sz="2400" b="1" dirty="0" smtClean="0">
                <a:solidFill>
                  <a:srgbClr val="0070C0"/>
                </a:solidFill>
              </a:rPr>
              <a:t>19101332</a:t>
            </a:r>
            <a:r>
              <a:rPr lang="zh-CN" altLang="en-US" sz="2400" b="1" dirty="0" smtClean="0">
                <a:solidFill>
                  <a:srgbClr val="0070C0"/>
                </a:solidFill>
              </a:rPr>
              <a:t>　　</a:t>
            </a:r>
            <a:endParaRPr lang="en-US" altLang="zh-CN" sz="2400" b="1" dirty="0" smtClean="0"/>
          </a:p>
          <a:p>
            <a:pPr algn="ctr" fontAlgn="auto">
              <a:lnSpc>
                <a:spcPct val="150000"/>
              </a:lnSpc>
            </a:pPr>
            <a:fld id="{C1605762-54FE-4C0D-B5F5-AAAA847643CB}" type="datetime2">
              <a:rPr lang="zh-CN" altLang="en-US" sz="2400" b="1" smtClean="0"/>
              <a:t>2021年4月13日</a:t>
            </a:fld>
            <a:endParaRPr lang="zh-CN" altLang="en-US" sz="24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2C9C-4F0F-4144-B357-9AEF03161A44}" type="slidenum">
              <a:rPr lang="zh-CN" altLang="en-US" smtClean="0"/>
              <a:t>1</a:t>
            </a:fld>
            <a:endParaRPr lang="zh-CN" altLang="en-US"/>
          </a:p>
        </p:txBody>
      </p:sp>
      <p:sp>
        <p:nvSpPr>
          <p:cNvPr id="5" name="标题 1"/>
          <p:cNvSpPr txBox="1"/>
          <p:nvPr>
            <p:custDataLst>
              <p:tags r:id="rId4"/>
            </p:custDataLst>
          </p:nvPr>
        </p:nvSpPr>
        <p:spPr>
          <a:xfrm>
            <a:off x="309652" y="0"/>
            <a:ext cx="11274725" cy="1076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zh-CN" altLang="en-US" sz="2400" b="1" spc="300" dirty="0" smtClean="0">
                <a:latin typeface="微软雅黑" panose="020B0503020204020204" charset="-122"/>
                <a:ea typeface="微软雅黑" panose="020B0503020204020204" charset="-122"/>
                <a:cs typeface="+mj-cs"/>
              </a:rPr>
              <a:t>马克思主义学院“一课一品”中国共产党成立</a:t>
            </a:r>
            <a:r>
              <a:rPr lang="en-US" altLang="zh-CN" sz="2400" b="1" spc="300" dirty="0" smtClean="0">
                <a:latin typeface="微软雅黑" panose="020B0503020204020204" charset="-122"/>
                <a:ea typeface="微软雅黑" panose="020B0503020204020204" charset="-122"/>
                <a:cs typeface="+mj-cs"/>
              </a:rPr>
              <a:t>100</a:t>
            </a:r>
            <a:r>
              <a:rPr lang="zh-CN" altLang="en-US" sz="2400" b="1" spc="300" dirty="0" smtClean="0">
                <a:latin typeface="微软雅黑" panose="020B0503020204020204" charset="-122"/>
                <a:ea typeface="微软雅黑" panose="020B0503020204020204" charset="-122"/>
                <a:cs typeface="+mj-cs"/>
              </a:rPr>
              <a:t>周年学生读党史活动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j-cs"/>
            </a:endParaRPr>
          </a:p>
        </p:txBody>
      </p:sp>
    </p:spTree>
    <p:custDataLst>
      <p:tags r:id="rId2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1524062" y="963540"/>
            <a:ext cx="9144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</a:ln>
          <a:effectLst/>
        </p:spPr>
        <p:txBody>
          <a:bodyPr/>
          <a:lstStyle/>
          <a:p>
            <a:pPr algn="ctr" eaLnBrk="1" hangingPunct="1">
              <a:lnSpc>
                <a:spcPct val="120000"/>
              </a:lnSpc>
              <a:spcAft>
                <a:spcPct val="30000"/>
              </a:spcAft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" name="标题 5"/>
          <p:cNvSpPr txBox="1"/>
          <p:nvPr>
            <p:custDataLst>
              <p:tags r:id="rId1"/>
            </p:custDataLst>
          </p:nvPr>
        </p:nvSpPr>
        <p:spPr>
          <a:xfrm>
            <a:off x="0" y="86995"/>
            <a:ext cx="12192000" cy="8763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3200">
                <a:solidFill>
                  <a:schemeClr val="accent2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二、</a:t>
            </a:r>
            <a:r>
              <a:rPr lang="en-US" altLang="zh-CN" sz="3200">
                <a:solidFill>
                  <a:schemeClr val="accent2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1921-1949</a:t>
            </a:r>
            <a:r>
              <a:rPr lang="zh-CN" altLang="en-US" sz="3200">
                <a:solidFill>
                  <a:schemeClr val="accent2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年</a:t>
            </a:r>
            <a:r>
              <a:rPr lang="en-US" altLang="zh-CN" sz="3200">
                <a:solidFill>
                  <a:schemeClr val="accent2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 </a:t>
            </a:r>
            <a:r>
              <a:rPr lang="zh-CN" altLang="en-US" sz="3200">
                <a:solidFill>
                  <a:schemeClr val="accent2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中国共产党成立初期</a:t>
            </a:r>
            <a:endParaRPr lang="zh-CN" altLang="en-US" sz="3200">
              <a:solidFill>
                <a:schemeClr val="accent2">
                  <a:lumMod val="75000"/>
                </a:schemeClr>
              </a:solidFill>
              <a:latin typeface="方正粗黑宋简体" panose="02000000000000000000" pitchFamily="2" charset="-122"/>
              <a:ea typeface="方正粗黑宋简体" panose="02000000000000000000" pitchFamily="2" charset="-122"/>
              <a:cs typeface="方正粗黑宋简体" panose="02000000000000000000" pitchFamily="2" charset="-122"/>
            </a:endParaRPr>
          </a:p>
          <a:p>
            <a:pPr algn="ctr">
              <a:lnSpc>
                <a:spcPct val="140000"/>
              </a:lnSpc>
            </a:pPr>
            <a:endParaRPr lang="zh-CN" altLang="en-US" sz="800" b="1" dirty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ED480A-B7D2-4A08-A412-0E67654CB8AA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33095" y="1201420"/>
            <a:ext cx="106286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“大革命”时期</a:t>
            </a:r>
            <a:r>
              <a:rPr lang="en-US" altLang="zh-CN" sz="200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——1924~1927国民革命时期，1926~1927年为北伐战争时期。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185" y="1788795"/>
            <a:ext cx="3124200" cy="21336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rcRect l="772" t="3166" r="1024" b="3166"/>
          <a:stretch>
            <a:fillRect/>
          </a:stretch>
        </p:blipFill>
        <p:spPr>
          <a:xfrm>
            <a:off x="718185" y="4024630"/>
            <a:ext cx="3613785" cy="25234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0490" y="1788795"/>
            <a:ext cx="2956560" cy="217360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rcRect l="7500" t="9400" r="6683" b="34822"/>
          <a:stretch>
            <a:fillRect/>
          </a:stretch>
        </p:blipFill>
        <p:spPr>
          <a:xfrm>
            <a:off x="6979285" y="1788795"/>
            <a:ext cx="4456430" cy="217297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5160" y="4024630"/>
            <a:ext cx="4018915" cy="25234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rcRect l="5483" r="21677"/>
          <a:stretch>
            <a:fillRect/>
          </a:stretch>
        </p:blipFill>
        <p:spPr>
          <a:xfrm>
            <a:off x="8547100" y="4024630"/>
            <a:ext cx="2888615" cy="252349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37235" y="2783205"/>
            <a:ext cx="10717530" cy="175323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1924年国民党一大召开，“联俄、联共、扶助农工”实现了第一次国共合作。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1926年，进行北伐战争，基本推翻北洋军阀的反动统治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1927年，国民党右派发动四一二反革命政变，七一五反革命政变，大革命失败。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1524062" y="963540"/>
            <a:ext cx="9144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</a:ln>
          <a:effectLst/>
        </p:spPr>
        <p:txBody>
          <a:bodyPr/>
          <a:lstStyle/>
          <a:p>
            <a:pPr algn="ctr" eaLnBrk="1" hangingPunct="1">
              <a:lnSpc>
                <a:spcPct val="120000"/>
              </a:lnSpc>
              <a:spcAft>
                <a:spcPct val="30000"/>
              </a:spcAft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" name="标题 5"/>
          <p:cNvSpPr txBox="1"/>
          <p:nvPr>
            <p:custDataLst>
              <p:tags r:id="rId1"/>
            </p:custDataLst>
          </p:nvPr>
        </p:nvSpPr>
        <p:spPr>
          <a:xfrm>
            <a:off x="0" y="86995"/>
            <a:ext cx="12192000" cy="8763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3200">
                <a:solidFill>
                  <a:schemeClr val="accent2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二、</a:t>
            </a:r>
            <a:r>
              <a:rPr lang="en-US" altLang="zh-CN" sz="3200">
                <a:solidFill>
                  <a:schemeClr val="accent2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1921-1949</a:t>
            </a:r>
            <a:r>
              <a:rPr lang="zh-CN" altLang="en-US" sz="3200">
                <a:solidFill>
                  <a:schemeClr val="accent2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年</a:t>
            </a:r>
            <a:r>
              <a:rPr lang="en-US" altLang="zh-CN" sz="3200">
                <a:solidFill>
                  <a:schemeClr val="accent2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 </a:t>
            </a:r>
            <a:r>
              <a:rPr lang="zh-CN" altLang="en-US" sz="3200">
                <a:solidFill>
                  <a:schemeClr val="accent2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中国共产党成立初期</a:t>
            </a:r>
            <a:endParaRPr lang="zh-CN" altLang="en-US" sz="3200">
              <a:solidFill>
                <a:schemeClr val="accent2">
                  <a:lumMod val="75000"/>
                </a:schemeClr>
              </a:solidFill>
              <a:latin typeface="方正粗黑宋简体" panose="02000000000000000000" pitchFamily="2" charset="-122"/>
              <a:ea typeface="方正粗黑宋简体" panose="02000000000000000000" pitchFamily="2" charset="-122"/>
              <a:cs typeface="方正粗黑宋简体" panose="02000000000000000000" pitchFamily="2" charset="-122"/>
            </a:endParaRPr>
          </a:p>
          <a:p>
            <a:pPr algn="ctr">
              <a:lnSpc>
                <a:spcPct val="140000"/>
              </a:lnSpc>
            </a:pPr>
            <a:endParaRPr lang="zh-CN" altLang="en-US" sz="800" b="1" dirty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ED480A-B7D2-4A08-A412-0E67654CB8AA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33095" y="1201420"/>
            <a:ext cx="106286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“土地革命”时期</a:t>
            </a:r>
            <a:r>
              <a:rPr lang="en-US" altLang="zh-CN" sz="200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——1927-1937</a:t>
            </a:r>
            <a:r>
              <a:rPr lang="zh-CN" altLang="en-US" sz="200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由南昌起义打响武装反抗斗争的第一枪。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l="539"/>
          <a:stretch>
            <a:fillRect/>
          </a:stretch>
        </p:blipFill>
        <p:spPr>
          <a:xfrm>
            <a:off x="276860" y="4191635"/>
            <a:ext cx="3282315" cy="22999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rcRect l="3144"/>
          <a:stretch>
            <a:fillRect/>
          </a:stretch>
        </p:blipFill>
        <p:spPr>
          <a:xfrm>
            <a:off x="3892550" y="1800225"/>
            <a:ext cx="3932555" cy="22993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860" y="1800225"/>
            <a:ext cx="3533140" cy="22828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1465" y="1800225"/>
            <a:ext cx="4087495" cy="22993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2520" y="4191635"/>
            <a:ext cx="2729230" cy="23012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rcRect l="2418" r="3007"/>
          <a:stretch>
            <a:fillRect/>
          </a:stretch>
        </p:blipFill>
        <p:spPr>
          <a:xfrm>
            <a:off x="6495415" y="4187825"/>
            <a:ext cx="2856230" cy="230378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/>
          <a:srcRect l="5374" r="4628"/>
          <a:stretch>
            <a:fillRect/>
          </a:stretch>
        </p:blipFill>
        <p:spPr>
          <a:xfrm>
            <a:off x="9456420" y="4187825"/>
            <a:ext cx="2542540" cy="230378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76860" y="2072640"/>
            <a:ext cx="11722100" cy="341503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t">
            <a:spAutoFit/>
          </a:bodyPr>
          <a:lstStyle/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1927年南昌起义，打响了武装反抗国民党反动统治的第一枪；</a:t>
            </a:r>
          </a:p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1927</a:t>
            </a:r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年八七会议，，确定了党在农村领导武装暴动、开展土地革命的斗争方针；</a:t>
            </a:r>
          </a:p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1927</a:t>
            </a:r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年秋收起义，建立了井冈山革命根据地；</a:t>
            </a:r>
          </a:p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1934</a:t>
            </a:r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年红军长征，锤炼了党和军队，培育了伟大的长征精神；</a:t>
            </a:r>
          </a:p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1935</a:t>
            </a:r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年遵义会议，结束了王明“左”倾冒险主义在中共中央的统治，确立了以毛泽东为代表的新的中央的正确领导。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1524062" y="963540"/>
            <a:ext cx="9144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</a:ln>
          <a:effectLst/>
        </p:spPr>
        <p:txBody>
          <a:bodyPr/>
          <a:lstStyle/>
          <a:p>
            <a:pPr algn="ctr" eaLnBrk="1" hangingPunct="1">
              <a:lnSpc>
                <a:spcPct val="120000"/>
              </a:lnSpc>
              <a:spcAft>
                <a:spcPct val="30000"/>
              </a:spcAft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" name="标题 5"/>
          <p:cNvSpPr txBox="1"/>
          <p:nvPr>
            <p:custDataLst>
              <p:tags r:id="rId1"/>
            </p:custDataLst>
          </p:nvPr>
        </p:nvSpPr>
        <p:spPr>
          <a:xfrm>
            <a:off x="0" y="86995"/>
            <a:ext cx="12192000" cy="8763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3200">
                <a:solidFill>
                  <a:schemeClr val="accent2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二、</a:t>
            </a:r>
            <a:r>
              <a:rPr lang="en-US" altLang="zh-CN" sz="3200">
                <a:solidFill>
                  <a:schemeClr val="accent2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1921-1949</a:t>
            </a:r>
            <a:r>
              <a:rPr lang="zh-CN" altLang="en-US" sz="3200">
                <a:solidFill>
                  <a:schemeClr val="accent2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年</a:t>
            </a:r>
            <a:r>
              <a:rPr lang="en-US" altLang="zh-CN" sz="3200">
                <a:solidFill>
                  <a:schemeClr val="accent2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 </a:t>
            </a:r>
            <a:r>
              <a:rPr lang="zh-CN" altLang="en-US" sz="3200">
                <a:solidFill>
                  <a:schemeClr val="accent2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中国共产党成立初期</a:t>
            </a:r>
            <a:endParaRPr lang="zh-CN" altLang="en-US" sz="3200">
              <a:solidFill>
                <a:schemeClr val="accent2">
                  <a:lumMod val="75000"/>
                </a:schemeClr>
              </a:solidFill>
              <a:latin typeface="方正粗黑宋简体" panose="02000000000000000000" pitchFamily="2" charset="-122"/>
              <a:ea typeface="方正粗黑宋简体" panose="02000000000000000000" pitchFamily="2" charset="-122"/>
              <a:cs typeface="方正粗黑宋简体" panose="02000000000000000000" pitchFamily="2" charset="-122"/>
            </a:endParaRPr>
          </a:p>
          <a:p>
            <a:pPr algn="ctr">
              <a:lnSpc>
                <a:spcPct val="140000"/>
              </a:lnSpc>
            </a:pPr>
            <a:endParaRPr lang="zh-CN" altLang="en-US" sz="800" b="1" dirty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ED480A-B7D2-4A08-A412-0E67654CB8AA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33095" y="1201420"/>
            <a:ext cx="106286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“抗日战争”时期</a:t>
            </a:r>
            <a:r>
              <a:rPr lang="en-US" altLang="zh-CN" sz="200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sz="200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19</a:t>
            </a:r>
            <a:r>
              <a:rPr lang="en-US" sz="200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31-1945</a:t>
            </a:r>
            <a:r>
              <a:rPr sz="200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“九一八事变”</a:t>
            </a:r>
            <a:r>
              <a:rPr lang="zh-CN" sz="200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开始了艰苦卓绝的</a:t>
            </a:r>
            <a:r>
              <a:rPr sz="200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十四年抗战。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585" y="1753235"/>
            <a:ext cx="3136900" cy="23399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r="5962" b="2050"/>
          <a:stretch>
            <a:fillRect/>
          </a:stretch>
        </p:blipFill>
        <p:spPr>
          <a:xfrm>
            <a:off x="3971290" y="1753235"/>
            <a:ext cx="3525520" cy="23126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7150" y="4142105"/>
            <a:ext cx="3731260" cy="25012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3095" y="4142105"/>
            <a:ext cx="3151505" cy="25012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585" y="4142105"/>
            <a:ext cx="3635375" cy="250126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4600" y="1757045"/>
            <a:ext cx="3813810" cy="230886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42950" y="2072640"/>
            <a:ext cx="10666095" cy="341503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t">
            <a:spAutoFit/>
          </a:bodyPr>
          <a:lstStyle/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</a:t>
            </a:r>
            <a:r>
              <a:rPr 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31</a:t>
            </a:r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年九一八事变，日军开始侵华，标志着世界反法西斯战争的起点；</a:t>
            </a:r>
          </a:p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1937</a:t>
            </a:r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年七七事变，日军开始全面侵华，揭开了全国抗日战争的序幕；</a:t>
            </a:r>
          </a:p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1937</a:t>
            </a:r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年起平津作战、淞沪会战、太原会战、徐州会战、武汉会战</a:t>
            </a:r>
            <a:r>
              <a:rPr lang="en-US" altLang="zh-CN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· · · · · ·</a:t>
            </a:r>
          </a:p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1940</a:t>
            </a:r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年百团大战，彭德怀领导，重击了日伪军的反动气焰，有力地配合了国民党军正面战场的作战，极大地振奋了全国的抗战信心；</a:t>
            </a:r>
          </a:p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1945年9月2日，日本外相重光葵在美国军舰密苏里号上正式签署投降书。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1524062" y="963540"/>
            <a:ext cx="9144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</a:ln>
          <a:effectLst/>
        </p:spPr>
        <p:txBody>
          <a:bodyPr/>
          <a:lstStyle/>
          <a:p>
            <a:pPr algn="ctr" eaLnBrk="1" hangingPunct="1">
              <a:lnSpc>
                <a:spcPct val="120000"/>
              </a:lnSpc>
              <a:spcAft>
                <a:spcPct val="30000"/>
              </a:spcAft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" name="标题 5"/>
          <p:cNvSpPr txBox="1"/>
          <p:nvPr>
            <p:custDataLst>
              <p:tags r:id="rId1"/>
            </p:custDataLst>
          </p:nvPr>
        </p:nvSpPr>
        <p:spPr>
          <a:xfrm>
            <a:off x="0" y="86995"/>
            <a:ext cx="12192000" cy="8763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3200">
                <a:solidFill>
                  <a:schemeClr val="accent2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二、</a:t>
            </a:r>
            <a:r>
              <a:rPr lang="en-US" altLang="zh-CN" sz="3200">
                <a:solidFill>
                  <a:schemeClr val="accent2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1921-1949</a:t>
            </a:r>
            <a:r>
              <a:rPr lang="zh-CN" altLang="en-US" sz="3200">
                <a:solidFill>
                  <a:schemeClr val="accent2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年</a:t>
            </a:r>
            <a:r>
              <a:rPr lang="en-US" altLang="zh-CN" sz="3200">
                <a:solidFill>
                  <a:schemeClr val="accent2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 </a:t>
            </a:r>
            <a:r>
              <a:rPr lang="zh-CN" altLang="en-US" sz="3200">
                <a:solidFill>
                  <a:schemeClr val="accent2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中国共产党成立初期</a:t>
            </a:r>
            <a:endParaRPr lang="zh-CN" altLang="en-US" sz="3200">
              <a:solidFill>
                <a:schemeClr val="accent2">
                  <a:lumMod val="75000"/>
                </a:schemeClr>
              </a:solidFill>
              <a:latin typeface="方正粗黑宋简体" panose="02000000000000000000" pitchFamily="2" charset="-122"/>
              <a:ea typeface="方正粗黑宋简体" panose="02000000000000000000" pitchFamily="2" charset="-122"/>
              <a:cs typeface="方正粗黑宋简体" panose="02000000000000000000" pitchFamily="2" charset="-122"/>
            </a:endParaRPr>
          </a:p>
          <a:p>
            <a:pPr algn="ctr">
              <a:lnSpc>
                <a:spcPct val="140000"/>
              </a:lnSpc>
            </a:pPr>
            <a:endParaRPr lang="zh-CN" altLang="en-US" sz="800" b="1" dirty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ED480A-B7D2-4A08-A412-0E67654CB8AA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09600" y="1191260"/>
            <a:ext cx="10972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“解放战争”时期</a:t>
            </a:r>
            <a:r>
              <a:rPr lang="en-US" altLang="zh-CN" sz="200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sz="200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19</a:t>
            </a:r>
            <a:r>
              <a:rPr lang="en-US" sz="200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45-1949 </a:t>
            </a:r>
            <a:r>
              <a:rPr sz="200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蒋介石撕毁《双十协定》，发动内战</a:t>
            </a:r>
            <a:r>
              <a:rPr lang="zh-CN" sz="200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，开始解放战争。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rcRect t="1430"/>
          <a:stretch>
            <a:fillRect/>
          </a:stretch>
        </p:blipFill>
        <p:spPr>
          <a:xfrm>
            <a:off x="733425" y="3934460"/>
            <a:ext cx="3388360" cy="272605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790" y="1658620"/>
            <a:ext cx="3275330" cy="217043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2260" y="1658620"/>
            <a:ext cx="3580765" cy="217043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0370" y="3949700"/>
            <a:ext cx="4126230" cy="272097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rcRect l="6029" r="-522"/>
          <a:stretch>
            <a:fillRect/>
          </a:stretch>
        </p:blipFill>
        <p:spPr>
          <a:xfrm>
            <a:off x="7773670" y="1662430"/>
            <a:ext cx="3589655" cy="217106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/>
          <a:srcRect t="10166" b="1456"/>
          <a:stretch>
            <a:fillRect/>
          </a:stretch>
        </p:blipFill>
        <p:spPr>
          <a:xfrm>
            <a:off x="8467725" y="3934460"/>
            <a:ext cx="2880360" cy="269494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34060" y="2327275"/>
            <a:ext cx="10613390" cy="341503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t">
            <a:spAutoFit/>
          </a:bodyPr>
          <a:lstStyle/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</a:t>
            </a:r>
            <a:r>
              <a:rPr 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45</a:t>
            </a:r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年重庆谈判，国共双方达成《双十协定》</a:t>
            </a:r>
          </a:p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1946年撕毁《双十协定》，在美帝国主义的支持下，对解放区发动全面进攻；</a:t>
            </a:r>
          </a:p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1946年6月—1947年6月</a:t>
            </a:r>
            <a:r>
              <a:rPr lang="en-US" altLang="zh-CN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第一阶段-战略防御</a:t>
            </a:r>
          </a:p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1947年6月—1948年9月</a:t>
            </a:r>
            <a:r>
              <a:rPr lang="en-US" altLang="zh-CN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第二阶段-战略反攻</a:t>
            </a:r>
          </a:p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1948年9月—1949年12月</a:t>
            </a:r>
            <a:r>
              <a:rPr lang="en-US" altLang="zh-CN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第三阶段-战略决战（三大战役）</a:t>
            </a:r>
          </a:p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1949年12月—1955年2月</a:t>
            </a:r>
            <a:r>
              <a:rPr lang="en-US" altLang="zh-CN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第四阶段-战略追歼（渡江战役</a:t>
            </a:r>
            <a:r>
              <a:rPr lang="en-US" altLang="zh-CN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灯片编号占位符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2C9C-4F0F-4144-B357-9AEF03161A44}" type="slidenum">
              <a:rPr lang="zh-CN" altLang="en-US" smtClean="0"/>
              <a:t>2</a:t>
            </a:fld>
            <a:endParaRPr lang="zh-CN" altLang="en-US"/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3162935" y="1461770"/>
            <a:ext cx="8245475" cy="25400"/>
          </a:xfrm>
          <a:prstGeom prst="line">
            <a:avLst/>
          </a:prstGeom>
          <a:ln w="28575">
            <a:solidFill>
              <a:schemeClr val="accent2"/>
            </a:solidFill>
            <a:prstDash val="dash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组合 27"/>
          <p:cNvGrpSpPr/>
          <p:nvPr/>
        </p:nvGrpSpPr>
        <p:grpSpPr>
          <a:xfrm>
            <a:off x="309880" y="2470785"/>
            <a:ext cx="2489200" cy="925830"/>
            <a:chOff x="416" y="3341"/>
            <a:chExt cx="3920" cy="1458"/>
          </a:xfrm>
        </p:grpSpPr>
        <p:sp>
          <p:nvSpPr>
            <p:cNvPr id="6" name="矩形 5"/>
            <p:cNvSpPr/>
            <p:nvPr/>
          </p:nvSpPr>
          <p:spPr>
            <a:xfrm>
              <a:off x="416" y="3341"/>
              <a:ext cx="3921" cy="145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265" y="3417"/>
              <a:ext cx="2223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目录</a:t>
              </a: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3162935" y="925830"/>
            <a:ext cx="82461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C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</a:rPr>
              <a:t>一、</a:t>
            </a:r>
            <a:r>
              <a:rPr lang="en-US" altLang="zh-CN" sz="2400">
                <a:solidFill>
                  <a:srgbClr val="FFC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</a:rPr>
              <a:t>1900-1921</a:t>
            </a:r>
            <a:r>
              <a:rPr lang="zh-CN" altLang="en-US" sz="2400">
                <a:solidFill>
                  <a:srgbClr val="FFC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</a:rPr>
              <a:t>年</a:t>
            </a:r>
            <a:r>
              <a:rPr lang="en-US" altLang="zh-CN" sz="2400">
                <a:solidFill>
                  <a:srgbClr val="FFC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</a:rPr>
              <a:t> </a:t>
            </a:r>
            <a:r>
              <a:rPr lang="zh-CN" altLang="en-US" sz="2400">
                <a:solidFill>
                  <a:srgbClr val="FFC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</a:rPr>
              <a:t>中国共产党成立的准备</a:t>
            </a:r>
          </a:p>
        </p:txBody>
      </p:sp>
      <p:cxnSp>
        <p:nvCxnSpPr>
          <p:cNvPr id="9" name="直接连接符 8"/>
          <p:cNvCxnSpPr/>
          <p:nvPr/>
        </p:nvCxnSpPr>
        <p:spPr>
          <a:xfrm flipV="1">
            <a:off x="3162935" y="2308860"/>
            <a:ext cx="8245475" cy="25400"/>
          </a:xfrm>
          <a:prstGeom prst="line">
            <a:avLst/>
          </a:prstGeom>
          <a:ln w="28575">
            <a:solidFill>
              <a:schemeClr val="accent2"/>
            </a:solidFill>
            <a:prstDash val="dash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3162935" y="1772920"/>
            <a:ext cx="82461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accent2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</a:rPr>
              <a:t>二、</a:t>
            </a:r>
            <a:r>
              <a:rPr lang="en-US" altLang="zh-CN" sz="2400">
                <a:solidFill>
                  <a:schemeClr val="accent2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</a:rPr>
              <a:t>1921-1949</a:t>
            </a:r>
            <a:r>
              <a:rPr lang="zh-CN" altLang="en-US" sz="2400">
                <a:solidFill>
                  <a:schemeClr val="accent2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</a:rPr>
              <a:t>年</a:t>
            </a:r>
            <a:r>
              <a:rPr lang="en-US" altLang="zh-CN" sz="2400">
                <a:solidFill>
                  <a:schemeClr val="accent2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</a:rPr>
              <a:t> </a:t>
            </a:r>
            <a:r>
              <a:rPr lang="zh-CN" altLang="en-US" sz="2400">
                <a:solidFill>
                  <a:schemeClr val="accent2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</a:rPr>
              <a:t>中国共产党成立初期</a:t>
            </a:r>
          </a:p>
        </p:txBody>
      </p:sp>
      <p:cxnSp>
        <p:nvCxnSpPr>
          <p:cNvPr id="13" name="直接连接符 12"/>
          <p:cNvCxnSpPr/>
          <p:nvPr/>
        </p:nvCxnSpPr>
        <p:spPr>
          <a:xfrm flipV="1">
            <a:off x="3162935" y="3168650"/>
            <a:ext cx="8245475" cy="25400"/>
          </a:xfrm>
          <a:prstGeom prst="line">
            <a:avLst/>
          </a:prstGeom>
          <a:ln w="28575">
            <a:solidFill>
              <a:schemeClr val="accent2"/>
            </a:solidFill>
            <a:prstDash val="dash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3162935" y="2632710"/>
            <a:ext cx="82461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0070C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</a:rPr>
              <a:t>三、</a:t>
            </a:r>
            <a:r>
              <a:rPr lang="en-US" altLang="zh-CN" sz="2400">
                <a:solidFill>
                  <a:srgbClr val="0070C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</a:rPr>
              <a:t>1949-1978</a:t>
            </a:r>
            <a:r>
              <a:rPr lang="zh-CN" altLang="en-US" sz="2400">
                <a:solidFill>
                  <a:srgbClr val="0070C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</a:rPr>
              <a:t>年</a:t>
            </a:r>
            <a:r>
              <a:rPr lang="en-US" altLang="zh-CN" sz="2400">
                <a:solidFill>
                  <a:srgbClr val="0070C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</a:rPr>
              <a:t> </a:t>
            </a:r>
            <a:r>
              <a:rPr lang="zh-CN" altLang="en-US" sz="2400">
                <a:solidFill>
                  <a:srgbClr val="0070C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</a:rPr>
              <a:t>建国后的中国共产党</a:t>
            </a:r>
          </a:p>
        </p:txBody>
      </p:sp>
      <p:cxnSp>
        <p:nvCxnSpPr>
          <p:cNvPr id="24" name="直接连接符 23"/>
          <p:cNvCxnSpPr/>
          <p:nvPr/>
        </p:nvCxnSpPr>
        <p:spPr>
          <a:xfrm flipV="1">
            <a:off x="3163570" y="4003675"/>
            <a:ext cx="8245475" cy="25400"/>
          </a:xfrm>
          <a:prstGeom prst="line">
            <a:avLst/>
          </a:prstGeom>
          <a:ln w="28575">
            <a:solidFill>
              <a:schemeClr val="accent2"/>
            </a:solidFill>
            <a:prstDash val="dash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3163570" y="3467735"/>
            <a:ext cx="82461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accent6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</a:rPr>
              <a:t>四、</a:t>
            </a:r>
            <a:r>
              <a:rPr lang="en-US" altLang="zh-CN" sz="2400">
                <a:solidFill>
                  <a:schemeClr val="accent6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</a:rPr>
              <a:t>1978-2013</a:t>
            </a:r>
            <a:r>
              <a:rPr lang="zh-CN" altLang="en-US" sz="2400">
                <a:solidFill>
                  <a:schemeClr val="accent6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</a:rPr>
              <a:t>年</a:t>
            </a:r>
            <a:r>
              <a:rPr lang="en-US" altLang="zh-CN" sz="2400">
                <a:solidFill>
                  <a:schemeClr val="accent6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</a:rPr>
              <a:t> </a:t>
            </a:r>
            <a:r>
              <a:rPr lang="zh-CN" altLang="en-US" sz="2400">
                <a:solidFill>
                  <a:schemeClr val="accent6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</a:rPr>
              <a:t>改革开放后的中国共产党</a:t>
            </a:r>
          </a:p>
        </p:txBody>
      </p:sp>
      <p:cxnSp>
        <p:nvCxnSpPr>
          <p:cNvPr id="26" name="直接连接符 25"/>
          <p:cNvCxnSpPr/>
          <p:nvPr/>
        </p:nvCxnSpPr>
        <p:spPr>
          <a:xfrm flipV="1">
            <a:off x="3163570" y="4855210"/>
            <a:ext cx="8245475" cy="25400"/>
          </a:xfrm>
          <a:prstGeom prst="line">
            <a:avLst/>
          </a:prstGeom>
          <a:ln w="28575">
            <a:solidFill>
              <a:schemeClr val="accent2"/>
            </a:solidFill>
            <a:prstDash val="dash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3163570" y="4319270"/>
            <a:ext cx="82461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</a:rPr>
              <a:t>五、</a:t>
            </a:r>
            <a:r>
              <a:rPr lang="en-US" altLang="zh-CN" sz="240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</a:rPr>
              <a:t>2013-2021</a:t>
            </a:r>
            <a:r>
              <a:rPr lang="zh-CN" altLang="en-US" sz="240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</a:rPr>
              <a:t>年</a:t>
            </a:r>
            <a:r>
              <a:rPr lang="en-US" altLang="zh-CN" sz="240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</a:rPr>
              <a:t> </a:t>
            </a:r>
            <a:r>
              <a:rPr lang="zh-CN" altLang="en-US" sz="240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</a:rPr>
              <a:t>新时代的中国共产党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23" grpId="0"/>
      <p:bldP spid="25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1524062" y="963540"/>
            <a:ext cx="9144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</a:ln>
          <a:effectLst/>
        </p:spPr>
        <p:txBody>
          <a:bodyPr/>
          <a:lstStyle/>
          <a:p>
            <a:pPr algn="ctr" eaLnBrk="1" hangingPunct="1">
              <a:lnSpc>
                <a:spcPct val="120000"/>
              </a:lnSpc>
              <a:spcAft>
                <a:spcPct val="30000"/>
              </a:spcAft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" name="标题 5"/>
          <p:cNvSpPr txBox="1"/>
          <p:nvPr>
            <p:custDataLst>
              <p:tags r:id="rId1"/>
            </p:custDataLst>
          </p:nvPr>
        </p:nvSpPr>
        <p:spPr>
          <a:xfrm>
            <a:off x="0" y="86995"/>
            <a:ext cx="12192000" cy="8763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3200">
                <a:solidFill>
                  <a:srgbClr val="FFC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一、</a:t>
            </a:r>
            <a:r>
              <a:rPr lang="en-US" altLang="zh-CN" sz="3200">
                <a:solidFill>
                  <a:srgbClr val="FFC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1900-1921</a:t>
            </a:r>
            <a:r>
              <a:rPr lang="zh-CN" altLang="en-US" sz="3200">
                <a:solidFill>
                  <a:srgbClr val="FFC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年</a:t>
            </a:r>
            <a:r>
              <a:rPr lang="en-US" altLang="zh-CN" sz="3200">
                <a:solidFill>
                  <a:srgbClr val="FFC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 </a:t>
            </a:r>
            <a:r>
              <a:rPr lang="zh-CN" altLang="en-US" sz="3200">
                <a:solidFill>
                  <a:srgbClr val="FFC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中国共产党成立的准备</a:t>
            </a:r>
            <a:endParaRPr lang="zh-CN" altLang="en-US" sz="800" b="1" dirty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ED480A-B7D2-4A08-A412-0E67654CB8AA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471170" y="1153160"/>
            <a:ext cx="51650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共产党成立的历史背景：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915670" y="1675130"/>
            <a:ext cx="101276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240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无产阶级的发展：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随着帝国主义的入侵和现代工业的发展，中国产生了无产阶级，而且在不断发展壮大。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r="5437"/>
          <a:stretch>
            <a:fillRect/>
          </a:stretch>
        </p:blipFill>
        <p:spPr>
          <a:xfrm>
            <a:off x="297180" y="2939415"/>
            <a:ext cx="4274185" cy="29997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rcRect r="12331"/>
          <a:stretch>
            <a:fillRect/>
          </a:stretch>
        </p:blipFill>
        <p:spPr>
          <a:xfrm>
            <a:off x="4690745" y="2939415"/>
            <a:ext cx="3494405" cy="29997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rcRect l="22506"/>
          <a:stretch>
            <a:fillRect/>
          </a:stretch>
        </p:blipFill>
        <p:spPr>
          <a:xfrm>
            <a:off x="8323580" y="2939415"/>
            <a:ext cx="3634740" cy="299974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136900" y="6131560"/>
            <a:ext cx="5918200" cy="4603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为中国共产党的建立奠定了阶级基础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1524062" y="963540"/>
            <a:ext cx="9144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</a:ln>
          <a:effectLst/>
        </p:spPr>
        <p:txBody>
          <a:bodyPr/>
          <a:lstStyle/>
          <a:p>
            <a:pPr algn="ctr" eaLnBrk="1" hangingPunct="1">
              <a:lnSpc>
                <a:spcPct val="120000"/>
              </a:lnSpc>
              <a:spcAft>
                <a:spcPct val="30000"/>
              </a:spcAft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" name="标题 5"/>
          <p:cNvSpPr txBox="1"/>
          <p:nvPr>
            <p:custDataLst>
              <p:tags r:id="rId1"/>
            </p:custDataLst>
          </p:nvPr>
        </p:nvSpPr>
        <p:spPr>
          <a:xfrm>
            <a:off x="0" y="86995"/>
            <a:ext cx="12192000" cy="8763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3200">
                <a:solidFill>
                  <a:srgbClr val="FFC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一、</a:t>
            </a:r>
            <a:r>
              <a:rPr lang="en-US" altLang="zh-CN" sz="3200">
                <a:solidFill>
                  <a:srgbClr val="FFC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1900-1921</a:t>
            </a:r>
            <a:r>
              <a:rPr lang="zh-CN" altLang="en-US" sz="3200">
                <a:solidFill>
                  <a:srgbClr val="FFC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年</a:t>
            </a:r>
            <a:r>
              <a:rPr lang="en-US" altLang="zh-CN" sz="3200">
                <a:solidFill>
                  <a:srgbClr val="FFC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 </a:t>
            </a:r>
            <a:r>
              <a:rPr lang="zh-CN" altLang="en-US" sz="3200">
                <a:solidFill>
                  <a:srgbClr val="FFC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中国共产党成立的准备</a:t>
            </a:r>
            <a:endParaRPr lang="zh-CN" altLang="en-US" sz="800" b="1" dirty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ED480A-B7D2-4A08-A412-0E67654CB8AA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471170" y="1153160"/>
            <a:ext cx="51650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共产党成立的历史背景：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90" y="2640330"/>
            <a:ext cx="3714115" cy="27349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195" y="2640330"/>
            <a:ext cx="4064000" cy="273494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4685" y="2640965"/>
            <a:ext cx="3653155" cy="273431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02335" y="1927225"/>
            <a:ext cx="1038669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十月革命：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1917年，俄国发生的十月革命，让中国人看到了冲破黑暗的希望。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173095" y="5693410"/>
            <a:ext cx="5918200" cy="4603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为中国共产党的建立奠定了思想基础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665605" y="3336925"/>
            <a:ext cx="8859520" cy="6451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fontAlgn="ctr">
              <a:lnSpc>
                <a:spcPct val="150000"/>
              </a:lnSpc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毛泽东：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十月革命一声炮响，给我们送来了马克思列宁主义。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1524062" y="963540"/>
            <a:ext cx="9144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</a:ln>
          <a:effectLst/>
        </p:spPr>
        <p:txBody>
          <a:bodyPr/>
          <a:lstStyle/>
          <a:p>
            <a:pPr algn="ctr" eaLnBrk="1" hangingPunct="1">
              <a:lnSpc>
                <a:spcPct val="120000"/>
              </a:lnSpc>
              <a:spcAft>
                <a:spcPct val="30000"/>
              </a:spcAft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" name="标题 5"/>
          <p:cNvSpPr txBox="1"/>
          <p:nvPr>
            <p:custDataLst>
              <p:tags r:id="rId1"/>
            </p:custDataLst>
          </p:nvPr>
        </p:nvSpPr>
        <p:spPr>
          <a:xfrm>
            <a:off x="0" y="86995"/>
            <a:ext cx="12192000" cy="8763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3200">
                <a:solidFill>
                  <a:srgbClr val="FFC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一、</a:t>
            </a:r>
            <a:r>
              <a:rPr lang="en-US" altLang="zh-CN" sz="3200">
                <a:solidFill>
                  <a:srgbClr val="FFC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1900-1921</a:t>
            </a:r>
            <a:r>
              <a:rPr lang="zh-CN" altLang="en-US" sz="3200">
                <a:solidFill>
                  <a:srgbClr val="FFC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年</a:t>
            </a:r>
            <a:r>
              <a:rPr lang="en-US" altLang="zh-CN" sz="3200">
                <a:solidFill>
                  <a:srgbClr val="FFC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 </a:t>
            </a:r>
            <a:r>
              <a:rPr lang="zh-CN" altLang="en-US" sz="3200">
                <a:solidFill>
                  <a:srgbClr val="FFC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中国共产党成立的准备</a:t>
            </a:r>
            <a:endParaRPr lang="zh-CN" altLang="en-US" sz="800" b="1" dirty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ED480A-B7D2-4A08-A412-0E67654CB8AA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3183255" y="5737225"/>
            <a:ext cx="6273165" cy="4603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为中国共产党的建立奠定了思想和理论基础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902970" y="1675130"/>
            <a:ext cx="1038669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新文化运动：</a:t>
            </a:r>
            <a:r>
              <a:rPr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1915年起的新文化运动启发了人们的民主觉悟，推动了现代科学在中国的发展</a:t>
            </a: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71170" y="1153160"/>
            <a:ext cx="51650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共产党成立的历史背景：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rcRect l="7578" r="8591"/>
          <a:stretch>
            <a:fillRect/>
          </a:stretch>
        </p:blipFill>
        <p:spPr>
          <a:xfrm>
            <a:off x="425450" y="2874010"/>
            <a:ext cx="3729990" cy="27324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2125" y="2874010"/>
            <a:ext cx="1830705" cy="27127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4590" y="2866390"/>
            <a:ext cx="3567430" cy="26993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0450" y="2874010"/>
            <a:ext cx="1925955" cy="269176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1524062" y="963540"/>
            <a:ext cx="9144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</a:ln>
          <a:effectLst/>
        </p:spPr>
        <p:txBody>
          <a:bodyPr/>
          <a:lstStyle/>
          <a:p>
            <a:pPr algn="ctr" eaLnBrk="1" hangingPunct="1">
              <a:lnSpc>
                <a:spcPct val="120000"/>
              </a:lnSpc>
              <a:spcAft>
                <a:spcPct val="30000"/>
              </a:spcAft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" name="标题 5"/>
          <p:cNvSpPr txBox="1"/>
          <p:nvPr>
            <p:custDataLst>
              <p:tags r:id="rId1"/>
            </p:custDataLst>
          </p:nvPr>
        </p:nvSpPr>
        <p:spPr>
          <a:xfrm>
            <a:off x="0" y="86995"/>
            <a:ext cx="12192000" cy="8763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3200">
                <a:solidFill>
                  <a:srgbClr val="FFC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一、</a:t>
            </a:r>
            <a:r>
              <a:rPr lang="en-US" altLang="zh-CN" sz="3200">
                <a:solidFill>
                  <a:srgbClr val="FFC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1900-1921</a:t>
            </a:r>
            <a:r>
              <a:rPr lang="zh-CN" altLang="en-US" sz="3200">
                <a:solidFill>
                  <a:srgbClr val="FFC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年</a:t>
            </a:r>
            <a:r>
              <a:rPr lang="en-US" altLang="zh-CN" sz="3200">
                <a:solidFill>
                  <a:srgbClr val="FFC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 </a:t>
            </a:r>
            <a:r>
              <a:rPr lang="zh-CN" altLang="en-US" sz="3200">
                <a:solidFill>
                  <a:srgbClr val="FFC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中国共产党成立的准备</a:t>
            </a:r>
            <a:endParaRPr lang="zh-CN" altLang="en-US" sz="800" b="1" dirty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ED480A-B7D2-4A08-A412-0E67654CB8AA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902970" y="1675130"/>
            <a:ext cx="1038669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五四运动：</a:t>
            </a:r>
            <a:r>
              <a:rPr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1919年5月4日的</a:t>
            </a: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五四</a:t>
            </a:r>
            <a:r>
              <a:rPr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运动是</a:t>
            </a: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一场</a:t>
            </a:r>
            <a:r>
              <a:rPr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毫不妥协的反帝反封建的爱国运动</a:t>
            </a: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71170" y="1153160"/>
            <a:ext cx="51650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共产党成立的历史背景：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595" y="2874010"/>
            <a:ext cx="3222625" cy="24180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rcRect l="7853"/>
          <a:stretch>
            <a:fillRect/>
          </a:stretch>
        </p:blipFill>
        <p:spPr>
          <a:xfrm>
            <a:off x="8452485" y="2874010"/>
            <a:ext cx="3531870" cy="241808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183255" y="5737225"/>
            <a:ext cx="6273165" cy="4603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为中国共产党的建立奠定了思想和组织基础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665" y="2874010"/>
            <a:ext cx="4841240" cy="24180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1524062" y="963540"/>
            <a:ext cx="9144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</a:ln>
          <a:effectLst/>
        </p:spPr>
        <p:txBody>
          <a:bodyPr/>
          <a:lstStyle/>
          <a:p>
            <a:pPr algn="ctr" eaLnBrk="1" hangingPunct="1">
              <a:lnSpc>
                <a:spcPct val="120000"/>
              </a:lnSpc>
              <a:spcAft>
                <a:spcPct val="30000"/>
              </a:spcAft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" name="标题 5"/>
          <p:cNvSpPr txBox="1"/>
          <p:nvPr>
            <p:custDataLst>
              <p:tags r:id="rId1"/>
            </p:custDataLst>
          </p:nvPr>
        </p:nvSpPr>
        <p:spPr>
          <a:xfrm>
            <a:off x="0" y="86995"/>
            <a:ext cx="12192000" cy="8763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3200">
                <a:solidFill>
                  <a:srgbClr val="FFC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一、</a:t>
            </a:r>
            <a:r>
              <a:rPr lang="en-US" altLang="zh-CN" sz="3200">
                <a:solidFill>
                  <a:srgbClr val="FFC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1900-1921</a:t>
            </a:r>
            <a:r>
              <a:rPr lang="zh-CN" altLang="en-US" sz="3200">
                <a:solidFill>
                  <a:srgbClr val="FFC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年</a:t>
            </a:r>
            <a:r>
              <a:rPr lang="en-US" altLang="zh-CN" sz="3200">
                <a:solidFill>
                  <a:srgbClr val="FFC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 </a:t>
            </a:r>
            <a:r>
              <a:rPr lang="zh-CN" altLang="en-US" sz="3200">
                <a:solidFill>
                  <a:srgbClr val="FFC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中国共产党成立的准备</a:t>
            </a:r>
            <a:endParaRPr lang="zh-CN" altLang="en-US" sz="800" b="1" dirty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ED480A-B7D2-4A08-A412-0E67654CB8AA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902970" y="1675130"/>
            <a:ext cx="1038669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历史和阶级局限：</a:t>
            </a:r>
            <a:r>
              <a:rPr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历史证明，中国的农民阶级和资产阶级由于历史局限性和阶级局限性，都不能领导民主革命取得最终胜利</a:t>
            </a: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71170" y="1153160"/>
            <a:ext cx="51650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共产党成立的历史背景：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b="7242"/>
          <a:stretch>
            <a:fillRect/>
          </a:stretch>
        </p:blipFill>
        <p:spPr>
          <a:xfrm>
            <a:off x="624840" y="2874010"/>
            <a:ext cx="5344160" cy="29203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5530" y="2853055"/>
            <a:ext cx="5361940" cy="294132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201035" y="5895975"/>
            <a:ext cx="6273165" cy="4603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为中国共产党的建立奠定了历史条件基础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rcRect l="838" r="830"/>
          <a:stretch>
            <a:fillRect/>
          </a:stretch>
        </p:blipFill>
        <p:spPr>
          <a:xfrm>
            <a:off x="2541905" y="2853055"/>
            <a:ext cx="7591425" cy="294068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10" grpId="0" animBg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1524062" y="963540"/>
            <a:ext cx="9144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</a:ln>
          <a:effectLst/>
        </p:spPr>
        <p:txBody>
          <a:bodyPr/>
          <a:lstStyle/>
          <a:p>
            <a:pPr algn="ctr" eaLnBrk="1" hangingPunct="1">
              <a:lnSpc>
                <a:spcPct val="120000"/>
              </a:lnSpc>
              <a:spcAft>
                <a:spcPct val="30000"/>
              </a:spcAft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" name="标题 5"/>
          <p:cNvSpPr txBox="1"/>
          <p:nvPr>
            <p:custDataLst>
              <p:tags r:id="rId1"/>
            </p:custDataLst>
          </p:nvPr>
        </p:nvSpPr>
        <p:spPr>
          <a:xfrm>
            <a:off x="0" y="86995"/>
            <a:ext cx="12192000" cy="8763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3200">
                <a:solidFill>
                  <a:schemeClr val="accent2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二、</a:t>
            </a:r>
            <a:r>
              <a:rPr lang="en-US" altLang="zh-CN" sz="3200">
                <a:solidFill>
                  <a:schemeClr val="accent2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1921-1949</a:t>
            </a:r>
            <a:r>
              <a:rPr lang="zh-CN" altLang="en-US" sz="3200">
                <a:solidFill>
                  <a:schemeClr val="accent2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年</a:t>
            </a:r>
            <a:r>
              <a:rPr lang="en-US" altLang="zh-CN" sz="3200">
                <a:solidFill>
                  <a:schemeClr val="accent2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 </a:t>
            </a:r>
            <a:r>
              <a:rPr lang="zh-CN" altLang="en-US" sz="3200">
                <a:solidFill>
                  <a:schemeClr val="accent2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中国共产党成立初期</a:t>
            </a:r>
            <a:endParaRPr lang="zh-CN" altLang="en-US" sz="3200">
              <a:solidFill>
                <a:schemeClr val="accent2">
                  <a:lumMod val="75000"/>
                </a:schemeClr>
              </a:solidFill>
              <a:latin typeface="方正粗黑宋简体" panose="02000000000000000000" pitchFamily="2" charset="-122"/>
              <a:ea typeface="方正粗黑宋简体" panose="02000000000000000000" pitchFamily="2" charset="-122"/>
              <a:cs typeface="方正粗黑宋简体" panose="02000000000000000000" pitchFamily="2" charset="-122"/>
            </a:endParaRPr>
          </a:p>
          <a:p>
            <a:pPr algn="ctr">
              <a:lnSpc>
                <a:spcPct val="140000"/>
              </a:lnSpc>
            </a:pPr>
            <a:endParaRPr lang="zh-CN" altLang="en-US" sz="800" b="1" dirty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ED480A-B7D2-4A08-A412-0E67654CB8AA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33095" y="1201420"/>
            <a:ext cx="52736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中国共产党成立了！</a:t>
            </a:r>
            <a:endParaRPr lang="zh-CN" altLang="en-US" sz="2800"/>
          </a:p>
        </p:txBody>
      </p:sp>
      <p:sp>
        <p:nvSpPr>
          <p:cNvPr id="7" name="文本框 6"/>
          <p:cNvSpPr txBox="1"/>
          <p:nvPr/>
        </p:nvSpPr>
        <p:spPr>
          <a:xfrm>
            <a:off x="1113155" y="1723390"/>
            <a:ext cx="1014857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1921年7月23日—31日，在上海召开了中国共产党的第一次全国代表大会。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" y="2432685"/>
            <a:ext cx="5697855" cy="32334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7835" y="2432685"/>
            <a:ext cx="4336415" cy="32365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0970" y="2432685"/>
            <a:ext cx="5367020" cy="390461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rcRect l="1562" t="982" r="1562" b="982"/>
          <a:stretch>
            <a:fillRect/>
          </a:stretch>
        </p:blipFill>
        <p:spPr>
          <a:xfrm>
            <a:off x="541020" y="2432685"/>
            <a:ext cx="5697855" cy="390461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1524062" y="963540"/>
            <a:ext cx="91440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</a:ln>
          <a:effectLst/>
        </p:spPr>
        <p:txBody>
          <a:bodyPr/>
          <a:lstStyle/>
          <a:p>
            <a:pPr algn="ctr" eaLnBrk="1" hangingPunct="1">
              <a:lnSpc>
                <a:spcPct val="120000"/>
              </a:lnSpc>
              <a:spcAft>
                <a:spcPct val="30000"/>
              </a:spcAft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" name="标题 5"/>
          <p:cNvSpPr txBox="1"/>
          <p:nvPr>
            <p:custDataLst>
              <p:tags r:id="rId1"/>
            </p:custDataLst>
          </p:nvPr>
        </p:nvSpPr>
        <p:spPr>
          <a:xfrm>
            <a:off x="0" y="86995"/>
            <a:ext cx="12192000" cy="8763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3200">
                <a:solidFill>
                  <a:schemeClr val="accent2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二、</a:t>
            </a:r>
            <a:r>
              <a:rPr lang="en-US" altLang="zh-CN" sz="3200">
                <a:solidFill>
                  <a:schemeClr val="accent2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1921-1949</a:t>
            </a:r>
            <a:r>
              <a:rPr lang="zh-CN" altLang="en-US" sz="3200">
                <a:solidFill>
                  <a:schemeClr val="accent2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年</a:t>
            </a:r>
            <a:r>
              <a:rPr lang="en-US" altLang="zh-CN" sz="3200">
                <a:solidFill>
                  <a:schemeClr val="accent2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 </a:t>
            </a:r>
            <a:r>
              <a:rPr lang="zh-CN" altLang="en-US" sz="3200">
                <a:solidFill>
                  <a:schemeClr val="accent2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方正粗黑宋简体" panose="02000000000000000000" pitchFamily="2" charset="-122"/>
                <a:sym typeface="+mn-ea"/>
              </a:rPr>
              <a:t>中国共产党成立初期</a:t>
            </a:r>
            <a:endParaRPr lang="zh-CN" altLang="en-US" sz="3200">
              <a:solidFill>
                <a:schemeClr val="accent2">
                  <a:lumMod val="75000"/>
                </a:schemeClr>
              </a:solidFill>
              <a:latin typeface="方正粗黑宋简体" panose="02000000000000000000" pitchFamily="2" charset="-122"/>
              <a:ea typeface="方正粗黑宋简体" panose="02000000000000000000" pitchFamily="2" charset="-122"/>
              <a:cs typeface="方正粗黑宋简体" panose="02000000000000000000" pitchFamily="2" charset="-122"/>
            </a:endParaRPr>
          </a:p>
          <a:p>
            <a:pPr algn="ctr">
              <a:lnSpc>
                <a:spcPct val="140000"/>
              </a:lnSpc>
            </a:pPr>
            <a:endParaRPr lang="zh-CN" altLang="en-US" sz="800" b="1" dirty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ED480A-B7D2-4A08-A412-0E67654CB8AA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33095" y="1201420"/>
            <a:ext cx="52736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中国共产党成立了！</a:t>
            </a:r>
            <a:endParaRPr lang="zh-CN" altLang="en-US" sz="2800"/>
          </a:p>
        </p:txBody>
      </p:sp>
      <p:sp>
        <p:nvSpPr>
          <p:cNvPr id="7" name="文本框 6"/>
          <p:cNvSpPr txBox="1"/>
          <p:nvPr/>
        </p:nvSpPr>
        <p:spPr>
          <a:xfrm>
            <a:off x="1113155" y="1723390"/>
            <a:ext cx="1014857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1921年7月23日—31日，在上海召开了中国共产党的第一次全国代表大会。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l="9162"/>
          <a:stretch>
            <a:fillRect/>
          </a:stretch>
        </p:blipFill>
        <p:spPr>
          <a:xfrm>
            <a:off x="434340" y="2546350"/>
            <a:ext cx="5873750" cy="36550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rcRect l="5175"/>
          <a:stretch>
            <a:fillRect/>
          </a:stretch>
        </p:blipFill>
        <p:spPr>
          <a:xfrm>
            <a:off x="6395720" y="2522855"/>
            <a:ext cx="5340985" cy="367855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072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39"/>
  <p:tag name="KSO_WM_UNIT_ISCONTENTSTITLE" val="0"/>
  <p:tag name="KSO_WM_UNIT_HIGHLIGHT" val="0"/>
  <p:tag name="KSO_WM_UNIT_COMPATIBLE" val="0"/>
  <p:tag name="KSO_WM_UNIT_CLEAR" val="0"/>
  <p:tag name="KSO_WM_UNIT_PRESET_TEXT" val="SETION TITLE"/>
  <p:tag name="KSO_WM_TEMPLATE_CATEGORY" val="custom"/>
  <p:tag name="KSO_WM_TEMPLATE_INDEX" val="20180830"/>
  <p:tag name="KSO_WM_DIAGRAM_GROUP_CODE" val="_1"/>
  <p:tag name="KSO_WM_UNIT_ID" val="20180830_7*a*1"/>
  <p:tag name="KSO_WM_UNIT_TEXT_FILL_FORE_SCHEMECOLOR_INDEX" val="13"/>
  <p:tag name="KSO_WM_UNIT_TEXT_FILL_TYPE" val="1"/>
  <p:tag name="KSO_WM_UNIT_USESOURCEFORMAT_APPLY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60,&quot;width&quot;:5960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39"/>
  <p:tag name="KSO_WM_UNIT_ISCONTENTSTITLE" val="0"/>
  <p:tag name="KSO_WM_UNIT_HIGHLIGHT" val="0"/>
  <p:tag name="KSO_WM_UNIT_COMPATIBLE" val="0"/>
  <p:tag name="KSO_WM_UNIT_CLEAR" val="0"/>
  <p:tag name="KSO_WM_UNIT_PRESET_TEXT" val="SETION TITLE"/>
  <p:tag name="KSO_WM_TEMPLATE_CATEGORY" val="custom"/>
  <p:tag name="KSO_WM_TEMPLATE_INDEX" val="20180830"/>
  <p:tag name="KSO_WM_DIAGRAM_GROUP_CODE" val="_1"/>
  <p:tag name="KSO_WM_UNIT_ID" val="20180830_7*a*1"/>
  <p:tag name="KSO_WM_UNIT_TEXT_FILL_FORE_SCHEMECOLOR_INDEX" val="13"/>
  <p:tag name="KSO_WM_UNIT_TEXT_FILL_TYPE" val="1"/>
  <p:tag name="KSO_WM_UNIT_USESOURCEFORMAT_APPLY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39"/>
  <p:tag name="KSO_WM_UNIT_ISCONTENTSTITLE" val="0"/>
  <p:tag name="KSO_WM_UNIT_HIGHLIGHT" val="0"/>
  <p:tag name="KSO_WM_UNIT_COMPATIBLE" val="0"/>
  <p:tag name="KSO_WM_UNIT_CLEAR" val="0"/>
  <p:tag name="KSO_WM_UNIT_PRESET_TEXT" val="SETION TITLE"/>
  <p:tag name="KSO_WM_TEMPLATE_CATEGORY" val="custom"/>
  <p:tag name="KSO_WM_TEMPLATE_INDEX" val="20180830"/>
  <p:tag name="KSO_WM_DIAGRAM_GROUP_CODE" val="_1"/>
  <p:tag name="KSO_WM_UNIT_ID" val="20180830_7*a*1"/>
  <p:tag name="KSO_WM_UNIT_TEXT_FILL_FORE_SCHEMECOLOR_INDEX" val="13"/>
  <p:tag name="KSO_WM_UNIT_TEXT_FILL_TYPE" val="1"/>
  <p:tag name="KSO_WM_UNIT_USESOURCEFORMAT_APPLY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39"/>
  <p:tag name="KSO_WM_UNIT_ISCONTENTSTITLE" val="0"/>
  <p:tag name="KSO_WM_UNIT_HIGHLIGHT" val="0"/>
  <p:tag name="KSO_WM_UNIT_COMPATIBLE" val="0"/>
  <p:tag name="KSO_WM_UNIT_CLEAR" val="0"/>
  <p:tag name="KSO_WM_UNIT_PRESET_TEXT" val="SETION TITLE"/>
  <p:tag name="KSO_WM_TEMPLATE_CATEGORY" val="custom"/>
  <p:tag name="KSO_WM_TEMPLATE_INDEX" val="20180830"/>
  <p:tag name="KSO_WM_DIAGRAM_GROUP_CODE" val="_1"/>
  <p:tag name="KSO_WM_UNIT_ID" val="20180830_7*a*1"/>
  <p:tag name="KSO_WM_UNIT_TEXT_FILL_FORE_SCHEMECOLOR_INDEX" val="13"/>
  <p:tag name="KSO_WM_UNIT_TEXT_FILL_TYPE" val="1"/>
  <p:tag name="KSO_WM_UNIT_USESOURCEFORMAT_APPLY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39"/>
  <p:tag name="KSO_WM_UNIT_ISCONTENTSTITLE" val="0"/>
  <p:tag name="KSO_WM_UNIT_HIGHLIGHT" val="0"/>
  <p:tag name="KSO_WM_UNIT_COMPATIBLE" val="0"/>
  <p:tag name="KSO_WM_UNIT_CLEAR" val="0"/>
  <p:tag name="KSO_WM_UNIT_PRESET_TEXT" val="SETION TITLE"/>
  <p:tag name="KSO_WM_TEMPLATE_CATEGORY" val="custom"/>
  <p:tag name="KSO_WM_TEMPLATE_INDEX" val="20180830"/>
  <p:tag name="KSO_WM_DIAGRAM_GROUP_CODE" val="_1"/>
  <p:tag name="KSO_WM_UNIT_ID" val="20180830_7*a*1"/>
  <p:tag name="KSO_WM_UNIT_TEXT_FILL_FORE_SCHEMECOLOR_INDEX" val="13"/>
  <p:tag name="KSO_WM_UNIT_TEXT_FILL_TYPE" val="1"/>
  <p:tag name="KSO_WM_UNIT_USESOURCEFORMAT_APPLY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39"/>
  <p:tag name="KSO_WM_UNIT_ISCONTENTSTITLE" val="0"/>
  <p:tag name="KSO_WM_UNIT_HIGHLIGHT" val="0"/>
  <p:tag name="KSO_WM_UNIT_COMPATIBLE" val="0"/>
  <p:tag name="KSO_WM_UNIT_CLEAR" val="0"/>
  <p:tag name="KSO_WM_UNIT_PRESET_TEXT" val="SETION TITLE"/>
  <p:tag name="KSO_WM_TEMPLATE_CATEGORY" val="custom"/>
  <p:tag name="KSO_WM_TEMPLATE_INDEX" val="20180830"/>
  <p:tag name="KSO_WM_DIAGRAM_GROUP_CODE" val="_1"/>
  <p:tag name="KSO_WM_UNIT_ID" val="20180830_7*a*1"/>
  <p:tag name="KSO_WM_UNIT_TEXT_FILL_FORE_SCHEMECOLOR_INDEX" val="13"/>
  <p:tag name="KSO_WM_UNIT_TEXT_FILL_TYPE" val="1"/>
  <p:tag name="KSO_WM_UNIT_USESOURCEFORMAT_APPLY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39"/>
  <p:tag name="KSO_WM_UNIT_ISCONTENTSTITLE" val="0"/>
  <p:tag name="KSO_WM_UNIT_HIGHLIGHT" val="0"/>
  <p:tag name="KSO_WM_UNIT_COMPATIBLE" val="0"/>
  <p:tag name="KSO_WM_UNIT_CLEAR" val="0"/>
  <p:tag name="KSO_WM_UNIT_PRESET_TEXT" val="SETION TITLE"/>
  <p:tag name="KSO_WM_TEMPLATE_CATEGORY" val="custom"/>
  <p:tag name="KSO_WM_TEMPLATE_INDEX" val="20180830"/>
  <p:tag name="KSO_WM_DIAGRAM_GROUP_CODE" val="_1"/>
  <p:tag name="KSO_WM_UNIT_ID" val="20180830_7*a*1"/>
  <p:tag name="KSO_WM_UNIT_TEXT_FILL_FORE_SCHEMECOLOR_INDEX" val="13"/>
  <p:tag name="KSO_WM_UNIT_TEXT_FILL_TYPE" val="1"/>
  <p:tag name="KSO_WM_UNIT_USESOURCEFORMAT_APPLY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39"/>
  <p:tag name="KSO_WM_UNIT_ISCONTENTSTITLE" val="0"/>
  <p:tag name="KSO_WM_UNIT_HIGHLIGHT" val="0"/>
  <p:tag name="KSO_WM_UNIT_COMPATIBLE" val="0"/>
  <p:tag name="KSO_WM_UNIT_CLEAR" val="0"/>
  <p:tag name="KSO_WM_UNIT_PRESET_TEXT" val="SETION TITLE"/>
  <p:tag name="KSO_WM_TEMPLATE_CATEGORY" val="custom"/>
  <p:tag name="KSO_WM_TEMPLATE_INDEX" val="20180830"/>
  <p:tag name="KSO_WM_DIAGRAM_GROUP_CODE" val="_1"/>
  <p:tag name="KSO_WM_UNIT_ID" val="20180830_7*a*1"/>
  <p:tag name="KSO_WM_UNIT_TEXT_FILL_FORE_SCHEMECOLOR_INDEX" val="13"/>
  <p:tag name="KSO_WM_UNIT_TEXT_FILL_TYPE" val="1"/>
  <p:tag name="KSO_WM_UNIT_USESOURCEFORMAT_APPLY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39"/>
  <p:tag name="KSO_WM_UNIT_ISCONTENTSTITLE" val="0"/>
  <p:tag name="KSO_WM_UNIT_HIGHLIGHT" val="0"/>
  <p:tag name="KSO_WM_UNIT_COMPATIBLE" val="0"/>
  <p:tag name="KSO_WM_UNIT_CLEAR" val="0"/>
  <p:tag name="KSO_WM_UNIT_PRESET_TEXT" val="SETION TITLE"/>
  <p:tag name="KSO_WM_TEMPLATE_CATEGORY" val="custom"/>
  <p:tag name="KSO_WM_TEMPLATE_INDEX" val="20180830"/>
  <p:tag name="KSO_WM_DIAGRAM_GROUP_CODE" val="_1"/>
  <p:tag name="KSO_WM_UNIT_ID" val="20180830_7*a*1"/>
  <p:tag name="KSO_WM_UNIT_TEXT_FILL_FORE_SCHEMECOLOR_INDEX" val="13"/>
  <p:tag name="KSO_WM_UNIT_TEXT_FILL_TYPE" val="1"/>
  <p:tag name="KSO_WM_UNIT_USESOURCEFORMAT_APPLY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072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COMBINE_RELATE_SLIDE_ID" val="background20177557_1"/>
  <p:tag name="KSO_WM_TEMPLATE_CATEGORY" val="custom"/>
  <p:tag name="KSO_WM_TEMPLATE_INDEX" val="20180729"/>
  <p:tag name="KSO_WM_TEMPLATE_SUBCATEGORY" val="combine"/>
  <p:tag name="KSO_WM_TEMPLATE_THUMBS_INDEX" val="1、2、5、6、11、12、15、21、28、2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2"/>
  <p:tag name="KSO_WM_SLIDE_LAYOUT" val="a_b"/>
  <p:tag name="KSO_WM_SLIDE_LAYOUT_CNT" val="1_1"/>
  <p:tag name="KSO_WM_SLIDE_TYPE" val="title"/>
  <p:tag name="KSO_WM_BEAUTIFY_FLAG" val="#wm#"/>
  <p:tag name="KSO_WM_COMBINE_RELATE_SLIDE_ID" val="background20177557_1"/>
  <p:tag name="KSO_WM_TEMPLATE_CATEGORY" val="custom"/>
  <p:tag name="KSO_WM_TEMPLATE_INDEX" val="20180729"/>
  <p:tag name="KSO_WM_SLIDE_ID" val="custom20180729_1"/>
  <p:tag name="KSO_WM_SLIDE_INDEX" val="1"/>
  <p:tag name="KSO_WM_TEMPLATE_SUBCATEGORY" val="combine"/>
  <p:tag name="KSO_WM_TEMPLATE_THUMBS_INDEX" val="1、2、5、6、11、12、15、21、28、29、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180729"/>
  <p:tag name="KSO_WM_UNIT_TYPE" val="a"/>
  <p:tag name="KSO_WM_UNIT_INDEX" val="1"/>
  <p:tag name="KSO_WM_UNIT_LAYERLEVEL" val="1"/>
  <p:tag name="KSO_WM_UNIT_VALUE" val="9"/>
  <p:tag name="KSO_WM_UNIT_ISCONTENTSTITLE" val="0"/>
  <p:tag name="KSO_WM_UNIT_HIGHLIGHT" val="0"/>
  <p:tag name="KSO_WM_UNIT_COMPATIBLE" val="0"/>
  <p:tag name="KSO_WM_UNIT_CLEAR" val="0"/>
  <p:tag name="KSO_WM_UNIT_ID" val="custom20180729_1*a*1"/>
  <p:tag name="KSO_WM_UNIT_PRESET_TEXT" val="永远跟党走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180729"/>
  <p:tag name="KSO_WM_UNIT_TYPE" val="a"/>
  <p:tag name="KSO_WM_UNIT_INDEX" val="1"/>
  <p:tag name="KSO_WM_UNIT_LAYERLEVEL" val="1"/>
  <p:tag name="KSO_WM_UNIT_VALUE" val="9"/>
  <p:tag name="KSO_WM_UNIT_ISCONTENTSTITLE" val="0"/>
  <p:tag name="KSO_WM_UNIT_HIGHLIGHT" val="0"/>
  <p:tag name="KSO_WM_UNIT_COMPATIBLE" val="0"/>
  <p:tag name="KSO_WM_UNIT_CLEAR" val="0"/>
  <p:tag name="KSO_WM_UNIT_ID" val="custom20180729_1*a*1"/>
  <p:tag name="KSO_WM_UNIT_PRESET_TEXT" val="永远跟党走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4"/>
  <p:tag name="KSO_WM_SLIDE_LAYOUT" val="a_l"/>
  <p:tag name="KSO_WM_SLIDE_LAYOUT_CNT" val="1_1"/>
  <p:tag name="KSO_WM_SLIDE_TYPE" val="contents"/>
  <p:tag name="KSO_WM_BEAUTIFY_FLAG" val="#wm#"/>
  <p:tag name="KSO_WM_COMBINE_RELATE_SLIDE_ID" val="diagram20170598_4"/>
  <p:tag name="KSO_WM_TEMPLATE_CATEGORY" val="custom"/>
  <p:tag name="KSO_WM_TEMPLATE_INDEX" val="20180830"/>
  <p:tag name="KSO_WM_SLIDE_ID" val="20180830_4"/>
  <p:tag name="KSO_WM_SLIDE_INDEX" val="4"/>
  <p:tag name="KSO_WM_DIAGRAM_GROUP_CODE" val="l1-1"/>
  <p:tag name="KSO_WM_TEMPLATE_RELATED_ID" val="20180729"/>
  <p:tag name="KSO_WM_TEMPLATE_SUBCATEGORY" val="subcombin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39"/>
  <p:tag name="KSO_WM_UNIT_ISCONTENTSTITLE" val="0"/>
  <p:tag name="KSO_WM_UNIT_HIGHLIGHT" val="0"/>
  <p:tag name="KSO_WM_UNIT_COMPATIBLE" val="0"/>
  <p:tag name="KSO_WM_UNIT_CLEAR" val="0"/>
  <p:tag name="KSO_WM_UNIT_PRESET_TEXT" val="SETION TITLE"/>
  <p:tag name="KSO_WM_TEMPLATE_CATEGORY" val="custom"/>
  <p:tag name="KSO_WM_TEMPLATE_INDEX" val="20180830"/>
  <p:tag name="KSO_WM_DIAGRAM_GROUP_CODE" val="_1"/>
  <p:tag name="KSO_WM_UNIT_ID" val="20180830_7*a*1"/>
  <p:tag name="KSO_WM_UNIT_TEXT_FILL_FORE_SCHEMECOLOR_INDEX" val="13"/>
  <p:tag name="KSO_WM_UNIT_TEXT_FILL_TYPE" val="1"/>
  <p:tag name="KSO_WM_UNIT_USESOURCEFORMAT_APPLY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a"/>
  <p:tag name="KSO_WM_UNIT_INDEX" val="1"/>
  <p:tag name="KSO_WM_UNIT_LAYERLEVEL" val="1"/>
  <p:tag name="KSO_WM_UNIT_VALUE" val="39"/>
  <p:tag name="KSO_WM_UNIT_ISCONTENTSTITLE" val="0"/>
  <p:tag name="KSO_WM_UNIT_HIGHLIGHT" val="0"/>
  <p:tag name="KSO_WM_UNIT_COMPATIBLE" val="0"/>
  <p:tag name="KSO_WM_UNIT_CLEAR" val="0"/>
  <p:tag name="KSO_WM_UNIT_PRESET_TEXT" val="SETION TITLE"/>
  <p:tag name="KSO_WM_TEMPLATE_CATEGORY" val="custom"/>
  <p:tag name="KSO_WM_TEMPLATE_INDEX" val="20180830"/>
  <p:tag name="KSO_WM_DIAGRAM_GROUP_CODE" val="_1"/>
  <p:tag name="KSO_WM_UNIT_ID" val="20180830_7*a*1"/>
  <p:tag name="KSO_WM_UNIT_TEXT_FILL_FORE_SCHEMECOLOR_INDEX" val="13"/>
  <p:tag name="KSO_WM_UNIT_TEXT_FILL_TYPE" val="1"/>
  <p:tag name="KSO_WM_UNIT_USESOURCEFORMAT_APPLY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C00000"/>
      </a:dk1>
      <a:lt1>
        <a:srgbClr val="FFFFFF"/>
      </a:lt1>
      <a:dk2>
        <a:srgbClr val="AA1325"/>
      </a:dk2>
      <a:lt2>
        <a:srgbClr val="FFFFFF"/>
      </a:lt2>
      <a:accent1>
        <a:srgbClr val="FFFFFF"/>
      </a:accent1>
      <a:accent2>
        <a:srgbClr val="C00000"/>
      </a:accent2>
      <a:accent3>
        <a:srgbClr val="A60000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C00000"/>
    </a:dk1>
    <a:lt1>
      <a:srgbClr val="FFFFFF"/>
    </a:lt1>
    <a:dk2>
      <a:srgbClr val="AA1325"/>
    </a:dk2>
    <a:lt2>
      <a:srgbClr val="FFFFFF"/>
    </a:lt2>
    <a:accent1>
      <a:srgbClr val="FFFFFF"/>
    </a:accent1>
    <a:accent2>
      <a:srgbClr val="C00000"/>
    </a:accent2>
    <a:accent3>
      <a:srgbClr val="A60000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724</Words>
  <Application>Microsoft Office PowerPoint</Application>
  <PresentationFormat>自定义</PresentationFormat>
  <Paragraphs>85</Paragraphs>
  <Slides>13</Slides>
  <Notes>6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15" baseType="lpstr">
      <vt:lpstr>Office 主题​​</vt:lpstr>
      <vt:lpstr>Image</vt:lpstr>
      <vt:lpstr>忆党史，知党恩，跟党走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第十四章  坚持和加强党的领导</dc:title>
  <dc:creator/>
  <cp:lastModifiedBy>Administrator</cp:lastModifiedBy>
  <cp:revision>248</cp:revision>
  <dcterms:created xsi:type="dcterms:W3CDTF">2015-05-05T08:02:00Z</dcterms:created>
  <dcterms:modified xsi:type="dcterms:W3CDTF">2021-04-13T04:09:41Z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2052-11.1.0.10356</vt:lpwstr>
  </property>
  <property fmtid="{D5CDD505-2E9C-101B-9397-08002B2CF9AE}" pid="3" name="KSOSaveFontToCloudKey">
    <vt:lpwstr>301508973_cloud</vt:lpwstr>
  </property>
  <property fmtid="{D5CDD505-2E9C-101B-9397-08002B2CF9AE}" pid="4" name="ICV">
    <vt:lpwstr>9E6FD36F6E814ED2AD649A45B9E42360</vt:lpwstr>
  </property>
</Properties>
</file>