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2.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3.xml" ContentType="application/vnd.openxmlformats-officedocument.presentationml.notesSlide+xml"/>
  <Override PartName="/ppt/tags/tag49.xml" ContentType="application/vnd.openxmlformats-officedocument.presentationml.tags+xml"/>
  <Override PartName="/ppt/notesSlides/notesSlide4.xml" ContentType="application/vnd.openxmlformats-officedocument.presentationml.notesSlide+xml"/>
  <Override PartName="/ppt/tags/tag50.xml" ContentType="application/vnd.openxmlformats-officedocument.presentationml.tags+xml"/>
  <Override PartName="/ppt/notesSlides/notesSlide5.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6.xml" ContentType="application/vnd.openxmlformats-officedocument.presentationml.notesSlide+xml"/>
  <Override PartName="/ppt/tags/tag63.xml" ContentType="application/vnd.openxmlformats-officedocument.presentationml.tags+xml"/>
  <Override PartName="/ppt/notesSlides/notesSlide7.xml" ContentType="application/vnd.openxmlformats-officedocument.presentationml.notesSlide+xml"/>
  <Override PartName="/ppt/tags/tag64.xml" ContentType="application/vnd.openxmlformats-officedocument.presentationml.tags+xml"/>
  <Override PartName="/ppt/notesSlides/notesSlide8.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9.xml" ContentType="application/vnd.openxmlformats-officedocument.presentationml.notesSlide+xml"/>
  <Override PartName="/ppt/tags/tag80.xml" ContentType="application/vnd.openxmlformats-officedocument.presentationml.tags+xml"/>
  <Override PartName="/ppt/notesSlides/notesSlide10.xml" ContentType="application/vnd.openxmlformats-officedocument.presentationml.notesSlide+xml"/>
  <Override PartName="/ppt/tags/tag81.xml" ContentType="application/vnd.openxmlformats-officedocument.presentationml.tags+xml"/>
  <Override PartName="/ppt/notesSlides/notesSlide11.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7" r:id="rId2"/>
  </p:sldMasterIdLst>
  <p:notesMasterIdLst>
    <p:notesMasterId r:id="rId15"/>
  </p:notesMasterIdLst>
  <p:sldIdLst>
    <p:sldId id="256" r:id="rId3"/>
    <p:sldId id="258" r:id="rId4"/>
    <p:sldId id="257" r:id="rId5"/>
    <p:sldId id="265" r:id="rId6"/>
    <p:sldId id="285" r:id="rId7"/>
    <p:sldId id="281" r:id="rId8"/>
    <p:sldId id="284" r:id="rId9"/>
    <p:sldId id="283" r:id="rId10"/>
    <p:sldId id="262" r:id="rId11"/>
    <p:sldId id="291" r:id="rId12"/>
    <p:sldId id="294" r:id="rId13"/>
    <p:sldId id="259" r:id="rId14"/>
  </p:sldIdLst>
  <p:sldSz cx="12192000" cy="6858000"/>
  <p:notesSz cx="6858000" cy="9144000"/>
  <p:custDataLst>
    <p:tags r:id="rId1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涂 豆思" initials="涂"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D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83" d="100"/>
          <a:sy n="83" d="100"/>
        </p:scale>
        <p:origin x="658"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AA494E-9CC1-4609-9A96-86B09CD94272}" type="datetimeFigureOut">
              <a:rPr lang="zh-CN" altLang="en-US" smtClean="0"/>
              <a:t>2022/10/28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8AE2C0-7B5E-4599-BE96-E473A4055DDE}" type="slidenum">
              <a:rPr lang="zh-CN" altLang="en-US" smtClean="0"/>
              <a:t>‹#›</a:t>
            </a:fld>
            <a:endParaRPr lang="zh-CN" altLang="en-US"/>
          </a:p>
        </p:txBody>
      </p:sp>
    </p:spTree>
    <p:extLst>
      <p:ext uri="{BB962C8B-B14F-4D97-AF65-F5344CB8AC3E}">
        <p14:creationId xmlns:p14="http://schemas.microsoft.com/office/powerpoint/2010/main" val="1883749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98AE2C0-7B5E-4599-BE96-E473A4055DD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98AE2C0-7B5E-4599-BE96-E473A4055DD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98AE2C0-7B5E-4599-BE96-E473A4055DD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98AE2C0-7B5E-4599-BE96-E473A4055DDE}" type="slidenum">
              <a:rPr lang="zh-CN" altLang="en-US" smtClean="0"/>
              <a:t>12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98AE2C0-7B5E-4599-BE96-E473A4055DDE}"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98AE2C0-7B5E-4599-BE96-E473A4055DD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98AE2C0-7B5E-4599-BE96-E473A4055DD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98AE2C0-7B5E-4599-BE96-E473A4055DD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98AE2C0-7B5E-4599-BE96-E473A4055DD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98AE2C0-7B5E-4599-BE96-E473A4055DD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98AE2C0-7B5E-4599-BE96-E473A4055DD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98AE2C0-7B5E-4599-BE96-E473A4055DD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首尾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000494241"/>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280535095"/>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379342611"/>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853178299"/>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896813452"/>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457572621"/>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23521183"/>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104304" y="6708464"/>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black"/>
                </a:solidFill>
                <a:effectLst/>
                <a:uLnTx/>
                <a:uFillTx/>
                <a:hlinkClick r:id="rId2"/>
              </a:rPr>
              <a:t>行业</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en-US" altLang="zh-CN" sz="100" b="0" i="0" u="none" strike="noStrike" kern="0" cap="none" spc="0" normalizeH="0" baseline="0" noProof="0" dirty="0" smtClean="0">
                <a:ln>
                  <a:noFill/>
                </a:ln>
                <a:solidFill>
                  <a:prstClr val="black"/>
                </a:solidFill>
                <a:effectLst/>
                <a:uLnTx/>
                <a:uFillTx/>
              </a:rPr>
              <a:t>http://www.1ppt.com/hangye/</a:t>
            </a:r>
          </a:p>
        </p:txBody>
      </p:sp>
    </p:spTree>
    <p:extLst>
      <p:ext uri="{BB962C8B-B14F-4D97-AF65-F5344CB8AC3E}">
        <p14:creationId xmlns:p14="http://schemas.microsoft.com/office/powerpoint/2010/main" val="128860193"/>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852122450"/>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2022/10/28</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369389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正文页">
    <p:spTree>
      <p:nvGrpSpPr>
        <p:cNvPr id="1" name=""/>
        <p:cNvGrpSpPr/>
        <p:nvPr/>
      </p:nvGrpSpPr>
      <p:grpSpPr>
        <a:xfrm>
          <a:off x="0" y="0"/>
          <a:ext cx="0" cy="0"/>
          <a:chOff x="0" y="0"/>
          <a:chExt cx="0" cy="0"/>
        </a:xfrm>
      </p:grpSpPr>
      <p:sp>
        <p:nvSpPr>
          <p:cNvPr id="2" name="矩形 1"/>
          <p:cNvSpPr>
            <a:spLocks noChangeArrowheads="1"/>
          </p:cNvSpPr>
          <p:nvPr userDrawn="1"/>
        </p:nvSpPr>
        <p:spPr bwMode="auto">
          <a:xfrm>
            <a:off x="308021" y="307856"/>
            <a:ext cx="661547" cy="677234"/>
          </a:xfrm>
          <a:prstGeom prst="rect">
            <a:avLst/>
          </a:prstGeom>
          <a:solidFill>
            <a:srgbClr val="B80B09"/>
          </a:solidFill>
          <a:ln w="25400" cmpd="sng">
            <a:noFill/>
            <a:miter lim="800000"/>
          </a:ln>
        </p:spPr>
        <p:txBody>
          <a:bodyPr lIns="0" tIns="0" rIns="0" bIns="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75882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5195"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思源黑体 CN Normal"/>
              <a:ea typeface="思源黑体 CN Medium"/>
              <a:cs typeface="+mn-cs"/>
            </a:endParaRPr>
          </a:p>
        </p:txBody>
      </p:sp>
      <p:cxnSp>
        <p:nvCxnSpPr>
          <p:cNvPr id="3" name="直接连接符 2"/>
          <p:cNvCxnSpPr/>
          <p:nvPr userDrawn="1"/>
        </p:nvCxnSpPr>
        <p:spPr>
          <a:xfrm>
            <a:off x="969567" y="972422"/>
            <a:ext cx="11001136" cy="0"/>
          </a:xfrm>
          <a:prstGeom prst="line">
            <a:avLst/>
          </a:prstGeom>
          <a:ln w="19050">
            <a:solidFill>
              <a:srgbClr val="B80B09"/>
            </a:solidFill>
            <a:prstDash val="solid"/>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userDrawn="1"/>
        </p:nvPicPr>
        <p:blipFill>
          <a:blip r:embed="rId2" cstate="screen">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a:ext>
            </a:extLst>
          </a:blip>
          <a:stretch>
            <a:fillRect/>
          </a:stretch>
        </p:blipFill>
        <p:spPr>
          <a:xfrm>
            <a:off x="9281996" y="167575"/>
            <a:ext cx="2725831" cy="8301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a14="http://schemas.microsoft.com/office/drawing/2010/main" xmlns="">
      <p:transition spd="slow" advClick="0" advTm="5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2022/10/28</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5023215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2215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过渡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340299364"/>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300506892"/>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924805787"/>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781705332"/>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094930535"/>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669816601"/>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409661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3" Type="http://schemas.openxmlformats.org/officeDocument/2006/relationships/tags" Target="../tags/tag4.xml"/><Relationship Id="rId21" Type="http://schemas.openxmlformats.org/officeDocument/2006/relationships/tags" Target="../tags/tag22.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5" Type="http://schemas.microsoft.com/office/2007/relationships/hdphoto" Target="../media/hdphoto2.wdp"/><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image" Target="../media/image3.png"/><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notesSlide" Target="../notesSlides/notesSlide1.xml"/><Relationship Id="rId10" Type="http://schemas.openxmlformats.org/officeDocument/2006/relationships/tags" Target="../tags/tag11.xml"/><Relationship Id="rId19" Type="http://schemas.openxmlformats.org/officeDocument/2006/relationships/tags" Target="../tags/tag20.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80.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81.xml"/></Relationships>
</file>

<file path=ppt/slides/_rels/slide12.xml.rels><?xml version="1.0" encoding="UTF-8" standalone="yes"?>
<Relationships xmlns="http://schemas.openxmlformats.org/package/2006/relationships"><Relationship Id="rId8" Type="http://schemas.openxmlformats.org/officeDocument/2006/relationships/tags" Target="../tags/tag89.xml"/><Relationship Id="rId13" Type="http://schemas.openxmlformats.org/officeDocument/2006/relationships/tags" Target="../tags/tag94.xml"/><Relationship Id="rId18" Type="http://schemas.openxmlformats.org/officeDocument/2006/relationships/tags" Target="../tags/tag99.xml"/><Relationship Id="rId3" Type="http://schemas.openxmlformats.org/officeDocument/2006/relationships/tags" Target="../tags/tag84.xml"/><Relationship Id="rId21" Type="http://schemas.openxmlformats.org/officeDocument/2006/relationships/slideLayout" Target="../slideLayouts/slideLayout1.xml"/><Relationship Id="rId7" Type="http://schemas.openxmlformats.org/officeDocument/2006/relationships/tags" Target="../tags/tag88.xml"/><Relationship Id="rId12" Type="http://schemas.openxmlformats.org/officeDocument/2006/relationships/tags" Target="../tags/tag93.xml"/><Relationship Id="rId17" Type="http://schemas.openxmlformats.org/officeDocument/2006/relationships/tags" Target="../tags/tag98.xml"/><Relationship Id="rId2" Type="http://schemas.openxmlformats.org/officeDocument/2006/relationships/tags" Target="../tags/tag83.xml"/><Relationship Id="rId16" Type="http://schemas.openxmlformats.org/officeDocument/2006/relationships/tags" Target="../tags/tag97.xml"/><Relationship Id="rId20" Type="http://schemas.openxmlformats.org/officeDocument/2006/relationships/tags" Target="../tags/tag101.xml"/><Relationship Id="rId1" Type="http://schemas.openxmlformats.org/officeDocument/2006/relationships/tags" Target="../tags/tag82.xml"/><Relationship Id="rId6" Type="http://schemas.openxmlformats.org/officeDocument/2006/relationships/tags" Target="../tags/tag87.xml"/><Relationship Id="rId11" Type="http://schemas.openxmlformats.org/officeDocument/2006/relationships/tags" Target="../tags/tag92.xml"/><Relationship Id="rId24" Type="http://schemas.microsoft.com/office/2007/relationships/hdphoto" Target="../media/hdphoto2.wdp"/><Relationship Id="rId5" Type="http://schemas.openxmlformats.org/officeDocument/2006/relationships/tags" Target="../tags/tag86.xml"/><Relationship Id="rId15" Type="http://schemas.openxmlformats.org/officeDocument/2006/relationships/tags" Target="../tags/tag96.xml"/><Relationship Id="rId23" Type="http://schemas.openxmlformats.org/officeDocument/2006/relationships/image" Target="../media/image3.png"/><Relationship Id="rId10" Type="http://schemas.openxmlformats.org/officeDocument/2006/relationships/tags" Target="../tags/tag91.xml"/><Relationship Id="rId19" Type="http://schemas.openxmlformats.org/officeDocument/2006/relationships/tags" Target="../tags/tag100.xml"/><Relationship Id="rId4" Type="http://schemas.openxmlformats.org/officeDocument/2006/relationships/tags" Target="../tags/tag85.xml"/><Relationship Id="rId9" Type="http://schemas.openxmlformats.org/officeDocument/2006/relationships/tags" Target="../tags/tag90.xml"/><Relationship Id="rId14" Type="http://schemas.openxmlformats.org/officeDocument/2006/relationships/tags" Target="../tags/tag95.xml"/><Relationship Id="rId2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8" Type="http://schemas.openxmlformats.org/officeDocument/2006/relationships/tags" Target="../tags/tag30.xml"/><Relationship Id="rId13" Type="http://schemas.openxmlformats.org/officeDocument/2006/relationships/tags" Target="../tags/tag35.xml"/><Relationship Id="rId18" Type="http://schemas.openxmlformats.org/officeDocument/2006/relationships/notesSlide" Target="../notesSlides/notesSlide2.xml"/><Relationship Id="rId3" Type="http://schemas.openxmlformats.org/officeDocument/2006/relationships/tags" Target="../tags/tag25.xml"/><Relationship Id="rId7" Type="http://schemas.openxmlformats.org/officeDocument/2006/relationships/tags" Target="../tags/tag29.xml"/><Relationship Id="rId12" Type="http://schemas.openxmlformats.org/officeDocument/2006/relationships/tags" Target="../tags/tag34.xml"/><Relationship Id="rId17" Type="http://schemas.openxmlformats.org/officeDocument/2006/relationships/slideLayout" Target="../slideLayouts/slideLayout3.xml"/><Relationship Id="rId2" Type="http://schemas.openxmlformats.org/officeDocument/2006/relationships/tags" Target="../tags/tag24.xml"/><Relationship Id="rId16" Type="http://schemas.openxmlformats.org/officeDocument/2006/relationships/tags" Target="../tags/tag38.xml"/><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tags" Target="../tags/tag33.xml"/><Relationship Id="rId5" Type="http://schemas.openxmlformats.org/officeDocument/2006/relationships/tags" Target="../tags/tag27.xml"/><Relationship Id="rId15" Type="http://schemas.openxmlformats.org/officeDocument/2006/relationships/tags" Target="../tags/tag37.xml"/><Relationship Id="rId10" Type="http://schemas.openxmlformats.org/officeDocument/2006/relationships/tags" Target="../tags/tag32.xml"/><Relationship Id="rId19" Type="http://schemas.openxmlformats.org/officeDocument/2006/relationships/image" Target="../media/image4.png"/><Relationship Id="rId4" Type="http://schemas.openxmlformats.org/officeDocument/2006/relationships/tags" Target="../tags/tag26.xml"/><Relationship Id="rId9" Type="http://schemas.openxmlformats.org/officeDocument/2006/relationships/tags" Target="../tags/tag31.xml"/><Relationship Id="rId14" Type="http://schemas.openxmlformats.org/officeDocument/2006/relationships/tags" Target="../tags/tag36.xml"/></Relationships>
</file>

<file path=ppt/slides/_rels/slide3.xml.rels><?xml version="1.0" encoding="UTF-8" standalone="yes"?>
<Relationships xmlns="http://schemas.openxmlformats.org/package/2006/relationships"><Relationship Id="rId8" Type="http://schemas.openxmlformats.org/officeDocument/2006/relationships/tags" Target="../tags/tag46.xml"/><Relationship Id="rId3" Type="http://schemas.openxmlformats.org/officeDocument/2006/relationships/tags" Target="../tags/tag41.xml"/><Relationship Id="rId7" Type="http://schemas.openxmlformats.org/officeDocument/2006/relationships/tags" Target="../tags/tag45.xml"/><Relationship Id="rId12" Type="http://schemas.openxmlformats.org/officeDocument/2006/relationships/notesSlide" Target="../notesSlides/notesSlide3.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tags" Target="../tags/tag44.xml"/><Relationship Id="rId11" Type="http://schemas.openxmlformats.org/officeDocument/2006/relationships/slideLayout" Target="../slideLayouts/slideLayout2.xml"/><Relationship Id="rId5" Type="http://schemas.openxmlformats.org/officeDocument/2006/relationships/tags" Target="../tags/tag43.xml"/><Relationship Id="rId10" Type="http://schemas.openxmlformats.org/officeDocument/2006/relationships/tags" Target="../tags/tag48.xml"/><Relationship Id="rId4" Type="http://schemas.openxmlformats.org/officeDocument/2006/relationships/tags" Target="../tags/tag42.xml"/><Relationship Id="rId9" Type="http://schemas.openxmlformats.org/officeDocument/2006/relationships/tags" Target="../tags/tag4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9.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0.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tags" Target="../tags/tag58.xml"/><Relationship Id="rId13" Type="http://schemas.openxmlformats.org/officeDocument/2006/relationships/slideLayout" Target="../slideLayouts/slideLayout2.xml"/><Relationship Id="rId3" Type="http://schemas.openxmlformats.org/officeDocument/2006/relationships/tags" Target="../tags/tag53.xml"/><Relationship Id="rId7" Type="http://schemas.openxmlformats.org/officeDocument/2006/relationships/tags" Target="../tags/tag57.xml"/><Relationship Id="rId12" Type="http://schemas.openxmlformats.org/officeDocument/2006/relationships/tags" Target="../tags/tag62.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11" Type="http://schemas.openxmlformats.org/officeDocument/2006/relationships/tags" Target="../tags/tag61.xml"/><Relationship Id="rId5" Type="http://schemas.openxmlformats.org/officeDocument/2006/relationships/tags" Target="../tags/tag55.xml"/><Relationship Id="rId10" Type="http://schemas.openxmlformats.org/officeDocument/2006/relationships/tags" Target="../tags/tag60.xml"/><Relationship Id="rId4" Type="http://schemas.openxmlformats.org/officeDocument/2006/relationships/tags" Target="../tags/tag54.xml"/><Relationship Id="rId9" Type="http://schemas.openxmlformats.org/officeDocument/2006/relationships/tags" Target="../tags/tag59.xml"/><Relationship Id="rId1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7.xml"/><Relationship Id="rId7" Type="http://schemas.microsoft.com/office/2007/relationships/hdphoto" Target="../media/hdphoto4.wdp"/><Relationship Id="rId2" Type="http://schemas.openxmlformats.org/officeDocument/2006/relationships/slideLayout" Target="../slideLayouts/slideLayout2.xml"/><Relationship Id="rId1" Type="http://schemas.openxmlformats.org/officeDocument/2006/relationships/tags" Target="../tags/tag63.xml"/><Relationship Id="rId6" Type="http://schemas.openxmlformats.org/officeDocument/2006/relationships/image" Target="../media/image10.png"/><Relationship Id="rId5" Type="http://schemas.microsoft.com/office/2007/relationships/hdphoto" Target="../media/hdphoto3.wdp"/><Relationship Id="rId4" Type="http://schemas.openxmlformats.org/officeDocument/2006/relationships/image" Target="../media/image9.png"/><Relationship Id="rId9" Type="http://schemas.microsoft.com/office/2007/relationships/hdphoto" Target="../media/hdphoto5.wdp"/></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64.xml"/><Relationship Id="rId6" Type="http://schemas.openxmlformats.org/officeDocument/2006/relationships/image" Target="../media/image13.png"/><Relationship Id="rId5" Type="http://schemas.microsoft.com/office/2007/relationships/hdphoto" Target="../media/hdphoto6.wdp"/><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tags" Target="../tags/tag77.xml"/><Relationship Id="rId18" Type="http://schemas.openxmlformats.org/officeDocument/2006/relationships/image" Target="../media/image15.png"/><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tags" Target="../tags/tag76.xml"/><Relationship Id="rId17" Type="http://schemas.openxmlformats.org/officeDocument/2006/relationships/notesSlide" Target="../notesSlides/notesSlide9.xml"/><Relationship Id="rId2" Type="http://schemas.openxmlformats.org/officeDocument/2006/relationships/tags" Target="../tags/tag66.xml"/><Relationship Id="rId16" Type="http://schemas.openxmlformats.org/officeDocument/2006/relationships/slideLayout" Target="../slideLayouts/slideLayout3.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tags" Target="../tags/tag75.xml"/><Relationship Id="rId5" Type="http://schemas.openxmlformats.org/officeDocument/2006/relationships/tags" Target="../tags/tag69.xml"/><Relationship Id="rId15" Type="http://schemas.openxmlformats.org/officeDocument/2006/relationships/tags" Target="../tags/tag79.xml"/><Relationship Id="rId10" Type="http://schemas.openxmlformats.org/officeDocument/2006/relationships/tags" Target="../tags/tag74.xml"/><Relationship Id="rId19" Type="http://schemas.microsoft.com/office/2007/relationships/hdphoto" Target="../media/hdphoto7.wdp"/><Relationship Id="rId4" Type="http://schemas.openxmlformats.org/officeDocument/2006/relationships/tags" Target="../tags/tag68.xml"/><Relationship Id="rId9" Type="http://schemas.openxmlformats.org/officeDocument/2006/relationships/tags" Target="../tags/tag73.xml"/><Relationship Id="rId14" Type="http://schemas.openxmlformats.org/officeDocument/2006/relationships/tags" Target="../tags/tag7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A-1022"/>
          <p:cNvSpPr/>
          <p:nvPr>
            <p:custDataLst>
              <p:tags r:id="rId1"/>
            </p:custDataLst>
          </p:nvPr>
        </p:nvSpPr>
        <p:spPr>
          <a:xfrm>
            <a:off x="1188719" y="1090890"/>
            <a:ext cx="9814562" cy="338554"/>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C00000"/>
                </a:solidFill>
                <a:effectLst/>
                <a:uLnTx/>
                <a:uFillTx/>
                <a:cs typeface="+mn-ea"/>
                <a:sym typeface="+mn-lt"/>
              </a:rPr>
              <a:t>坚</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持</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党</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的</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领</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导</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人</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民</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当</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家</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作</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主</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依</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法</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治</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国</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有</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机</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统</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一</a:t>
            </a:r>
          </a:p>
        </p:txBody>
      </p:sp>
      <p:grpSp>
        <p:nvGrpSpPr>
          <p:cNvPr id="41" name="PA-1022"/>
          <p:cNvGrpSpPr/>
          <p:nvPr>
            <p:custDataLst>
              <p:tags r:id="rId2"/>
            </p:custDataLst>
          </p:nvPr>
        </p:nvGrpSpPr>
        <p:grpSpPr>
          <a:xfrm>
            <a:off x="1188719" y="565712"/>
            <a:ext cx="9814562" cy="411158"/>
            <a:chOff x="1188720" y="5413580"/>
            <a:chExt cx="9814562" cy="411158"/>
          </a:xfrm>
        </p:grpSpPr>
        <p:sp>
          <p:nvSpPr>
            <p:cNvPr id="42" name="PA-矩形 41"/>
            <p:cNvSpPr/>
            <p:nvPr>
              <p:custDataLst>
                <p:tags r:id="rId15"/>
              </p:custDataLst>
            </p:nvPr>
          </p:nvSpPr>
          <p:spPr>
            <a:xfrm>
              <a:off x="1188720" y="5604759"/>
              <a:ext cx="4003040" cy="28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3" name="PA-矩形 42"/>
            <p:cNvSpPr/>
            <p:nvPr>
              <p:custDataLst>
                <p:tags r:id="rId16"/>
              </p:custDataLst>
            </p:nvPr>
          </p:nvSpPr>
          <p:spPr>
            <a:xfrm>
              <a:off x="7000242" y="5604759"/>
              <a:ext cx="4003040" cy="28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44" name="组合 43"/>
            <p:cNvGrpSpPr/>
            <p:nvPr/>
          </p:nvGrpSpPr>
          <p:grpSpPr>
            <a:xfrm>
              <a:off x="5406442" y="5413580"/>
              <a:ext cx="1379118" cy="411158"/>
              <a:chOff x="5402520" y="5413580"/>
              <a:chExt cx="1379118" cy="411158"/>
            </a:xfrm>
          </p:grpSpPr>
          <p:sp>
            <p:nvSpPr>
              <p:cNvPr id="45" name="PA-5-Point Star 44"/>
              <p:cNvSpPr/>
              <p:nvPr>
                <p:custDataLst>
                  <p:tags r:id="rId17"/>
                </p:custDataLst>
              </p:nvPr>
            </p:nvSpPr>
            <p:spPr>
              <a:xfrm>
                <a:off x="5886500" y="5413580"/>
                <a:ext cx="411158" cy="411158"/>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6" name="PA-5-Point Star 45"/>
              <p:cNvSpPr/>
              <p:nvPr>
                <p:custDataLst>
                  <p:tags r:id="rId18"/>
                </p:custDataLst>
              </p:nvPr>
            </p:nvSpPr>
            <p:spPr>
              <a:xfrm>
                <a:off x="5586085" y="5494700"/>
                <a:ext cx="248918" cy="248918"/>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7" name="PA-5-Point Star 46"/>
              <p:cNvSpPr/>
              <p:nvPr>
                <p:custDataLst>
                  <p:tags r:id="rId19"/>
                </p:custDataLst>
              </p:nvPr>
            </p:nvSpPr>
            <p:spPr>
              <a:xfrm>
                <a:off x="6349155" y="5494700"/>
                <a:ext cx="248918" cy="248918"/>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8" name="PA-5-Point Star 47"/>
              <p:cNvSpPr/>
              <p:nvPr>
                <p:custDataLst>
                  <p:tags r:id="rId20"/>
                </p:custDataLst>
              </p:nvPr>
            </p:nvSpPr>
            <p:spPr>
              <a:xfrm>
                <a:off x="5402520" y="5553125"/>
                <a:ext cx="132068" cy="132068"/>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9" name="PA-5-Point Star 48"/>
              <p:cNvSpPr/>
              <p:nvPr>
                <p:custDataLst>
                  <p:tags r:id="rId21"/>
                </p:custDataLst>
              </p:nvPr>
            </p:nvSpPr>
            <p:spPr>
              <a:xfrm>
                <a:off x="6649570" y="5553125"/>
                <a:ext cx="132068" cy="132068"/>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sp>
        <p:nvSpPr>
          <p:cNvPr id="51" name="PA-1022"/>
          <p:cNvSpPr/>
          <p:nvPr>
            <p:custDataLst>
              <p:tags r:id="rId3"/>
            </p:custDataLst>
          </p:nvPr>
        </p:nvSpPr>
        <p:spPr>
          <a:xfrm>
            <a:off x="2356400" y="2093463"/>
            <a:ext cx="1107996" cy="120032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3600" noProof="0" dirty="0">
                <a:solidFill>
                  <a:srgbClr val="C00000"/>
                </a:solidFill>
                <a:cs typeface="+mn-ea"/>
                <a:sym typeface="+mn-lt"/>
              </a:rPr>
              <a:t>初步</a:t>
            </a:r>
            <a:endParaRPr kumimoji="0" lang="en-US" altLang="zh-CN" sz="3600" b="0" i="0" u="none" strike="noStrike" kern="1200" cap="none" spc="0" normalizeH="0" baseline="0" noProof="0" dirty="0">
              <a:ln>
                <a:noFill/>
              </a:ln>
              <a:solidFill>
                <a:srgbClr val="C00000"/>
              </a:solidFill>
              <a:effectLst/>
              <a:uLnTx/>
              <a:uFillTx/>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smtClean="0">
                <a:ln>
                  <a:noFill/>
                </a:ln>
                <a:solidFill>
                  <a:srgbClr val="C00000"/>
                </a:solidFill>
                <a:effectLst/>
                <a:uLnTx/>
                <a:uFillTx/>
                <a:cs typeface="+mn-ea"/>
                <a:sym typeface="+mn-lt"/>
              </a:rPr>
              <a:t>探索</a:t>
            </a:r>
            <a:endParaRPr kumimoji="0" lang="zh-CN" altLang="en-US" sz="3600" b="0" i="0" u="none" strike="noStrike" kern="1200" cap="none" spc="0" normalizeH="0" baseline="0" noProof="0" dirty="0">
              <a:ln>
                <a:noFill/>
              </a:ln>
              <a:solidFill>
                <a:srgbClr val="C00000"/>
              </a:solidFill>
              <a:effectLst/>
              <a:uLnTx/>
              <a:uFillTx/>
              <a:cs typeface="+mn-ea"/>
              <a:sym typeface="+mn-lt"/>
            </a:endParaRPr>
          </a:p>
        </p:txBody>
      </p:sp>
      <p:sp>
        <p:nvSpPr>
          <p:cNvPr id="52" name="PA-1022"/>
          <p:cNvSpPr/>
          <p:nvPr>
            <p:custDataLst>
              <p:tags r:id="rId4"/>
            </p:custDataLst>
          </p:nvPr>
        </p:nvSpPr>
        <p:spPr>
          <a:xfrm>
            <a:off x="2110231" y="2133524"/>
            <a:ext cx="7971537" cy="10156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6000" dirty="0" smtClean="0">
                <a:solidFill>
                  <a:srgbClr val="C00000"/>
                </a:solidFill>
                <a:latin typeface="方正粗黑宋简体" panose="02000000000000000000" pitchFamily="2" charset="-122"/>
                <a:ea typeface="方正粗黑宋简体" panose="02000000000000000000" pitchFamily="2" charset="-122"/>
                <a:cs typeface="+mn-ea"/>
                <a:sym typeface="+mn-lt"/>
              </a:rPr>
              <a:t>三</a:t>
            </a:r>
            <a:r>
              <a:rPr lang="zh-CN" altLang="en-US" sz="6000" dirty="0" smtClean="0">
                <a:solidFill>
                  <a:srgbClr val="C00000"/>
                </a:solidFill>
                <a:latin typeface="方正粗黑宋简体" panose="02000000000000000000" pitchFamily="2" charset="-122"/>
                <a:ea typeface="方正粗黑宋简体" panose="02000000000000000000" pitchFamily="2" charset="-122"/>
                <a:cs typeface="+mn-ea"/>
                <a:sym typeface="+mn-lt"/>
              </a:rPr>
              <a:t>大改造</a:t>
            </a:r>
            <a:endParaRPr kumimoji="0" lang="zh-CN" altLang="en-US" sz="6000" i="0" u="none" strike="noStrike" kern="1200" cap="none" spc="0" normalizeH="0" baseline="0" noProof="0" dirty="0">
              <a:ln>
                <a:noFill/>
              </a:ln>
              <a:solidFill>
                <a:srgbClr val="C00000"/>
              </a:solidFill>
              <a:effectLst/>
              <a:uLnTx/>
              <a:uFillTx/>
              <a:latin typeface="方正粗黑宋简体" panose="02000000000000000000" pitchFamily="2" charset="-122"/>
              <a:ea typeface="方正粗黑宋简体" panose="02000000000000000000" pitchFamily="2" charset="-122"/>
              <a:cs typeface="+mn-ea"/>
              <a:sym typeface="+mn-lt"/>
            </a:endParaRPr>
          </a:p>
        </p:txBody>
      </p:sp>
      <p:pic>
        <p:nvPicPr>
          <p:cNvPr id="58" name="图片 57"/>
          <p:cNvPicPr>
            <a:picLocks noChangeAspect="1"/>
          </p:cNvPicPr>
          <p:nvPr/>
        </p:nvPicPr>
        <p:blipFill>
          <a:blip r:embed="rId24">
            <a:extLst>
              <a:ext uri="{BEBA8EAE-BF5A-486C-A8C5-ECC9F3942E4B}">
                <a14:imgProps xmlns:a14="http://schemas.microsoft.com/office/drawing/2010/main">
                  <a14:imgLayer r:embed="rId25">
                    <a14:imgEffect>
                      <a14:colorTemperature colorTemp="11200"/>
                    </a14:imgEffect>
                  </a14:imgLayer>
                </a14:imgProps>
              </a:ext>
              <a:ext uri="{28A0092B-C50C-407E-A947-70E740481C1C}">
                <a14:useLocalDpi xmlns:a14="http://schemas.microsoft.com/office/drawing/2010/main"/>
              </a:ext>
            </a:extLst>
          </a:blip>
          <a:stretch>
            <a:fillRect/>
          </a:stretch>
        </p:blipFill>
        <p:spPr>
          <a:xfrm>
            <a:off x="-355327" y="3679937"/>
            <a:ext cx="11890666" cy="3621434"/>
          </a:xfrm>
          <a:prstGeom prst="rect">
            <a:avLst/>
          </a:prstGeom>
        </p:spPr>
      </p:pic>
      <p:grpSp>
        <p:nvGrpSpPr>
          <p:cNvPr id="29" name="PA-1022"/>
          <p:cNvGrpSpPr/>
          <p:nvPr>
            <p:custDataLst>
              <p:tags r:id="rId5"/>
            </p:custDataLst>
          </p:nvPr>
        </p:nvGrpSpPr>
        <p:grpSpPr>
          <a:xfrm>
            <a:off x="4006437" y="3679937"/>
            <a:ext cx="292463" cy="292463"/>
            <a:chOff x="801291" y="3535885"/>
            <a:chExt cx="219347" cy="219347"/>
          </a:xfrm>
        </p:grpSpPr>
        <p:sp>
          <p:nvSpPr>
            <p:cNvPr id="30" name="PA-椭圆 10"/>
            <p:cNvSpPr>
              <a:spLocks noChangeArrowheads="1"/>
            </p:cNvSpPr>
            <p:nvPr>
              <p:custDataLst>
                <p:tags r:id="rId12"/>
              </p:custDataLst>
            </p:nvPr>
          </p:nvSpPr>
          <p:spPr bwMode="auto">
            <a:xfrm>
              <a:off x="801291" y="3535885"/>
              <a:ext cx="219347" cy="219347"/>
            </a:xfrm>
            <a:prstGeom prst="ellipse">
              <a:avLst/>
            </a:prstGeom>
            <a:solidFill>
              <a:schemeClr val="accent1"/>
            </a:solidFill>
            <a:ln>
              <a:noFill/>
            </a:ln>
            <a:effectLst/>
            <a:extLst>
              <a:ext uri="{91240B29-F687-4F45-9708-019B960494DF}">
                <a14:hiddenLine xmlns:a14="http://schemas.microsoft.com/office/drawing/2010/main" w="6350">
                  <a:solidFill>
                    <a:srgbClr val="CBAB89"/>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65" b="0" i="0" u="none" strike="noStrike" kern="1200" cap="none" spc="0" normalizeH="0" baseline="0" noProof="0">
                <a:ln>
                  <a:noFill/>
                </a:ln>
                <a:solidFill>
                  <a:prstClr val="black">
                    <a:lumMod val="95000"/>
                    <a:lumOff val="5000"/>
                  </a:prstClr>
                </a:solidFill>
                <a:effectLst/>
                <a:uLnTx/>
                <a:uFillTx/>
                <a:cs typeface="+mn-ea"/>
                <a:sym typeface="+mn-lt"/>
              </a:endParaRPr>
            </a:p>
          </p:txBody>
        </p:sp>
        <p:grpSp>
          <p:nvGrpSpPr>
            <p:cNvPr id="31" name="组合 30"/>
            <p:cNvGrpSpPr/>
            <p:nvPr/>
          </p:nvGrpSpPr>
          <p:grpSpPr>
            <a:xfrm>
              <a:off x="860980" y="3583766"/>
              <a:ext cx="100336" cy="114060"/>
              <a:chOff x="860980" y="3583766"/>
              <a:chExt cx="100336" cy="114060"/>
            </a:xfrm>
          </p:grpSpPr>
          <p:sp>
            <p:nvSpPr>
              <p:cNvPr id="32" name="PA-任意多边形 12"/>
              <p:cNvSpPr>
                <a:spLocks noEditPoints="1"/>
              </p:cNvSpPr>
              <p:nvPr>
                <p:custDataLst>
                  <p:tags r:id="rId13"/>
                </p:custDataLst>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dist" defTabSz="914400" rtl="0" eaLnBrk="1" fontAlgn="auto" latinLnBrk="0" hangingPunct="1">
                  <a:lnSpc>
                    <a:spcPct val="100000"/>
                  </a:lnSpc>
                  <a:spcBef>
                    <a:spcPts val="0"/>
                  </a:spcBef>
                  <a:spcAft>
                    <a:spcPts val="0"/>
                  </a:spcAft>
                  <a:buClrTx/>
                  <a:buSzTx/>
                  <a:buFontTx/>
                  <a:buNone/>
                  <a:defRPr/>
                </a:pPr>
                <a:endParaRPr kumimoji="0" lang="zh-CN" altLang="en-US" sz="2135" b="0" i="0" u="none" strike="noStrike" kern="1200" cap="none" spc="0" normalizeH="0" baseline="0" noProof="0">
                  <a:ln>
                    <a:noFill/>
                  </a:ln>
                  <a:solidFill>
                    <a:prstClr val="black">
                      <a:lumMod val="95000"/>
                      <a:lumOff val="5000"/>
                    </a:prstClr>
                  </a:solidFill>
                  <a:effectLst/>
                  <a:uLnTx/>
                  <a:uFillTx/>
                  <a:cs typeface="+mn-ea"/>
                  <a:sym typeface="+mn-lt"/>
                </a:endParaRPr>
              </a:p>
            </p:txBody>
          </p:sp>
          <p:sp>
            <p:nvSpPr>
              <p:cNvPr id="33" name="PA-任意多边形 13"/>
              <p:cNvSpPr/>
              <p:nvPr>
                <p:custDataLst>
                  <p:tags r:id="rId14"/>
                </p:custDataLst>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dist" defTabSz="914400" rtl="0" eaLnBrk="1" fontAlgn="auto" latinLnBrk="0" hangingPunct="1">
                  <a:lnSpc>
                    <a:spcPct val="100000"/>
                  </a:lnSpc>
                  <a:spcBef>
                    <a:spcPts val="0"/>
                  </a:spcBef>
                  <a:spcAft>
                    <a:spcPts val="0"/>
                  </a:spcAft>
                  <a:buClrTx/>
                  <a:buSzTx/>
                  <a:buFontTx/>
                  <a:buNone/>
                  <a:defRPr/>
                </a:pPr>
                <a:endParaRPr kumimoji="0" lang="zh-CN" altLang="en-US" sz="2135" b="0" i="0" u="none" strike="noStrike" kern="1200" cap="none" spc="0" normalizeH="0" baseline="0" noProof="0">
                  <a:ln>
                    <a:noFill/>
                  </a:ln>
                  <a:solidFill>
                    <a:prstClr val="black">
                      <a:lumMod val="95000"/>
                      <a:lumOff val="5000"/>
                    </a:prstClr>
                  </a:solidFill>
                  <a:effectLst/>
                  <a:uLnTx/>
                  <a:uFillTx/>
                  <a:cs typeface="+mn-ea"/>
                  <a:sym typeface="+mn-lt"/>
                </a:endParaRPr>
              </a:p>
            </p:txBody>
          </p:sp>
        </p:grpSp>
      </p:grpSp>
      <p:grpSp>
        <p:nvGrpSpPr>
          <p:cNvPr id="34" name="PA-1022"/>
          <p:cNvGrpSpPr/>
          <p:nvPr>
            <p:custDataLst>
              <p:tags r:id="rId6"/>
            </p:custDataLst>
          </p:nvPr>
        </p:nvGrpSpPr>
        <p:grpSpPr bwMode="auto">
          <a:xfrm>
            <a:off x="8806710" y="3679937"/>
            <a:ext cx="292463" cy="292463"/>
            <a:chOff x="4248" y="3024"/>
            <a:chExt cx="600" cy="599"/>
          </a:xfrm>
        </p:grpSpPr>
        <p:sp>
          <p:nvSpPr>
            <p:cNvPr id="35" name="PA-椭圆 15"/>
            <p:cNvSpPr>
              <a:spLocks noChangeArrowheads="1"/>
            </p:cNvSpPr>
            <p:nvPr>
              <p:custDataLst>
                <p:tags r:id="rId9"/>
              </p:custDataLst>
            </p:nvPr>
          </p:nvSpPr>
          <p:spPr bwMode="auto">
            <a:xfrm>
              <a:off x="4248" y="3024"/>
              <a:ext cx="600" cy="599"/>
            </a:xfrm>
            <a:prstGeom prst="ellipse">
              <a:avLst/>
            </a:prstGeom>
            <a:solidFill>
              <a:schemeClr val="accent1"/>
            </a:solidFill>
            <a:ln>
              <a:noFill/>
            </a:ln>
            <a:effectLst/>
            <a:extLst>
              <a:ext uri="{91240B29-F687-4F45-9708-019B960494DF}">
                <a14:hiddenLine xmlns:a14="http://schemas.microsoft.com/office/drawing/2010/main" w="6350">
                  <a:solidFill>
                    <a:srgbClr val="CBAB89"/>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65" b="0" i="0" u="none" strike="noStrike" kern="1200" cap="none" spc="0" normalizeH="0" baseline="0" noProof="0">
                <a:ln>
                  <a:noFill/>
                </a:ln>
                <a:solidFill>
                  <a:prstClr val="black">
                    <a:lumMod val="95000"/>
                    <a:lumOff val="5000"/>
                  </a:prstClr>
                </a:solidFill>
                <a:effectLst/>
                <a:uLnTx/>
                <a:uFillTx/>
                <a:cs typeface="+mn-ea"/>
                <a:sym typeface="+mn-lt"/>
              </a:endParaRPr>
            </a:p>
          </p:txBody>
        </p:sp>
        <p:grpSp>
          <p:nvGrpSpPr>
            <p:cNvPr id="36" name="Group 16"/>
            <p:cNvGrpSpPr/>
            <p:nvPr/>
          </p:nvGrpSpPr>
          <p:grpSpPr bwMode="auto">
            <a:xfrm>
              <a:off x="4441" y="3144"/>
              <a:ext cx="215" cy="345"/>
              <a:chOff x="4441" y="3144"/>
              <a:chExt cx="215" cy="345"/>
            </a:xfrm>
          </p:grpSpPr>
          <p:sp>
            <p:nvSpPr>
              <p:cNvPr id="37" name="PA-任意多边形 17"/>
              <p:cNvSpPr>
                <a:spLocks noEditPoints="1"/>
              </p:cNvSpPr>
              <p:nvPr>
                <p:custDataLst>
                  <p:tags r:id="rId10"/>
                </p:custDataLst>
              </p:nvPr>
            </p:nvSpPr>
            <p:spPr bwMode="auto">
              <a:xfrm>
                <a:off x="4474"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dist" defTabSz="914400" rtl="0" eaLnBrk="1" fontAlgn="auto" latinLnBrk="0" hangingPunct="1">
                  <a:lnSpc>
                    <a:spcPct val="100000"/>
                  </a:lnSpc>
                  <a:spcBef>
                    <a:spcPts val="0"/>
                  </a:spcBef>
                  <a:spcAft>
                    <a:spcPts val="0"/>
                  </a:spcAft>
                  <a:buClrTx/>
                  <a:buSzTx/>
                  <a:buFontTx/>
                  <a:buNone/>
                  <a:defRPr/>
                </a:pPr>
                <a:endParaRPr kumimoji="0" lang="zh-CN" altLang="en-US" sz="2135" b="0" i="0" u="none" strike="noStrike" kern="1200" cap="none" spc="0" normalizeH="0" baseline="0" noProof="0">
                  <a:ln>
                    <a:noFill/>
                  </a:ln>
                  <a:solidFill>
                    <a:prstClr val="black">
                      <a:lumMod val="95000"/>
                      <a:lumOff val="5000"/>
                    </a:prstClr>
                  </a:solidFill>
                  <a:effectLst/>
                  <a:uLnTx/>
                  <a:uFillTx/>
                  <a:cs typeface="+mn-ea"/>
                  <a:sym typeface="+mn-lt"/>
                </a:endParaRPr>
              </a:p>
            </p:txBody>
          </p:sp>
          <p:sp>
            <p:nvSpPr>
              <p:cNvPr id="38" name="PA-任意多边形 18"/>
              <p:cNvSpPr/>
              <p:nvPr>
                <p:custDataLst>
                  <p:tags r:id="rId11"/>
                </p:custDataLst>
              </p:nvPr>
            </p:nvSpPr>
            <p:spPr bwMode="auto">
              <a:xfrm>
                <a:off x="4441"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dist" defTabSz="914400" rtl="0" eaLnBrk="1" fontAlgn="auto" latinLnBrk="0" hangingPunct="1">
                  <a:lnSpc>
                    <a:spcPct val="100000"/>
                  </a:lnSpc>
                  <a:spcBef>
                    <a:spcPts val="0"/>
                  </a:spcBef>
                  <a:spcAft>
                    <a:spcPts val="0"/>
                  </a:spcAft>
                  <a:buClrTx/>
                  <a:buSzTx/>
                  <a:buFontTx/>
                  <a:buNone/>
                  <a:defRPr/>
                </a:pPr>
                <a:endParaRPr kumimoji="0" lang="zh-CN" altLang="en-US" sz="2135" b="0" i="0" u="none" strike="noStrike" kern="1200" cap="none" spc="0" normalizeH="0" baseline="0" noProof="0">
                  <a:ln>
                    <a:noFill/>
                  </a:ln>
                  <a:solidFill>
                    <a:prstClr val="black">
                      <a:lumMod val="95000"/>
                      <a:lumOff val="5000"/>
                    </a:prstClr>
                  </a:solidFill>
                  <a:effectLst/>
                  <a:uLnTx/>
                  <a:uFillTx/>
                  <a:cs typeface="+mn-ea"/>
                  <a:sym typeface="+mn-lt"/>
                </a:endParaRPr>
              </a:p>
            </p:txBody>
          </p:sp>
        </p:grpSp>
      </p:grpSp>
      <p:sp>
        <p:nvSpPr>
          <p:cNvPr id="39" name="PA-1022"/>
          <p:cNvSpPr txBox="1">
            <a:spLocks noChangeArrowheads="1"/>
          </p:cNvSpPr>
          <p:nvPr>
            <p:custDataLst>
              <p:tags r:id="rId7"/>
            </p:custDataLst>
          </p:nvPr>
        </p:nvSpPr>
        <p:spPr bwMode="auto">
          <a:xfrm>
            <a:off x="9146481" y="3665707"/>
            <a:ext cx="174118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95000"/>
                    <a:lumOff val="5000"/>
                  </a:prstClr>
                </a:solidFill>
                <a:effectLst/>
                <a:uLnTx/>
                <a:uFillTx/>
                <a:cs typeface="+mn-ea"/>
                <a:sym typeface="+mn-lt"/>
              </a:rPr>
              <a:t>日期</a:t>
            </a:r>
            <a:r>
              <a:rPr kumimoji="0" lang="zh-CN" altLang="en-US" sz="1600" b="0" i="0" u="none" strike="noStrike" kern="1200" cap="none" spc="0" normalizeH="0" baseline="0" noProof="0" dirty="0" smtClean="0">
                <a:ln>
                  <a:noFill/>
                </a:ln>
                <a:solidFill>
                  <a:prstClr val="black">
                    <a:lumMod val="95000"/>
                    <a:lumOff val="5000"/>
                  </a:prstClr>
                </a:solidFill>
                <a:effectLst/>
                <a:uLnTx/>
                <a:uFillTx/>
                <a:cs typeface="+mn-ea"/>
                <a:sym typeface="+mn-lt"/>
              </a:rPr>
              <a:t>：</a:t>
            </a:r>
            <a:r>
              <a:rPr lang="en-US" altLang="zh-CN" sz="1600" noProof="0" dirty="0" smtClean="0">
                <a:solidFill>
                  <a:prstClr val="black">
                    <a:lumMod val="95000"/>
                    <a:lumOff val="5000"/>
                  </a:prstClr>
                </a:solidFill>
                <a:cs typeface="+mn-ea"/>
                <a:sym typeface="+mn-lt"/>
              </a:rPr>
              <a:t>2022.11.4</a:t>
            </a:r>
            <a:endParaRPr kumimoji="0" lang="en-US" altLang="zh-CN" sz="1600" b="0" i="0" u="none" strike="noStrike" kern="1200" cap="none" spc="0" normalizeH="0" baseline="0" noProof="0" dirty="0">
              <a:ln>
                <a:noFill/>
              </a:ln>
              <a:solidFill>
                <a:prstClr val="black">
                  <a:lumMod val="95000"/>
                  <a:lumOff val="5000"/>
                </a:prstClr>
              </a:solidFill>
              <a:effectLst/>
              <a:uLnTx/>
              <a:uFillTx/>
              <a:cs typeface="+mn-ea"/>
              <a:sym typeface="+mn-lt"/>
            </a:endParaRPr>
          </a:p>
        </p:txBody>
      </p:sp>
      <p:sp>
        <p:nvSpPr>
          <p:cNvPr id="40" name="PA-1022"/>
          <p:cNvSpPr/>
          <p:nvPr>
            <p:custDataLst>
              <p:tags r:id="rId8"/>
            </p:custDataLst>
          </p:nvPr>
        </p:nvSpPr>
        <p:spPr>
          <a:xfrm>
            <a:off x="4298715" y="3656891"/>
            <a:ext cx="389882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dirty="0" smtClean="0">
                <a:solidFill>
                  <a:prstClr val="black">
                    <a:lumMod val="95000"/>
                    <a:lumOff val="5000"/>
                  </a:prstClr>
                </a:solidFill>
                <a:cs typeface="+mn-ea"/>
                <a:sym typeface="+mn-lt"/>
              </a:rPr>
              <a:t>小组成员：夏挺溢</a:t>
            </a:r>
            <a:r>
              <a:rPr lang="en-US" altLang="zh-CN" sz="1600" dirty="0" smtClean="0">
                <a:solidFill>
                  <a:prstClr val="black">
                    <a:lumMod val="95000"/>
                    <a:lumOff val="5000"/>
                  </a:prstClr>
                </a:solidFill>
                <a:cs typeface="+mn-ea"/>
                <a:sym typeface="+mn-lt"/>
              </a:rPr>
              <a:t> </a:t>
            </a:r>
            <a:r>
              <a:rPr lang="zh-CN" altLang="en-US" sz="1600" dirty="0" smtClean="0">
                <a:solidFill>
                  <a:prstClr val="black">
                    <a:lumMod val="95000"/>
                    <a:lumOff val="5000"/>
                  </a:prstClr>
                </a:solidFill>
                <a:cs typeface="+mn-ea"/>
                <a:sym typeface="+mn-lt"/>
              </a:rPr>
              <a:t>母天雄 蔡进琛 岳展鹏</a:t>
            </a:r>
            <a:endParaRPr kumimoji="0" lang="zh-CN" altLang="en-US" sz="1600" b="0" i="0" u="none" strike="noStrike" kern="1200" cap="none" spc="0" normalizeH="0" baseline="0" noProof="0" dirty="0">
              <a:ln>
                <a:noFill/>
              </a:ln>
              <a:solidFill>
                <a:prstClr val="black">
                  <a:lumMod val="95000"/>
                  <a:lumOff val="5000"/>
                </a:prstClr>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a14="http://schemas.microsoft.com/office/drawing/2010/main"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1000"/>
                                        <p:tgtEl>
                                          <p:spTgt spid="40"/>
                                        </p:tgtEl>
                                      </p:cBhvr>
                                    </p:animEffect>
                                    <p:anim calcmode="lin" valueType="num">
                                      <p:cBhvr>
                                        <p:cTn id="28" dur="1000" fill="hold"/>
                                        <p:tgtEl>
                                          <p:spTgt spid="40"/>
                                        </p:tgtEl>
                                        <p:attrNameLst>
                                          <p:attrName>ppt_x</p:attrName>
                                        </p:attrNameLst>
                                      </p:cBhvr>
                                      <p:tavLst>
                                        <p:tav tm="0">
                                          <p:val>
                                            <p:strVal val="#ppt_x"/>
                                          </p:val>
                                        </p:tav>
                                        <p:tav tm="100000">
                                          <p:val>
                                            <p:strVal val="#ppt_x"/>
                                          </p:val>
                                        </p:tav>
                                      </p:tavLst>
                                    </p:anim>
                                    <p:anim calcmode="lin" valueType="num">
                                      <p:cBhvr>
                                        <p:cTn id="29" dur="1000" fill="hold"/>
                                        <p:tgtEl>
                                          <p:spTgt spid="40"/>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1000"/>
                                        <p:tgtEl>
                                          <p:spTgt spid="41"/>
                                        </p:tgtEl>
                                      </p:cBhvr>
                                    </p:animEffect>
                                    <p:anim calcmode="lin" valueType="num">
                                      <p:cBhvr>
                                        <p:cTn id="33" dur="1000" fill="hold"/>
                                        <p:tgtEl>
                                          <p:spTgt spid="41"/>
                                        </p:tgtEl>
                                        <p:attrNameLst>
                                          <p:attrName>ppt_x</p:attrName>
                                        </p:attrNameLst>
                                      </p:cBhvr>
                                      <p:tavLst>
                                        <p:tav tm="0">
                                          <p:val>
                                            <p:strVal val="#ppt_x"/>
                                          </p:val>
                                        </p:tav>
                                        <p:tav tm="100000">
                                          <p:val>
                                            <p:strVal val="#ppt_x"/>
                                          </p:val>
                                        </p:tav>
                                      </p:tavLst>
                                    </p:anim>
                                    <p:anim calcmode="lin" valueType="num">
                                      <p:cBhvr>
                                        <p:cTn id="34" dur="1000" fill="hold"/>
                                        <p:tgtEl>
                                          <p:spTgt spid="41"/>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1000"/>
                                        <p:tgtEl>
                                          <p:spTgt spid="51"/>
                                        </p:tgtEl>
                                      </p:cBhvr>
                                    </p:animEffect>
                                    <p:anim calcmode="lin" valueType="num">
                                      <p:cBhvr>
                                        <p:cTn id="38" dur="1000" fill="hold"/>
                                        <p:tgtEl>
                                          <p:spTgt spid="51"/>
                                        </p:tgtEl>
                                        <p:attrNameLst>
                                          <p:attrName>ppt_x</p:attrName>
                                        </p:attrNameLst>
                                      </p:cBhvr>
                                      <p:tavLst>
                                        <p:tav tm="0">
                                          <p:val>
                                            <p:strVal val="#ppt_x"/>
                                          </p:val>
                                        </p:tav>
                                        <p:tav tm="100000">
                                          <p:val>
                                            <p:strVal val="#ppt_x"/>
                                          </p:val>
                                        </p:tav>
                                      </p:tavLst>
                                    </p:anim>
                                    <p:anim calcmode="lin" valueType="num">
                                      <p:cBhvr>
                                        <p:cTn id="39" dur="1000" fill="hold"/>
                                        <p:tgtEl>
                                          <p:spTgt spid="5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fade">
                                      <p:cBhvr>
                                        <p:cTn id="42" dur="1000"/>
                                        <p:tgtEl>
                                          <p:spTgt spid="52"/>
                                        </p:tgtEl>
                                      </p:cBhvr>
                                    </p:animEffect>
                                    <p:anim calcmode="lin" valueType="num">
                                      <p:cBhvr>
                                        <p:cTn id="43" dur="1000" fill="hold"/>
                                        <p:tgtEl>
                                          <p:spTgt spid="52"/>
                                        </p:tgtEl>
                                        <p:attrNameLst>
                                          <p:attrName>ppt_x</p:attrName>
                                        </p:attrNameLst>
                                      </p:cBhvr>
                                      <p:tavLst>
                                        <p:tav tm="0">
                                          <p:val>
                                            <p:strVal val="#ppt_x"/>
                                          </p:val>
                                        </p:tav>
                                        <p:tav tm="100000">
                                          <p:val>
                                            <p:strVal val="#ppt_x"/>
                                          </p:val>
                                        </p:tav>
                                      </p:tavLst>
                                    </p:anim>
                                    <p:anim calcmode="lin" valueType="num">
                                      <p:cBhvr>
                                        <p:cTn id="44"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1" grpId="0"/>
      <p:bldP spid="52" grpId="0"/>
      <p:bldP spid="39" grpId="0"/>
      <p:bldP spid="4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889760"/>
            <a:ext cx="12192000" cy="439102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289243" y="2802923"/>
            <a:ext cx="6096000" cy="2577950"/>
          </a:xfrm>
          <a:prstGeom prst="rect">
            <a:avLst/>
          </a:prstGeom>
          <a:noFill/>
        </p:spPr>
        <p:txBody>
          <a:bodyPr>
            <a:spAutoFit/>
          </a:bodyPr>
          <a:lstStyle/>
          <a:p>
            <a:pPr algn="just">
              <a:lnSpc>
                <a:spcPct val="130000"/>
              </a:lnSpc>
            </a:pPr>
            <a:r>
              <a:rPr lang="zh-CN" altLang="en-US" dirty="0">
                <a:solidFill>
                  <a:schemeClr val="accent5">
                    <a:lumMod val="20000"/>
                    <a:lumOff val="80000"/>
                  </a:schemeClr>
                </a:solidFill>
              </a:rPr>
              <a:t>在基本建设投资金额大幅度增加的情况下，维持了资金和物资的基本平衡和市场的基本稳定；在当时的环境下，帮助私营企业克服生产任务和原材料不足等困难等。其消极作用包括：经过对资改造，私营企业也同原有公营企业一样，难以进行独立的经济核算，影响了品种的更新、质量的提高和固定资产的更新；使农业增长速度放慢，从而也影响了工业化的速度等等</a:t>
            </a:r>
            <a:endParaRPr lang="zh-CN" altLang="en-US" sz="1400" dirty="0">
              <a:solidFill>
                <a:schemeClr val="accent5">
                  <a:lumMod val="20000"/>
                  <a:lumOff val="80000"/>
                </a:schemeClr>
              </a:solidFill>
              <a:cs typeface="+mn-ea"/>
              <a:sym typeface="+mn-lt"/>
            </a:endParaRPr>
          </a:p>
        </p:txBody>
      </p:sp>
      <p:sp>
        <p:nvSpPr>
          <p:cNvPr id="7" name="PA-102277"/>
          <p:cNvSpPr/>
          <p:nvPr>
            <p:custDataLst>
              <p:tags r:id="rId1"/>
            </p:custDataLst>
          </p:nvPr>
        </p:nvSpPr>
        <p:spPr>
          <a:xfrm>
            <a:off x="1054475" y="296663"/>
            <a:ext cx="4381125"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3600" b="1" dirty="0">
                <a:solidFill>
                  <a:srgbClr val="C00000"/>
                </a:solidFill>
                <a:cs typeface="+mn-ea"/>
                <a:sym typeface="+mn-lt"/>
              </a:rPr>
              <a:t>三</a:t>
            </a:r>
            <a:r>
              <a:rPr lang="zh-CN" altLang="en-US" sz="3600" b="1" dirty="0" smtClean="0">
                <a:solidFill>
                  <a:srgbClr val="C00000"/>
                </a:solidFill>
                <a:cs typeface="+mn-ea"/>
                <a:sym typeface="+mn-lt"/>
              </a:rPr>
              <a:t>大改造对工业化</a:t>
            </a:r>
            <a:endParaRPr kumimoji="0" lang="zh-CN" altLang="en-US" sz="3600" b="1" i="0" u="none" strike="noStrike" kern="1200" cap="none" spc="0" normalizeH="0" baseline="0" noProof="0" dirty="0">
              <a:ln>
                <a:noFill/>
              </a:ln>
              <a:solidFill>
                <a:srgbClr val="C00000"/>
              </a:solidFill>
              <a:effectLst/>
              <a:uLnTx/>
              <a:uFillTx/>
              <a:cs typeface="+mn-ea"/>
              <a:sym typeface="+mn-lt"/>
            </a:endParaRPr>
          </a:p>
        </p:txBody>
      </p:sp>
      <p:pic>
        <p:nvPicPr>
          <p:cNvPr id="8" name="图片 7"/>
          <p:cNvPicPr>
            <a:picLocks noChangeAspect="1"/>
          </p:cNvPicPr>
          <p:nvPr/>
        </p:nvPicPr>
        <p:blipFill>
          <a:blip r:embed="rId4">
            <a:extLst>
              <a:ext uri="{28A0092B-C50C-407E-A947-70E740481C1C}">
                <a14:useLocalDpi xmlns:a14="http://schemas.microsoft.com/office/drawing/2010/main"/>
              </a:ext>
            </a:extLst>
          </a:blip>
          <a:srcRect/>
          <a:stretch>
            <a:fillRect/>
          </a:stretch>
        </p:blipFill>
        <p:spPr>
          <a:xfrm>
            <a:off x="6674486" y="2436337"/>
            <a:ext cx="5897660" cy="33641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a14="http://schemas.microsoft.com/office/drawing/2010/main"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ppt_x"/>
                                          </p:val>
                                        </p:tav>
                                        <p:tav tm="100000">
                                          <p:val>
                                            <p:strVal val="#ppt_x"/>
                                          </p:val>
                                        </p:tav>
                                      </p:tavLst>
                                    </p:anim>
                                    <p:anim calcmode="lin" valueType="num">
                                      <p:cBhvr additive="base">
                                        <p:cTn id="13" dur="75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102285"/>
          <p:cNvSpPr/>
          <p:nvPr>
            <p:custDataLst>
              <p:tags r:id="rId1"/>
            </p:custDataLst>
          </p:nvPr>
        </p:nvSpPr>
        <p:spPr>
          <a:xfrm>
            <a:off x="1054475" y="296663"/>
            <a:ext cx="4381125"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3600" b="1" dirty="0">
                <a:solidFill>
                  <a:srgbClr val="C00000"/>
                </a:solidFill>
                <a:cs typeface="+mn-ea"/>
                <a:sym typeface="+mn-lt"/>
              </a:rPr>
              <a:t>三</a:t>
            </a:r>
            <a:r>
              <a:rPr lang="zh-CN" altLang="en-US" sz="3600" b="1" dirty="0" smtClean="0">
                <a:solidFill>
                  <a:srgbClr val="C00000"/>
                </a:solidFill>
                <a:cs typeface="+mn-ea"/>
                <a:sym typeface="+mn-lt"/>
              </a:rPr>
              <a:t>大改造</a:t>
            </a:r>
            <a:endParaRPr kumimoji="0" lang="zh-CN" altLang="en-US" sz="3600" b="1" i="0" u="none" strike="noStrike" kern="1200" cap="none" spc="0" normalizeH="0" baseline="0" noProof="0" dirty="0">
              <a:ln>
                <a:noFill/>
              </a:ln>
              <a:solidFill>
                <a:srgbClr val="C00000"/>
              </a:solidFill>
              <a:effectLst/>
              <a:uLnTx/>
              <a:uFillTx/>
              <a:cs typeface="+mn-ea"/>
              <a:sym typeface="+mn-lt"/>
            </a:endParaRPr>
          </a:p>
        </p:txBody>
      </p:sp>
      <p:sp>
        <p:nvSpPr>
          <p:cNvPr id="4" name="TextBox 8"/>
          <p:cNvSpPr txBox="1"/>
          <p:nvPr/>
        </p:nvSpPr>
        <p:spPr>
          <a:xfrm>
            <a:off x="4721265" y="2277049"/>
            <a:ext cx="2749471" cy="769441"/>
          </a:xfrm>
          <a:prstGeom prst="rect">
            <a:avLst/>
          </a:prstGeom>
          <a:noFill/>
          <a:effectLst/>
        </p:spPr>
        <p:txBody>
          <a:bodyPr wrap="none" rtlCol="0">
            <a:spAutoFit/>
          </a:bodyPr>
          <a:lstStyle/>
          <a:p>
            <a:pPr algn="ctr">
              <a:defRPr/>
            </a:pPr>
            <a:r>
              <a:rPr lang="zh-CN" altLang="en-US" sz="4400" b="1" kern="0" spc="600" dirty="0" smtClean="0">
                <a:solidFill>
                  <a:srgbClr val="C00000"/>
                </a:solidFill>
                <a:cs typeface="+mn-ea"/>
                <a:sym typeface="+mn-lt"/>
              </a:rPr>
              <a:t>主要意义</a:t>
            </a:r>
            <a:endParaRPr lang="zh-CN" altLang="en-US" sz="4400" b="1" kern="0" spc="600" dirty="0">
              <a:solidFill>
                <a:srgbClr val="C00000"/>
              </a:solidFill>
              <a:cs typeface="+mn-ea"/>
              <a:sym typeface="+mn-lt"/>
            </a:endParaRPr>
          </a:p>
        </p:txBody>
      </p:sp>
      <p:sp>
        <p:nvSpPr>
          <p:cNvPr id="5" name="TextBox 25"/>
          <p:cNvSpPr txBox="1"/>
          <p:nvPr/>
        </p:nvSpPr>
        <p:spPr>
          <a:xfrm>
            <a:off x="1994703" y="3197162"/>
            <a:ext cx="8202594" cy="2520690"/>
          </a:xfrm>
          <a:prstGeom prst="rect">
            <a:avLst/>
          </a:prstGeom>
          <a:noFill/>
        </p:spPr>
        <p:txBody>
          <a:bodyPr wrap="square" lIns="0" tIns="0" rIns="0" bIns="0">
            <a:spAutoFit/>
          </a:bodyPr>
          <a:lstStyle/>
          <a:p>
            <a:pPr algn="just">
              <a:lnSpc>
                <a:spcPct val="130000"/>
              </a:lnSpc>
              <a:defRPr/>
            </a:pPr>
            <a:r>
              <a:rPr lang="en-US" altLang="zh-CN" dirty="0" smtClean="0"/>
              <a:t>1.</a:t>
            </a:r>
            <a:r>
              <a:rPr lang="zh-CN" altLang="en-US" dirty="0" smtClean="0"/>
              <a:t>有力</a:t>
            </a:r>
            <a:r>
              <a:rPr lang="zh-CN" altLang="en-US" dirty="0"/>
              <a:t>地鼓舞马列主义的科学社会主义理论和实践理论，极大地促进了工农和商业的社会转型，国民经济的蓬勃发展。将生产资料的私有制转变为社会主义公有制的任务已经成功</a:t>
            </a:r>
            <a:r>
              <a:rPr lang="zh-CN" altLang="en-US" dirty="0" smtClean="0"/>
              <a:t>。</a:t>
            </a:r>
            <a:endParaRPr lang="en-US" altLang="zh-CN" dirty="0" smtClean="0"/>
          </a:p>
          <a:p>
            <a:pPr algn="just">
              <a:lnSpc>
                <a:spcPct val="130000"/>
              </a:lnSpc>
              <a:defRPr/>
            </a:pPr>
            <a:r>
              <a:rPr lang="en-US" altLang="zh-CN" dirty="0" smtClean="0">
                <a:cs typeface="+mn-ea"/>
                <a:sym typeface="+mn-lt"/>
              </a:rPr>
              <a:t>2.</a:t>
            </a:r>
            <a:r>
              <a:rPr lang="zh-CN" altLang="en-US" dirty="0"/>
              <a:t>社会主义的基本制度最初是在中国建立的</a:t>
            </a:r>
            <a:r>
              <a:rPr lang="en-US" altLang="zh-CN" dirty="0"/>
              <a:t>;</a:t>
            </a:r>
            <a:r>
              <a:rPr lang="zh-CN" altLang="en-US" dirty="0"/>
              <a:t>经济规划的社会主义经济基本建立在中国</a:t>
            </a:r>
            <a:r>
              <a:rPr lang="en-US" altLang="zh-CN" dirty="0"/>
              <a:t>;</a:t>
            </a:r>
            <a:r>
              <a:rPr lang="zh-CN" altLang="en-US" dirty="0"/>
              <a:t>它为中国的社会主义工业化开辟了道路。三大改造标志着中国已经基本上将生产资料的私有制转变为社会主义公有制，社会主义所有制革命取得了决定性的胜利。中国初步建立了社会主义基本制度。</a:t>
            </a:r>
            <a:endParaRPr lang="zh-CN" altLang="en-US" dirty="0">
              <a:cs typeface="+mn-ea"/>
              <a:sym typeface="+mn-lt"/>
            </a:endParaRPr>
          </a:p>
        </p:txBody>
      </p:sp>
      <p:cxnSp>
        <p:nvCxnSpPr>
          <p:cNvPr id="6" name="直接连接符 5"/>
          <p:cNvCxnSpPr/>
          <p:nvPr/>
        </p:nvCxnSpPr>
        <p:spPr>
          <a:xfrm flipH="1">
            <a:off x="910682" y="2661769"/>
            <a:ext cx="2928810" cy="0"/>
          </a:xfrm>
          <a:prstGeom prst="line">
            <a:avLst/>
          </a:prstGeom>
          <a:noFill/>
          <a:ln w="38100" cap="flat" cmpd="sng" algn="ctr">
            <a:solidFill>
              <a:srgbClr val="C00000"/>
            </a:solidFill>
            <a:prstDash val="solid"/>
            <a:miter lim="800000"/>
            <a:headEnd type="oval"/>
          </a:ln>
          <a:effectLst/>
        </p:spPr>
      </p:cxnSp>
      <p:cxnSp>
        <p:nvCxnSpPr>
          <p:cNvPr id="8" name="直接连接符 7"/>
          <p:cNvCxnSpPr/>
          <p:nvPr/>
        </p:nvCxnSpPr>
        <p:spPr>
          <a:xfrm flipH="1">
            <a:off x="8352507" y="2661769"/>
            <a:ext cx="2928810" cy="0"/>
          </a:xfrm>
          <a:prstGeom prst="line">
            <a:avLst/>
          </a:prstGeom>
          <a:noFill/>
          <a:ln w="38100" cap="flat" cmpd="sng" algn="ctr">
            <a:solidFill>
              <a:srgbClr val="C00000"/>
            </a:solidFill>
            <a:prstDash val="solid"/>
            <a:miter lim="800000"/>
            <a:headEnd type="none"/>
            <a:tailEnd type="oval"/>
          </a:ln>
          <a:effectLst/>
        </p:spPr>
      </p:cxn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46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6000">
                                          <p:cBhvr additive="base">
                                            <p:cTn id="7" dur="500" fill="hold"/>
                                            <p:tgtEl>
                                              <p:spTgt spid="4"/>
                                            </p:tgtEl>
                                            <p:attrNameLst>
                                              <p:attrName>ppt_x</p:attrName>
                                            </p:attrNameLst>
                                          </p:cBhvr>
                                          <p:tavLst>
                                            <p:tav tm="0">
                                              <p:val>
                                                <p:strVal val="#ppt_x"/>
                                              </p:val>
                                            </p:tav>
                                            <p:tav tm="100000">
                                              <p:val>
                                                <p:strVal val="#ppt_x"/>
                                              </p:val>
                                            </p:tav>
                                          </p:tavLst>
                                        </p:anim>
                                        <p:anim calcmode="lin" valueType="num" p14:bounceEnd="46000">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2"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right)">
                                          <p:cBhvr>
                                            <p:cTn id="12" dur="500"/>
                                            <p:tgtEl>
                                              <p:spTgt spid="6"/>
                                            </p:tgtEl>
                                          </p:cBhvr>
                                        </p:animEffect>
                                      </p:childTnLst>
                                    </p:cTn>
                                  </p:par>
                                  <p:par>
                                    <p:cTn id="13" presetID="22" presetClass="entr" presetSubtype="8"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2"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right)">
                                          <p:cBhvr>
                                            <p:cTn id="12" dur="500"/>
                                            <p:tgtEl>
                                              <p:spTgt spid="6"/>
                                            </p:tgtEl>
                                          </p:cBhvr>
                                        </p:animEffect>
                                      </p:childTnLst>
                                    </p:cTn>
                                  </p:par>
                                  <p:par>
                                    <p:cTn id="13" presetID="22" presetClass="entr" presetSubtype="8"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A-102288"/>
          <p:cNvSpPr/>
          <p:nvPr>
            <p:custDataLst>
              <p:tags r:id="rId1"/>
            </p:custDataLst>
          </p:nvPr>
        </p:nvSpPr>
        <p:spPr>
          <a:xfrm>
            <a:off x="1188719" y="1090890"/>
            <a:ext cx="9814562" cy="338554"/>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C00000"/>
                </a:solidFill>
                <a:effectLst/>
                <a:uLnTx/>
                <a:uFillTx/>
                <a:cs typeface="+mn-ea"/>
                <a:sym typeface="+mn-lt"/>
              </a:rPr>
              <a:t>坚</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持</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党</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的</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领</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导</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人</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民</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当</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家</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作</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主</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依</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法</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治</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国</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有</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机</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统</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一</a:t>
            </a:r>
          </a:p>
        </p:txBody>
      </p:sp>
      <p:grpSp>
        <p:nvGrpSpPr>
          <p:cNvPr id="41" name="PA-102293"/>
          <p:cNvGrpSpPr/>
          <p:nvPr>
            <p:custDataLst>
              <p:tags r:id="rId2"/>
            </p:custDataLst>
          </p:nvPr>
        </p:nvGrpSpPr>
        <p:grpSpPr>
          <a:xfrm>
            <a:off x="1188719" y="565712"/>
            <a:ext cx="9814562" cy="411158"/>
            <a:chOff x="1188720" y="5413580"/>
            <a:chExt cx="9814562" cy="411158"/>
          </a:xfrm>
        </p:grpSpPr>
        <p:sp>
          <p:nvSpPr>
            <p:cNvPr id="42" name="PA-矩形 41"/>
            <p:cNvSpPr/>
            <p:nvPr>
              <p:custDataLst>
                <p:tags r:id="rId14"/>
              </p:custDataLst>
            </p:nvPr>
          </p:nvSpPr>
          <p:spPr>
            <a:xfrm>
              <a:off x="1188720" y="5604759"/>
              <a:ext cx="4003040" cy="28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3" name="PA-矩形 42"/>
            <p:cNvSpPr/>
            <p:nvPr>
              <p:custDataLst>
                <p:tags r:id="rId15"/>
              </p:custDataLst>
            </p:nvPr>
          </p:nvSpPr>
          <p:spPr>
            <a:xfrm>
              <a:off x="7000242" y="5604759"/>
              <a:ext cx="4003040" cy="28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44" name="组合 43"/>
            <p:cNvGrpSpPr/>
            <p:nvPr/>
          </p:nvGrpSpPr>
          <p:grpSpPr>
            <a:xfrm>
              <a:off x="5406442" y="5413580"/>
              <a:ext cx="1379118" cy="411158"/>
              <a:chOff x="5402520" y="5413580"/>
              <a:chExt cx="1379118" cy="411158"/>
            </a:xfrm>
          </p:grpSpPr>
          <p:sp>
            <p:nvSpPr>
              <p:cNvPr id="45" name="PA-5-Point Star 44"/>
              <p:cNvSpPr/>
              <p:nvPr>
                <p:custDataLst>
                  <p:tags r:id="rId16"/>
                </p:custDataLst>
              </p:nvPr>
            </p:nvSpPr>
            <p:spPr>
              <a:xfrm>
                <a:off x="5886500" y="5413580"/>
                <a:ext cx="411158" cy="411158"/>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6" name="PA-5-Point Star 45"/>
              <p:cNvSpPr/>
              <p:nvPr>
                <p:custDataLst>
                  <p:tags r:id="rId17"/>
                </p:custDataLst>
              </p:nvPr>
            </p:nvSpPr>
            <p:spPr>
              <a:xfrm>
                <a:off x="5586085" y="5494700"/>
                <a:ext cx="248918" cy="248918"/>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7" name="PA-5-Point Star 46"/>
              <p:cNvSpPr/>
              <p:nvPr>
                <p:custDataLst>
                  <p:tags r:id="rId18"/>
                </p:custDataLst>
              </p:nvPr>
            </p:nvSpPr>
            <p:spPr>
              <a:xfrm>
                <a:off x="6349155" y="5494700"/>
                <a:ext cx="248918" cy="248918"/>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8" name="PA-5-Point Star 47"/>
              <p:cNvSpPr/>
              <p:nvPr>
                <p:custDataLst>
                  <p:tags r:id="rId19"/>
                </p:custDataLst>
              </p:nvPr>
            </p:nvSpPr>
            <p:spPr>
              <a:xfrm>
                <a:off x="5402520" y="5553125"/>
                <a:ext cx="132068" cy="132068"/>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9" name="PA-5-Point Star 48"/>
              <p:cNvSpPr/>
              <p:nvPr>
                <p:custDataLst>
                  <p:tags r:id="rId20"/>
                </p:custDataLst>
              </p:nvPr>
            </p:nvSpPr>
            <p:spPr>
              <a:xfrm>
                <a:off x="6649570" y="5553125"/>
                <a:ext cx="132068" cy="132068"/>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sp>
        <p:nvSpPr>
          <p:cNvPr id="52" name="PA-102294"/>
          <p:cNvSpPr/>
          <p:nvPr>
            <p:custDataLst>
              <p:tags r:id="rId3"/>
            </p:custDataLst>
          </p:nvPr>
        </p:nvSpPr>
        <p:spPr>
          <a:xfrm>
            <a:off x="2511118" y="1683009"/>
            <a:ext cx="7580922" cy="156966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9600" b="1" i="0" u="none" strike="noStrike" kern="1200" cap="none" spc="0" normalizeH="0" baseline="0" noProof="0" dirty="0">
                <a:ln>
                  <a:noFill/>
                </a:ln>
                <a:solidFill>
                  <a:srgbClr val="C00000"/>
                </a:solidFill>
                <a:effectLst/>
                <a:uLnTx/>
                <a:uFillTx/>
                <a:cs typeface="+mn-ea"/>
                <a:sym typeface="+mn-lt"/>
              </a:rPr>
              <a:t>感谢您的聆听</a:t>
            </a:r>
          </a:p>
        </p:txBody>
      </p:sp>
      <p:pic>
        <p:nvPicPr>
          <p:cNvPr id="27" name="图片 26"/>
          <p:cNvPicPr>
            <a:picLocks noChangeAspect="1"/>
          </p:cNvPicPr>
          <p:nvPr/>
        </p:nvPicPr>
        <p:blipFill>
          <a:blip r:embed="rId23">
            <a:extLst>
              <a:ext uri="{BEBA8EAE-BF5A-486C-A8C5-ECC9F3942E4B}">
                <a14:imgProps xmlns:a14="http://schemas.microsoft.com/office/drawing/2010/main">
                  <a14:imgLayer r:embed="rId24">
                    <a14:imgEffect>
                      <a14:colorTemperature colorTemp="11200"/>
                    </a14:imgEffect>
                  </a14:imgLayer>
                </a14:imgProps>
              </a:ext>
              <a:ext uri="{28A0092B-C50C-407E-A947-70E740481C1C}">
                <a14:useLocalDpi xmlns:a14="http://schemas.microsoft.com/office/drawing/2010/main"/>
              </a:ext>
            </a:extLst>
          </a:blip>
          <a:stretch>
            <a:fillRect/>
          </a:stretch>
        </p:blipFill>
        <p:spPr>
          <a:xfrm>
            <a:off x="-355327" y="3679937"/>
            <a:ext cx="11890666" cy="3621434"/>
          </a:xfrm>
          <a:prstGeom prst="rect">
            <a:avLst/>
          </a:prstGeom>
        </p:spPr>
      </p:pic>
      <p:grpSp>
        <p:nvGrpSpPr>
          <p:cNvPr id="29" name="PA-102289"/>
          <p:cNvGrpSpPr/>
          <p:nvPr>
            <p:custDataLst>
              <p:tags r:id="rId4"/>
            </p:custDataLst>
          </p:nvPr>
        </p:nvGrpSpPr>
        <p:grpSpPr>
          <a:xfrm>
            <a:off x="4006437" y="3679937"/>
            <a:ext cx="292463" cy="292463"/>
            <a:chOff x="801291" y="3535885"/>
            <a:chExt cx="219347" cy="219347"/>
          </a:xfrm>
        </p:grpSpPr>
        <p:sp>
          <p:nvSpPr>
            <p:cNvPr id="30" name="PA-椭圆 10"/>
            <p:cNvSpPr>
              <a:spLocks noChangeArrowheads="1"/>
            </p:cNvSpPr>
            <p:nvPr>
              <p:custDataLst>
                <p:tags r:id="rId11"/>
              </p:custDataLst>
            </p:nvPr>
          </p:nvSpPr>
          <p:spPr bwMode="auto">
            <a:xfrm>
              <a:off x="801291" y="3535885"/>
              <a:ext cx="219347" cy="219347"/>
            </a:xfrm>
            <a:prstGeom prst="ellipse">
              <a:avLst/>
            </a:prstGeom>
            <a:solidFill>
              <a:schemeClr val="accent1"/>
            </a:solidFill>
            <a:ln>
              <a:noFill/>
            </a:ln>
            <a:effectLst/>
            <a:extLst>
              <a:ext uri="{91240B29-F687-4F45-9708-019B960494DF}">
                <a14:hiddenLine xmlns:a14="http://schemas.microsoft.com/office/drawing/2010/main" w="6350">
                  <a:solidFill>
                    <a:srgbClr val="CBAB89"/>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65" b="0" i="0" u="none" strike="noStrike" kern="1200" cap="none" spc="0" normalizeH="0" baseline="0" noProof="0">
                <a:ln>
                  <a:noFill/>
                </a:ln>
                <a:solidFill>
                  <a:prstClr val="black">
                    <a:lumMod val="95000"/>
                    <a:lumOff val="5000"/>
                  </a:prstClr>
                </a:solidFill>
                <a:effectLst/>
                <a:uLnTx/>
                <a:uFillTx/>
                <a:cs typeface="+mn-ea"/>
                <a:sym typeface="+mn-lt"/>
              </a:endParaRPr>
            </a:p>
          </p:txBody>
        </p:sp>
        <p:grpSp>
          <p:nvGrpSpPr>
            <p:cNvPr id="31" name="组合 30"/>
            <p:cNvGrpSpPr/>
            <p:nvPr/>
          </p:nvGrpSpPr>
          <p:grpSpPr>
            <a:xfrm>
              <a:off x="860980" y="3583766"/>
              <a:ext cx="100336" cy="114060"/>
              <a:chOff x="860980" y="3583766"/>
              <a:chExt cx="100336" cy="114060"/>
            </a:xfrm>
          </p:grpSpPr>
          <p:sp>
            <p:nvSpPr>
              <p:cNvPr id="32" name="PA-任意多边形 12"/>
              <p:cNvSpPr>
                <a:spLocks noEditPoints="1"/>
              </p:cNvSpPr>
              <p:nvPr>
                <p:custDataLst>
                  <p:tags r:id="rId12"/>
                </p:custDataLst>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dist" defTabSz="914400" rtl="0" eaLnBrk="1" fontAlgn="auto" latinLnBrk="0" hangingPunct="1">
                  <a:lnSpc>
                    <a:spcPct val="100000"/>
                  </a:lnSpc>
                  <a:spcBef>
                    <a:spcPts val="0"/>
                  </a:spcBef>
                  <a:spcAft>
                    <a:spcPts val="0"/>
                  </a:spcAft>
                  <a:buClrTx/>
                  <a:buSzTx/>
                  <a:buFontTx/>
                  <a:buNone/>
                  <a:defRPr/>
                </a:pPr>
                <a:endParaRPr kumimoji="0" lang="zh-CN" altLang="en-US" sz="2135" b="0" i="0" u="none" strike="noStrike" kern="1200" cap="none" spc="0" normalizeH="0" baseline="0" noProof="0">
                  <a:ln>
                    <a:noFill/>
                  </a:ln>
                  <a:solidFill>
                    <a:prstClr val="black">
                      <a:lumMod val="95000"/>
                      <a:lumOff val="5000"/>
                    </a:prstClr>
                  </a:solidFill>
                  <a:effectLst/>
                  <a:uLnTx/>
                  <a:uFillTx/>
                  <a:cs typeface="+mn-ea"/>
                  <a:sym typeface="+mn-lt"/>
                </a:endParaRPr>
              </a:p>
            </p:txBody>
          </p:sp>
          <p:sp>
            <p:nvSpPr>
              <p:cNvPr id="33" name="PA-任意多边形 13"/>
              <p:cNvSpPr/>
              <p:nvPr>
                <p:custDataLst>
                  <p:tags r:id="rId13"/>
                </p:custDataLst>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dist" defTabSz="914400" rtl="0" eaLnBrk="1" fontAlgn="auto" latinLnBrk="0" hangingPunct="1">
                  <a:lnSpc>
                    <a:spcPct val="100000"/>
                  </a:lnSpc>
                  <a:spcBef>
                    <a:spcPts val="0"/>
                  </a:spcBef>
                  <a:spcAft>
                    <a:spcPts val="0"/>
                  </a:spcAft>
                  <a:buClrTx/>
                  <a:buSzTx/>
                  <a:buFontTx/>
                  <a:buNone/>
                  <a:defRPr/>
                </a:pPr>
                <a:endParaRPr kumimoji="0" lang="zh-CN" altLang="en-US" sz="2135" b="0" i="0" u="none" strike="noStrike" kern="1200" cap="none" spc="0" normalizeH="0" baseline="0" noProof="0">
                  <a:ln>
                    <a:noFill/>
                  </a:ln>
                  <a:solidFill>
                    <a:prstClr val="black">
                      <a:lumMod val="95000"/>
                      <a:lumOff val="5000"/>
                    </a:prstClr>
                  </a:solidFill>
                  <a:effectLst/>
                  <a:uLnTx/>
                  <a:uFillTx/>
                  <a:cs typeface="+mn-ea"/>
                  <a:sym typeface="+mn-lt"/>
                </a:endParaRPr>
              </a:p>
            </p:txBody>
          </p:sp>
        </p:grpSp>
      </p:grpSp>
      <p:grpSp>
        <p:nvGrpSpPr>
          <p:cNvPr id="34" name="PA-102290"/>
          <p:cNvGrpSpPr/>
          <p:nvPr>
            <p:custDataLst>
              <p:tags r:id="rId5"/>
            </p:custDataLst>
          </p:nvPr>
        </p:nvGrpSpPr>
        <p:grpSpPr bwMode="auto">
          <a:xfrm>
            <a:off x="6332853" y="3679937"/>
            <a:ext cx="292463" cy="292463"/>
            <a:chOff x="4248" y="3024"/>
            <a:chExt cx="600" cy="599"/>
          </a:xfrm>
        </p:grpSpPr>
        <p:sp>
          <p:nvSpPr>
            <p:cNvPr id="35" name="PA-椭圆 15"/>
            <p:cNvSpPr>
              <a:spLocks noChangeArrowheads="1"/>
            </p:cNvSpPr>
            <p:nvPr>
              <p:custDataLst>
                <p:tags r:id="rId8"/>
              </p:custDataLst>
            </p:nvPr>
          </p:nvSpPr>
          <p:spPr bwMode="auto">
            <a:xfrm>
              <a:off x="4248" y="3024"/>
              <a:ext cx="600" cy="599"/>
            </a:xfrm>
            <a:prstGeom prst="ellipse">
              <a:avLst/>
            </a:prstGeom>
            <a:solidFill>
              <a:schemeClr val="accent1"/>
            </a:solidFill>
            <a:ln>
              <a:noFill/>
            </a:ln>
            <a:effectLst/>
            <a:extLst>
              <a:ext uri="{91240B29-F687-4F45-9708-019B960494DF}">
                <a14:hiddenLine xmlns:a14="http://schemas.microsoft.com/office/drawing/2010/main" w="6350">
                  <a:solidFill>
                    <a:srgbClr val="CBAB89"/>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65" b="0" i="0" u="none" strike="noStrike" kern="1200" cap="none" spc="0" normalizeH="0" baseline="0" noProof="0">
                <a:ln>
                  <a:noFill/>
                </a:ln>
                <a:solidFill>
                  <a:prstClr val="black">
                    <a:lumMod val="95000"/>
                    <a:lumOff val="5000"/>
                  </a:prstClr>
                </a:solidFill>
                <a:effectLst/>
                <a:uLnTx/>
                <a:uFillTx/>
                <a:cs typeface="+mn-ea"/>
                <a:sym typeface="+mn-lt"/>
              </a:endParaRPr>
            </a:p>
          </p:txBody>
        </p:sp>
        <p:grpSp>
          <p:nvGrpSpPr>
            <p:cNvPr id="36" name="Group 16"/>
            <p:cNvGrpSpPr/>
            <p:nvPr/>
          </p:nvGrpSpPr>
          <p:grpSpPr bwMode="auto">
            <a:xfrm>
              <a:off x="4441" y="3144"/>
              <a:ext cx="215" cy="345"/>
              <a:chOff x="4441" y="3144"/>
              <a:chExt cx="215" cy="345"/>
            </a:xfrm>
          </p:grpSpPr>
          <p:sp>
            <p:nvSpPr>
              <p:cNvPr id="37" name="PA-任意多边形 17"/>
              <p:cNvSpPr>
                <a:spLocks noEditPoints="1"/>
              </p:cNvSpPr>
              <p:nvPr>
                <p:custDataLst>
                  <p:tags r:id="rId9"/>
                </p:custDataLst>
              </p:nvPr>
            </p:nvSpPr>
            <p:spPr bwMode="auto">
              <a:xfrm>
                <a:off x="4474"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dist" defTabSz="914400" rtl="0" eaLnBrk="1" fontAlgn="auto" latinLnBrk="0" hangingPunct="1">
                  <a:lnSpc>
                    <a:spcPct val="100000"/>
                  </a:lnSpc>
                  <a:spcBef>
                    <a:spcPts val="0"/>
                  </a:spcBef>
                  <a:spcAft>
                    <a:spcPts val="0"/>
                  </a:spcAft>
                  <a:buClrTx/>
                  <a:buSzTx/>
                  <a:buFontTx/>
                  <a:buNone/>
                  <a:defRPr/>
                </a:pPr>
                <a:endParaRPr kumimoji="0" lang="zh-CN" altLang="en-US" sz="2135" b="0" i="0" u="none" strike="noStrike" kern="1200" cap="none" spc="0" normalizeH="0" baseline="0" noProof="0">
                  <a:ln>
                    <a:noFill/>
                  </a:ln>
                  <a:solidFill>
                    <a:prstClr val="black">
                      <a:lumMod val="95000"/>
                      <a:lumOff val="5000"/>
                    </a:prstClr>
                  </a:solidFill>
                  <a:effectLst/>
                  <a:uLnTx/>
                  <a:uFillTx/>
                  <a:cs typeface="+mn-ea"/>
                  <a:sym typeface="+mn-lt"/>
                </a:endParaRPr>
              </a:p>
            </p:txBody>
          </p:sp>
          <p:sp>
            <p:nvSpPr>
              <p:cNvPr id="38" name="PA-任意多边形 18"/>
              <p:cNvSpPr/>
              <p:nvPr>
                <p:custDataLst>
                  <p:tags r:id="rId10"/>
                </p:custDataLst>
              </p:nvPr>
            </p:nvSpPr>
            <p:spPr bwMode="auto">
              <a:xfrm>
                <a:off x="4441"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dist" defTabSz="914400" rtl="0" eaLnBrk="1" fontAlgn="auto" latinLnBrk="0" hangingPunct="1">
                  <a:lnSpc>
                    <a:spcPct val="100000"/>
                  </a:lnSpc>
                  <a:spcBef>
                    <a:spcPts val="0"/>
                  </a:spcBef>
                  <a:spcAft>
                    <a:spcPts val="0"/>
                  </a:spcAft>
                  <a:buClrTx/>
                  <a:buSzTx/>
                  <a:buFontTx/>
                  <a:buNone/>
                  <a:defRPr/>
                </a:pPr>
                <a:endParaRPr kumimoji="0" lang="zh-CN" altLang="en-US" sz="2135" b="0" i="0" u="none" strike="noStrike" kern="1200" cap="none" spc="0" normalizeH="0" baseline="0" noProof="0">
                  <a:ln>
                    <a:noFill/>
                  </a:ln>
                  <a:solidFill>
                    <a:prstClr val="black">
                      <a:lumMod val="95000"/>
                      <a:lumOff val="5000"/>
                    </a:prstClr>
                  </a:solidFill>
                  <a:effectLst/>
                  <a:uLnTx/>
                  <a:uFillTx/>
                  <a:cs typeface="+mn-ea"/>
                  <a:sym typeface="+mn-lt"/>
                </a:endParaRPr>
              </a:p>
            </p:txBody>
          </p:sp>
        </p:grpSp>
      </p:grpSp>
      <p:sp>
        <p:nvSpPr>
          <p:cNvPr id="39" name="PA-102291"/>
          <p:cNvSpPr txBox="1">
            <a:spLocks noChangeArrowheads="1"/>
          </p:cNvSpPr>
          <p:nvPr>
            <p:custDataLst>
              <p:tags r:id="rId6"/>
            </p:custDataLst>
          </p:nvPr>
        </p:nvSpPr>
        <p:spPr bwMode="auto">
          <a:xfrm>
            <a:off x="6633781" y="3656891"/>
            <a:ext cx="174118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95000"/>
                    <a:lumOff val="5000"/>
                  </a:prstClr>
                </a:solidFill>
                <a:effectLst/>
                <a:uLnTx/>
                <a:uFillTx/>
                <a:cs typeface="+mn-ea"/>
                <a:sym typeface="+mn-lt"/>
              </a:rPr>
              <a:t>日期</a:t>
            </a:r>
            <a:r>
              <a:rPr kumimoji="0" lang="zh-CN" altLang="en-US" sz="1600" b="0" i="0" u="none" strike="noStrike" kern="1200" cap="none" spc="0" normalizeH="0" baseline="0" noProof="0" dirty="0" smtClean="0">
                <a:ln>
                  <a:noFill/>
                </a:ln>
                <a:solidFill>
                  <a:prstClr val="black">
                    <a:lumMod val="95000"/>
                    <a:lumOff val="5000"/>
                  </a:prstClr>
                </a:solidFill>
                <a:effectLst/>
                <a:uLnTx/>
                <a:uFillTx/>
                <a:cs typeface="+mn-ea"/>
                <a:sym typeface="+mn-lt"/>
              </a:rPr>
              <a:t>：</a:t>
            </a:r>
            <a:r>
              <a:rPr lang="en-US" altLang="zh-CN" sz="1600" noProof="0" dirty="0" smtClean="0">
                <a:solidFill>
                  <a:prstClr val="black">
                    <a:lumMod val="95000"/>
                    <a:lumOff val="5000"/>
                  </a:prstClr>
                </a:solidFill>
                <a:cs typeface="+mn-ea"/>
                <a:sym typeface="+mn-lt"/>
              </a:rPr>
              <a:t>2022.11.4</a:t>
            </a:r>
            <a:endParaRPr kumimoji="0" lang="en-US" altLang="zh-CN" sz="1600" b="0" i="0" u="none" strike="noStrike" kern="1200" cap="none" spc="0" normalizeH="0" baseline="0" noProof="0" dirty="0">
              <a:ln>
                <a:noFill/>
              </a:ln>
              <a:solidFill>
                <a:prstClr val="black">
                  <a:lumMod val="95000"/>
                  <a:lumOff val="5000"/>
                </a:prstClr>
              </a:solidFill>
              <a:effectLst/>
              <a:uLnTx/>
              <a:uFillTx/>
              <a:cs typeface="+mn-ea"/>
              <a:sym typeface="+mn-lt"/>
            </a:endParaRPr>
          </a:p>
        </p:txBody>
      </p:sp>
      <p:sp>
        <p:nvSpPr>
          <p:cNvPr id="40" name="PA-102292"/>
          <p:cNvSpPr/>
          <p:nvPr>
            <p:custDataLst>
              <p:tags r:id="rId7"/>
            </p:custDataLst>
          </p:nvPr>
        </p:nvSpPr>
        <p:spPr>
          <a:xfrm>
            <a:off x="4298715" y="3656891"/>
            <a:ext cx="178286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95000"/>
                    <a:lumOff val="5000"/>
                  </a:prstClr>
                </a:solidFill>
                <a:effectLst/>
                <a:uLnTx/>
                <a:uFillTx/>
                <a:cs typeface="+mn-ea"/>
                <a:sym typeface="+mn-lt"/>
              </a:rPr>
              <a:t>汇报人</a:t>
            </a:r>
            <a:r>
              <a:rPr kumimoji="0" lang="zh-CN" altLang="en-US" sz="1600" b="0" i="0" u="none" strike="noStrike" kern="1200" cap="none" spc="0" normalizeH="0" baseline="0" noProof="0" dirty="0" smtClean="0">
                <a:ln>
                  <a:noFill/>
                </a:ln>
                <a:solidFill>
                  <a:prstClr val="black">
                    <a:lumMod val="95000"/>
                    <a:lumOff val="5000"/>
                  </a:prstClr>
                </a:solidFill>
                <a:effectLst/>
                <a:uLnTx/>
                <a:uFillTx/>
                <a:cs typeface="+mn-ea"/>
                <a:sym typeface="+mn-lt"/>
              </a:rPr>
              <a:t>：第一</a:t>
            </a:r>
            <a:r>
              <a:rPr kumimoji="0" lang="en-US" altLang="zh-CN" sz="1600" b="0" i="0" u="none" strike="noStrike" kern="1200" cap="none" spc="0" normalizeH="0" baseline="0" noProof="0" dirty="0" smtClean="0">
                <a:ln>
                  <a:noFill/>
                </a:ln>
                <a:solidFill>
                  <a:prstClr val="black">
                    <a:lumMod val="95000"/>
                    <a:lumOff val="5000"/>
                  </a:prstClr>
                </a:solidFill>
                <a:effectLst/>
                <a:uLnTx/>
                <a:uFillTx/>
                <a:cs typeface="+mn-ea"/>
                <a:sym typeface="+mn-lt"/>
              </a:rPr>
              <a:t>PPT</a:t>
            </a:r>
            <a:endParaRPr kumimoji="0" lang="zh-CN" altLang="en-US" sz="1600" b="0" i="0" u="none" strike="noStrike" kern="1200" cap="none" spc="0" normalizeH="0" baseline="0" noProof="0" dirty="0">
              <a:ln>
                <a:noFill/>
              </a:ln>
              <a:solidFill>
                <a:prstClr val="black">
                  <a:lumMod val="95000"/>
                  <a:lumOff val="5000"/>
                </a:prstClr>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a14="http://schemas.microsoft.com/office/drawing/2010/main"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1000"/>
                                        <p:tgtEl>
                                          <p:spTgt spid="40"/>
                                        </p:tgtEl>
                                      </p:cBhvr>
                                    </p:animEffect>
                                    <p:anim calcmode="lin" valueType="num">
                                      <p:cBhvr>
                                        <p:cTn id="28" dur="1000" fill="hold"/>
                                        <p:tgtEl>
                                          <p:spTgt spid="40"/>
                                        </p:tgtEl>
                                        <p:attrNameLst>
                                          <p:attrName>ppt_x</p:attrName>
                                        </p:attrNameLst>
                                      </p:cBhvr>
                                      <p:tavLst>
                                        <p:tav tm="0">
                                          <p:val>
                                            <p:strVal val="#ppt_x"/>
                                          </p:val>
                                        </p:tav>
                                        <p:tav tm="100000">
                                          <p:val>
                                            <p:strVal val="#ppt_x"/>
                                          </p:val>
                                        </p:tav>
                                      </p:tavLst>
                                    </p:anim>
                                    <p:anim calcmode="lin" valueType="num">
                                      <p:cBhvr>
                                        <p:cTn id="29" dur="1000" fill="hold"/>
                                        <p:tgtEl>
                                          <p:spTgt spid="40"/>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1000"/>
                                        <p:tgtEl>
                                          <p:spTgt spid="41"/>
                                        </p:tgtEl>
                                      </p:cBhvr>
                                    </p:animEffect>
                                    <p:anim calcmode="lin" valueType="num">
                                      <p:cBhvr>
                                        <p:cTn id="33" dur="1000" fill="hold"/>
                                        <p:tgtEl>
                                          <p:spTgt spid="41"/>
                                        </p:tgtEl>
                                        <p:attrNameLst>
                                          <p:attrName>ppt_x</p:attrName>
                                        </p:attrNameLst>
                                      </p:cBhvr>
                                      <p:tavLst>
                                        <p:tav tm="0">
                                          <p:val>
                                            <p:strVal val="#ppt_x"/>
                                          </p:val>
                                        </p:tav>
                                        <p:tav tm="100000">
                                          <p:val>
                                            <p:strVal val="#ppt_x"/>
                                          </p:val>
                                        </p:tav>
                                      </p:tavLst>
                                    </p:anim>
                                    <p:anim calcmode="lin" valueType="num">
                                      <p:cBhvr>
                                        <p:cTn id="34" dur="1000" fill="hold"/>
                                        <p:tgtEl>
                                          <p:spTgt spid="41"/>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fade">
                                      <p:cBhvr>
                                        <p:cTn id="37" dur="1000"/>
                                        <p:tgtEl>
                                          <p:spTgt spid="52"/>
                                        </p:tgtEl>
                                      </p:cBhvr>
                                    </p:animEffect>
                                    <p:anim calcmode="lin" valueType="num">
                                      <p:cBhvr>
                                        <p:cTn id="38" dur="1000" fill="hold"/>
                                        <p:tgtEl>
                                          <p:spTgt spid="52"/>
                                        </p:tgtEl>
                                        <p:attrNameLst>
                                          <p:attrName>ppt_x</p:attrName>
                                        </p:attrNameLst>
                                      </p:cBhvr>
                                      <p:tavLst>
                                        <p:tav tm="0">
                                          <p:val>
                                            <p:strVal val="#ppt_x"/>
                                          </p:val>
                                        </p:tav>
                                        <p:tav tm="100000">
                                          <p:val>
                                            <p:strVal val="#ppt_x"/>
                                          </p:val>
                                        </p:tav>
                                      </p:tavLst>
                                    </p:anim>
                                    <p:anim calcmode="lin" valueType="num">
                                      <p:cBhvr>
                                        <p:cTn id="39"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2" grpId="0"/>
      <p:bldP spid="39"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PA-102220"/>
          <p:cNvGrpSpPr/>
          <p:nvPr>
            <p:custDataLst>
              <p:tags r:id="rId1"/>
            </p:custDataLst>
          </p:nvPr>
        </p:nvGrpSpPr>
        <p:grpSpPr>
          <a:xfrm>
            <a:off x="4694422" y="1490633"/>
            <a:ext cx="6308044" cy="794543"/>
            <a:chOff x="3672115" y="1509486"/>
            <a:chExt cx="6308044" cy="794543"/>
          </a:xfrm>
        </p:grpSpPr>
        <p:sp>
          <p:nvSpPr>
            <p:cNvPr id="45" name="PA-圆角矩形 1"/>
            <p:cNvSpPr/>
            <p:nvPr>
              <p:custDataLst>
                <p:tags r:id="rId14"/>
              </p:custDataLst>
            </p:nvPr>
          </p:nvSpPr>
          <p:spPr>
            <a:xfrm>
              <a:off x="3799994" y="1608636"/>
              <a:ext cx="680566" cy="571590"/>
            </a:xfrm>
            <a:prstGeom prst="roundRect">
              <a:avLst>
                <a:gd name="adj" fmla="val 16109"/>
              </a:avLst>
            </a:prstGeom>
            <a:solidFill>
              <a:srgbClr val="CB0000"/>
            </a:solid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prstClr val="white"/>
                  </a:solidFill>
                  <a:effectLst/>
                  <a:uLnTx/>
                  <a:uFillTx/>
                  <a:cs typeface="+mn-ea"/>
                  <a:sym typeface="+mn-lt"/>
                </a:rPr>
                <a:t>01</a:t>
              </a:r>
              <a:endParaRPr kumimoji="0" lang="zh-CN" altLang="en-US" sz="2400" b="1" i="0" u="none" strike="noStrike" kern="0" cap="none" spc="0" normalizeH="0" baseline="0" noProof="0" dirty="0">
                <a:ln>
                  <a:noFill/>
                </a:ln>
                <a:solidFill>
                  <a:prstClr val="white"/>
                </a:solidFill>
                <a:effectLst/>
                <a:uLnTx/>
                <a:uFillTx/>
                <a:cs typeface="+mn-ea"/>
                <a:sym typeface="+mn-lt"/>
              </a:endParaRPr>
            </a:p>
          </p:txBody>
        </p:sp>
        <p:sp>
          <p:nvSpPr>
            <p:cNvPr id="46" name="PA-圆角矩形 45"/>
            <p:cNvSpPr/>
            <p:nvPr>
              <p:custDataLst>
                <p:tags r:id="rId15"/>
              </p:custDataLst>
            </p:nvPr>
          </p:nvSpPr>
          <p:spPr>
            <a:xfrm>
              <a:off x="3672115" y="1509486"/>
              <a:ext cx="6308044" cy="794543"/>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7" name="PA-矩形 46"/>
            <p:cNvSpPr/>
            <p:nvPr>
              <p:custDataLst>
                <p:tags r:id="rId16"/>
              </p:custDataLst>
            </p:nvPr>
          </p:nvSpPr>
          <p:spPr>
            <a:xfrm>
              <a:off x="4687430" y="1644134"/>
              <a:ext cx="3843827"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800" b="1" kern="0" dirty="0" smtClean="0">
                  <a:solidFill>
                    <a:srgbClr val="C00000"/>
                  </a:solidFill>
                  <a:cs typeface="+mn-ea"/>
                  <a:sym typeface="+mn-lt"/>
                </a:rPr>
                <a:t>农业改造</a:t>
              </a:r>
              <a:endParaRPr kumimoji="0" lang="zh-CN" altLang="en-US" sz="2800" b="1" i="0" u="none" strike="noStrike" kern="0" cap="none" spc="0" normalizeH="0" baseline="0" noProof="0" dirty="0">
                <a:ln>
                  <a:noFill/>
                </a:ln>
                <a:solidFill>
                  <a:srgbClr val="C00000"/>
                </a:solidFill>
                <a:effectLst/>
                <a:uLnTx/>
                <a:uFillTx/>
                <a:cs typeface="+mn-ea"/>
                <a:sym typeface="+mn-lt"/>
              </a:endParaRPr>
            </a:p>
          </p:txBody>
        </p:sp>
      </p:grpSp>
      <p:grpSp>
        <p:nvGrpSpPr>
          <p:cNvPr id="48" name="PA-102221"/>
          <p:cNvGrpSpPr/>
          <p:nvPr>
            <p:custDataLst>
              <p:tags r:id="rId2"/>
            </p:custDataLst>
          </p:nvPr>
        </p:nvGrpSpPr>
        <p:grpSpPr>
          <a:xfrm>
            <a:off x="4694422" y="2786033"/>
            <a:ext cx="6308044" cy="794543"/>
            <a:chOff x="3672115" y="1509486"/>
            <a:chExt cx="6308044" cy="794543"/>
          </a:xfrm>
        </p:grpSpPr>
        <p:sp>
          <p:nvSpPr>
            <p:cNvPr id="49" name="PA-圆角矩形 1"/>
            <p:cNvSpPr/>
            <p:nvPr>
              <p:custDataLst>
                <p:tags r:id="rId11"/>
              </p:custDataLst>
            </p:nvPr>
          </p:nvSpPr>
          <p:spPr>
            <a:xfrm>
              <a:off x="3799994" y="1608636"/>
              <a:ext cx="680566" cy="571590"/>
            </a:xfrm>
            <a:prstGeom prst="roundRect">
              <a:avLst>
                <a:gd name="adj" fmla="val 16109"/>
              </a:avLst>
            </a:prstGeom>
            <a:solidFill>
              <a:srgbClr val="CB0000"/>
            </a:solid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a:ln>
                    <a:noFill/>
                  </a:ln>
                  <a:solidFill>
                    <a:prstClr val="white"/>
                  </a:solidFill>
                  <a:effectLst/>
                  <a:uLnTx/>
                  <a:uFillTx/>
                  <a:cs typeface="+mn-ea"/>
                  <a:sym typeface="+mn-lt"/>
                </a:rPr>
                <a:t>02</a:t>
              </a:r>
              <a:endParaRPr kumimoji="0" lang="zh-CN" altLang="en-US" sz="2400" b="1" i="0" u="none" strike="noStrike" kern="0" cap="none" spc="0" normalizeH="0" baseline="0" noProof="0" dirty="0">
                <a:ln>
                  <a:noFill/>
                </a:ln>
                <a:solidFill>
                  <a:prstClr val="white"/>
                </a:solidFill>
                <a:effectLst/>
                <a:uLnTx/>
                <a:uFillTx/>
                <a:cs typeface="+mn-ea"/>
                <a:sym typeface="+mn-lt"/>
              </a:endParaRPr>
            </a:p>
          </p:txBody>
        </p:sp>
        <p:sp>
          <p:nvSpPr>
            <p:cNvPr id="50" name="PA-圆角矩形 49"/>
            <p:cNvSpPr/>
            <p:nvPr>
              <p:custDataLst>
                <p:tags r:id="rId12"/>
              </p:custDataLst>
            </p:nvPr>
          </p:nvSpPr>
          <p:spPr>
            <a:xfrm>
              <a:off x="3672115" y="1509486"/>
              <a:ext cx="6308044" cy="794543"/>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1" name="PA-矩形 50"/>
            <p:cNvSpPr/>
            <p:nvPr>
              <p:custDataLst>
                <p:tags r:id="rId13"/>
              </p:custDataLst>
            </p:nvPr>
          </p:nvSpPr>
          <p:spPr>
            <a:xfrm>
              <a:off x="4674731" y="1644134"/>
              <a:ext cx="198002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800" b="1" kern="0" noProof="0" dirty="0" smtClean="0">
                  <a:solidFill>
                    <a:srgbClr val="C00000"/>
                  </a:solidFill>
                  <a:cs typeface="+mn-ea"/>
                  <a:sym typeface="+mn-lt"/>
                </a:rPr>
                <a:t>手工业改造</a:t>
              </a:r>
              <a:endParaRPr kumimoji="0" lang="zh-CN" altLang="en-US" sz="2800" b="1" i="0" u="none" strike="noStrike" kern="0" cap="none" spc="0" normalizeH="0" baseline="0" noProof="0" dirty="0">
                <a:ln>
                  <a:noFill/>
                </a:ln>
                <a:solidFill>
                  <a:srgbClr val="C00000"/>
                </a:solidFill>
                <a:effectLst/>
                <a:uLnTx/>
                <a:uFillTx/>
                <a:cs typeface="+mn-ea"/>
                <a:sym typeface="+mn-lt"/>
              </a:endParaRPr>
            </a:p>
          </p:txBody>
        </p:sp>
      </p:grpSp>
      <p:grpSp>
        <p:nvGrpSpPr>
          <p:cNvPr id="52" name="PA-102222"/>
          <p:cNvGrpSpPr/>
          <p:nvPr>
            <p:custDataLst>
              <p:tags r:id="rId3"/>
            </p:custDataLst>
          </p:nvPr>
        </p:nvGrpSpPr>
        <p:grpSpPr>
          <a:xfrm>
            <a:off x="4694422" y="4081433"/>
            <a:ext cx="6308044" cy="794543"/>
            <a:chOff x="3672115" y="1509486"/>
            <a:chExt cx="6308044" cy="794543"/>
          </a:xfrm>
        </p:grpSpPr>
        <p:sp>
          <p:nvSpPr>
            <p:cNvPr id="53" name="PA-圆角矩形 1"/>
            <p:cNvSpPr/>
            <p:nvPr>
              <p:custDataLst>
                <p:tags r:id="rId8"/>
              </p:custDataLst>
            </p:nvPr>
          </p:nvSpPr>
          <p:spPr>
            <a:xfrm>
              <a:off x="3799994" y="1608636"/>
              <a:ext cx="680566" cy="571590"/>
            </a:xfrm>
            <a:prstGeom prst="roundRect">
              <a:avLst>
                <a:gd name="adj" fmla="val 16109"/>
              </a:avLst>
            </a:prstGeom>
            <a:solidFill>
              <a:srgbClr val="CB0000"/>
            </a:solid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a:ln>
                    <a:noFill/>
                  </a:ln>
                  <a:solidFill>
                    <a:prstClr val="white"/>
                  </a:solidFill>
                  <a:effectLst/>
                  <a:uLnTx/>
                  <a:uFillTx/>
                  <a:cs typeface="+mn-ea"/>
                  <a:sym typeface="+mn-lt"/>
                </a:rPr>
                <a:t>03</a:t>
              </a:r>
              <a:endParaRPr kumimoji="0" lang="zh-CN" altLang="en-US" sz="2400" b="1" i="0" u="none" strike="noStrike" kern="0" cap="none" spc="0" normalizeH="0" baseline="0" noProof="0" dirty="0">
                <a:ln>
                  <a:noFill/>
                </a:ln>
                <a:solidFill>
                  <a:prstClr val="white"/>
                </a:solidFill>
                <a:effectLst/>
                <a:uLnTx/>
                <a:uFillTx/>
                <a:cs typeface="+mn-ea"/>
                <a:sym typeface="+mn-lt"/>
              </a:endParaRPr>
            </a:p>
          </p:txBody>
        </p:sp>
        <p:sp>
          <p:nvSpPr>
            <p:cNvPr id="54" name="PA-圆角矩形 53"/>
            <p:cNvSpPr/>
            <p:nvPr>
              <p:custDataLst>
                <p:tags r:id="rId9"/>
              </p:custDataLst>
            </p:nvPr>
          </p:nvSpPr>
          <p:spPr>
            <a:xfrm>
              <a:off x="3672115" y="1509486"/>
              <a:ext cx="6308044" cy="794543"/>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5" name="PA-矩形 54"/>
            <p:cNvSpPr/>
            <p:nvPr>
              <p:custDataLst>
                <p:tags r:id="rId10"/>
              </p:custDataLst>
            </p:nvPr>
          </p:nvSpPr>
          <p:spPr>
            <a:xfrm>
              <a:off x="4687431" y="1644134"/>
              <a:ext cx="34163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800" b="1" kern="0" dirty="0" smtClean="0">
                  <a:solidFill>
                    <a:srgbClr val="C00000"/>
                  </a:solidFill>
                  <a:cs typeface="+mn-ea"/>
                  <a:sym typeface="+mn-lt"/>
                </a:rPr>
                <a:t>资本主义工商业改造</a:t>
              </a:r>
              <a:endParaRPr kumimoji="0" lang="zh-CN" altLang="en-US" sz="2800" b="1" i="0" u="none" strike="noStrike" kern="0" cap="none" spc="0" normalizeH="0" baseline="0" noProof="0" dirty="0">
                <a:ln>
                  <a:noFill/>
                </a:ln>
                <a:solidFill>
                  <a:srgbClr val="C00000"/>
                </a:solidFill>
                <a:effectLst/>
                <a:uLnTx/>
                <a:uFillTx/>
                <a:cs typeface="+mn-ea"/>
                <a:sym typeface="+mn-lt"/>
              </a:endParaRPr>
            </a:p>
          </p:txBody>
        </p:sp>
      </p:grpSp>
      <p:sp>
        <p:nvSpPr>
          <p:cNvPr id="56" name="PA-102223"/>
          <p:cNvSpPr/>
          <p:nvPr>
            <p:custDataLst>
              <p:tags r:id="rId4"/>
            </p:custDataLst>
          </p:nvPr>
        </p:nvSpPr>
        <p:spPr>
          <a:xfrm>
            <a:off x="1192418" y="1773724"/>
            <a:ext cx="2509761" cy="15081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9200" b="1" i="0" u="none" strike="noStrike" kern="1200" cap="none" spc="0" normalizeH="0" baseline="0" noProof="0" dirty="0">
                <a:ln w="9525">
                  <a:solidFill>
                    <a:prstClr val="white"/>
                  </a:solidFill>
                </a:ln>
                <a:solidFill>
                  <a:srgbClr val="C00000"/>
                </a:solidFill>
                <a:effectLst>
                  <a:outerShdw blurRad="50800" dist="101600" dir="2700000" algn="tl" rotWithShape="0">
                    <a:prstClr val="black">
                      <a:alpha val="40000"/>
                    </a:prstClr>
                  </a:outerShdw>
                </a:effectLst>
                <a:uLnTx/>
                <a:uFillTx/>
                <a:cs typeface="+mn-ea"/>
                <a:sym typeface="+mn-lt"/>
              </a:rPr>
              <a:t>目</a:t>
            </a:r>
            <a:endParaRPr kumimoji="0" lang="en-US" altLang="zh-CN" sz="9200" b="1" i="0" u="none" strike="noStrike" kern="1200" cap="none" spc="0" normalizeH="0" baseline="0" noProof="0" dirty="0">
              <a:ln w="9525">
                <a:solidFill>
                  <a:prstClr val="white"/>
                </a:solidFill>
              </a:ln>
              <a:solidFill>
                <a:srgbClr val="C00000"/>
              </a:solidFill>
              <a:effectLst>
                <a:outerShdw blurRad="50800" dist="101600" dir="2700000" algn="tl" rotWithShape="0">
                  <a:prstClr val="black">
                    <a:alpha val="40000"/>
                  </a:prstClr>
                </a:outerShdw>
              </a:effectLst>
              <a:uLnTx/>
              <a:uFillTx/>
              <a:cs typeface="+mn-ea"/>
              <a:sym typeface="+mn-lt"/>
            </a:endParaRPr>
          </a:p>
        </p:txBody>
      </p:sp>
      <p:sp>
        <p:nvSpPr>
          <p:cNvPr id="57" name="PA-102224"/>
          <p:cNvSpPr/>
          <p:nvPr>
            <p:custDataLst>
              <p:tags r:id="rId5"/>
            </p:custDataLst>
          </p:nvPr>
        </p:nvSpPr>
        <p:spPr>
          <a:xfrm>
            <a:off x="2184661" y="2953167"/>
            <a:ext cx="2509761" cy="15081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9200" b="1" i="0" u="none" strike="noStrike" kern="1200" cap="none" spc="0" normalizeH="0" baseline="0" noProof="0" dirty="0">
                <a:ln w="9525">
                  <a:solidFill>
                    <a:prstClr val="white"/>
                  </a:solidFill>
                </a:ln>
                <a:solidFill>
                  <a:srgbClr val="C00000"/>
                </a:solidFill>
                <a:effectLst>
                  <a:outerShdw blurRad="50800" dist="101600" dir="2700000" algn="tl" rotWithShape="0">
                    <a:prstClr val="black">
                      <a:alpha val="40000"/>
                    </a:prstClr>
                  </a:outerShdw>
                </a:effectLst>
                <a:uLnTx/>
                <a:uFillTx/>
                <a:cs typeface="+mn-ea"/>
                <a:sym typeface="+mn-lt"/>
              </a:rPr>
              <a:t>录</a:t>
            </a:r>
            <a:endParaRPr kumimoji="0" lang="zh-CN" altLang="zh-CN" sz="9200" b="1" i="0" u="none" strike="noStrike" kern="1200" cap="none" spc="0" normalizeH="0" baseline="0" noProof="0" dirty="0">
              <a:ln w="9525">
                <a:solidFill>
                  <a:prstClr val="white"/>
                </a:solidFill>
              </a:ln>
              <a:solidFill>
                <a:srgbClr val="C00000"/>
              </a:solidFill>
              <a:effectLst>
                <a:outerShdw blurRad="50800" dist="101600" dir="2700000" algn="tl" rotWithShape="0">
                  <a:prstClr val="black">
                    <a:alpha val="40000"/>
                  </a:prstClr>
                </a:outerShdw>
              </a:effectLst>
              <a:uLnTx/>
              <a:uFillTx/>
              <a:cs typeface="+mn-ea"/>
              <a:sym typeface="+mn-lt"/>
            </a:endParaRPr>
          </a:p>
        </p:txBody>
      </p:sp>
      <p:cxnSp>
        <p:nvCxnSpPr>
          <p:cNvPr id="58" name="PA-102225"/>
          <p:cNvCxnSpPr/>
          <p:nvPr>
            <p:custDataLst>
              <p:tags r:id="rId6"/>
            </p:custDataLst>
          </p:nvPr>
        </p:nvCxnSpPr>
        <p:spPr>
          <a:xfrm flipH="1">
            <a:off x="2471772" y="2744585"/>
            <a:ext cx="1137455" cy="96263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62" name="PA-102226"/>
          <p:cNvPicPr>
            <a:picLocks noChangeAspect="1"/>
          </p:cNvPicPr>
          <p:nvPr>
            <p:custDataLst>
              <p:tags r:id="rId7"/>
            </p:custDataLst>
          </p:nvPr>
        </p:nvPicPr>
        <p:blipFill rotWithShape="1">
          <a:blip r:embed="rId19" cstate="screen">
            <a:extLst>
              <a:ext uri="{28A0092B-C50C-407E-A947-70E740481C1C}">
                <a14:useLocalDpi xmlns:a14="http://schemas.microsoft.com/office/drawing/2010/main"/>
              </a:ext>
            </a:extLst>
          </a:blip>
          <a:srcRect r="13875" b="8347"/>
          <a:stretch>
            <a:fillRect/>
          </a:stretch>
        </p:blipFill>
        <p:spPr>
          <a:xfrm flipH="1">
            <a:off x="0" y="2663446"/>
            <a:ext cx="5046008" cy="419129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a14="http://schemas.microsoft.com/office/drawing/2010/main"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outVertical)">
                                      <p:cBhvr>
                                        <p:cTn id="7" dur="500"/>
                                        <p:tgtEl>
                                          <p:spTgt spid="5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500"/>
                                        <p:tgtEl>
                                          <p:spTgt spid="56"/>
                                        </p:tgtEl>
                                      </p:cBhvr>
                                    </p:animEffect>
                                  </p:childTnLst>
                                </p:cTn>
                              </p:par>
                              <p:par>
                                <p:cTn id="12" presetID="42" presetClass="path" presetSubtype="0" accel="50000" decel="50000" fill="hold" grpId="1" nodeType="withEffect">
                                  <p:stCondLst>
                                    <p:cond delay="0"/>
                                  </p:stCondLst>
                                  <p:childTnLst>
                                    <p:animMotion origin="layout" path="M -8.33333E-7 0 L 0.03815 0.10718 " pathEditMode="relative" rAng="0" ptsTypes="AA">
                                      <p:cBhvr>
                                        <p:cTn id="13" dur="1000" spd="-100000" fill="hold"/>
                                        <p:tgtEl>
                                          <p:spTgt spid="56"/>
                                        </p:tgtEl>
                                        <p:attrNameLst>
                                          <p:attrName>ppt_x</p:attrName>
                                          <p:attrName>ppt_y</p:attrName>
                                        </p:attrNameLst>
                                      </p:cBhvr>
                                      <p:rCtr x="1901" y="5347"/>
                                    </p:animMotion>
                                  </p:childTnLst>
                                </p:cTn>
                              </p:par>
                              <p:par>
                                <p:cTn id="14" presetID="10" presetClass="entr" presetSubtype="0" fill="hold" grpId="0" nodeType="withEffect">
                                  <p:stCondLst>
                                    <p:cond delay="0"/>
                                  </p:stCondLst>
                                  <p:childTnLst>
                                    <p:set>
                                      <p:cBhvr>
                                        <p:cTn id="15" dur="1" fill="hold">
                                          <p:stCondLst>
                                            <p:cond delay="0"/>
                                          </p:stCondLst>
                                        </p:cTn>
                                        <p:tgtEl>
                                          <p:spTgt spid="57"/>
                                        </p:tgtEl>
                                        <p:attrNameLst>
                                          <p:attrName>style.visibility</p:attrName>
                                        </p:attrNameLst>
                                      </p:cBhvr>
                                      <p:to>
                                        <p:strVal val="visible"/>
                                      </p:to>
                                    </p:set>
                                    <p:animEffect transition="in" filter="fade">
                                      <p:cBhvr>
                                        <p:cTn id="16" dur="500"/>
                                        <p:tgtEl>
                                          <p:spTgt spid="57"/>
                                        </p:tgtEl>
                                      </p:cBhvr>
                                    </p:animEffect>
                                  </p:childTnLst>
                                </p:cTn>
                              </p:par>
                              <p:par>
                                <p:cTn id="17" presetID="42" presetClass="path" presetSubtype="0" accel="50000" decel="50000" fill="hold" grpId="1" nodeType="withEffect">
                                  <p:stCondLst>
                                    <p:cond delay="0"/>
                                  </p:stCondLst>
                                  <p:childTnLst>
                                    <p:animMotion origin="layout" path="M -1.04167E-6 -7.40741E-7 L -0.03255 -0.09051 " pathEditMode="relative" rAng="0" ptsTypes="AA">
                                      <p:cBhvr>
                                        <p:cTn id="18" dur="1000" spd="-100000" fill="hold"/>
                                        <p:tgtEl>
                                          <p:spTgt spid="57"/>
                                        </p:tgtEl>
                                        <p:attrNameLst>
                                          <p:attrName>ppt_x</p:attrName>
                                          <p:attrName>ppt_y</p:attrName>
                                        </p:attrNameLst>
                                      </p:cBhvr>
                                      <p:rCtr x="-1628" y="-4537"/>
                                    </p:animMotion>
                                  </p:childTnLst>
                                </p:cTn>
                              </p:par>
                            </p:childTnLst>
                          </p:cTn>
                        </p:par>
                        <p:par>
                          <p:cTn id="19" fill="hold">
                            <p:stCondLst>
                              <p:cond delay="1000"/>
                            </p:stCondLst>
                            <p:childTnLst>
                              <p:par>
                                <p:cTn id="20" presetID="12" presetClass="entr" presetSubtype="4"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p:tgtEl>
                                          <p:spTgt spid="44"/>
                                        </p:tgtEl>
                                        <p:attrNameLst>
                                          <p:attrName>ppt_y</p:attrName>
                                        </p:attrNameLst>
                                      </p:cBhvr>
                                      <p:tavLst>
                                        <p:tav tm="0">
                                          <p:val>
                                            <p:strVal val="#ppt_y+#ppt_h*1.125000"/>
                                          </p:val>
                                        </p:tav>
                                        <p:tav tm="100000">
                                          <p:val>
                                            <p:strVal val="#ppt_y"/>
                                          </p:val>
                                        </p:tav>
                                      </p:tavLst>
                                    </p:anim>
                                    <p:animEffect transition="in" filter="wipe(up)">
                                      <p:cBhvr>
                                        <p:cTn id="23" dur="500"/>
                                        <p:tgtEl>
                                          <p:spTgt spid="44"/>
                                        </p:tgtEl>
                                      </p:cBhvr>
                                    </p:animEffect>
                                  </p:childTnLst>
                                </p:cTn>
                              </p:par>
                              <p:par>
                                <p:cTn id="24" presetID="12" presetClass="entr" presetSubtype="4" fill="hold" nodeType="with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additive="base">
                                        <p:cTn id="26" dur="500"/>
                                        <p:tgtEl>
                                          <p:spTgt spid="48"/>
                                        </p:tgtEl>
                                        <p:attrNameLst>
                                          <p:attrName>ppt_y</p:attrName>
                                        </p:attrNameLst>
                                      </p:cBhvr>
                                      <p:tavLst>
                                        <p:tav tm="0">
                                          <p:val>
                                            <p:strVal val="#ppt_y+#ppt_h*1.125000"/>
                                          </p:val>
                                        </p:tav>
                                        <p:tav tm="100000">
                                          <p:val>
                                            <p:strVal val="#ppt_y"/>
                                          </p:val>
                                        </p:tav>
                                      </p:tavLst>
                                    </p:anim>
                                    <p:animEffect transition="in" filter="wipe(up)">
                                      <p:cBhvr>
                                        <p:cTn id="27" dur="500"/>
                                        <p:tgtEl>
                                          <p:spTgt spid="48"/>
                                        </p:tgtEl>
                                      </p:cBhvr>
                                    </p:animEffect>
                                  </p:childTnLst>
                                </p:cTn>
                              </p:par>
                              <p:par>
                                <p:cTn id="28" presetID="12" presetClass="entr" presetSubtype="4" fill="hold" nodeType="withEffect">
                                  <p:stCondLst>
                                    <p:cond delay="0"/>
                                  </p:stCondLst>
                                  <p:childTnLst>
                                    <p:set>
                                      <p:cBhvr>
                                        <p:cTn id="29" dur="1" fill="hold">
                                          <p:stCondLst>
                                            <p:cond delay="0"/>
                                          </p:stCondLst>
                                        </p:cTn>
                                        <p:tgtEl>
                                          <p:spTgt spid="52"/>
                                        </p:tgtEl>
                                        <p:attrNameLst>
                                          <p:attrName>style.visibility</p:attrName>
                                        </p:attrNameLst>
                                      </p:cBhvr>
                                      <p:to>
                                        <p:strVal val="visible"/>
                                      </p:to>
                                    </p:set>
                                    <p:anim calcmode="lin" valueType="num">
                                      <p:cBhvr additive="base">
                                        <p:cTn id="30" dur="500"/>
                                        <p:tgtEl>
                                          <p:spTgt spid="52"/>
                                        </p:tgtEl>
                                        <p:attrNameLst>
                                          <p:attrName>ppt_y</p:attrName>
                                        </p:attrNameLst>
                                      </p:cBhvr>
                                      <p:tavLst>
                                        <p:tav tm="0">
                                          <p:val>
                                            <p:strVal val="#ppt_y+#ppt_h*1.125000"/>
                                          </p:val>
                                        </p:tav>
                                        <p:tav tm="100000">
                                          <p:val>
                                            <p:strVal val="#ppt_y"/>
                                          </p:val>
                                        </p:tav>
                                      </p:tavLst>
                                    </p:anim>
                                    <p:animEffect transition="in" filter="wipe(up)">
                                      <p:cBhvr>
                                        <p:cTn id="31" dur="500"/>
                                        <p:tgtEl>
                                          <p:spTgt spid="52"/>
                                        </p:tgtEl>
                                      </p:cBhvr>
                                    </p:animEffect>
                                  </p:childTnLst>
                                </p:cTn>
                              </p:par>
                              <p:par>
                                <p:cTn id="32" presetID="22" presetClass="entr" presetSubtype="8" fill="hold" nodeType="with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wipe(left)">
                                      <p:cBhvr>
                                        <p:cTn id="34"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6" grpId="1"/>
      <p:bldP spid="57" grpId="0"/>
      <p:bldP spid="57"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102215"/>
          <p:cNvSpPr/>
          <p:nvPr>
            <p:custDataLst>
              <p:tags r:id="rId1"/>
            </p:custDataLst>
          </p:nvPr>
        </p:nvSpPr>
        <p:spPr>
          <a:xfrm>
            <a:off x="1054475" y="296663"/>
            <a:ext cx="4381125"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rgbClr val="C00000"/>
                </a:solidFill>
                <a:effectLst/>
                <a:uLnTx/>
                <a:uFillTx/>
                <a:cs typeface="+mn-ea"/>
                <a:sym typeface="+mn-lt"/>
              </a:rPr>
              <a:t>前言导读</a:t>
            </a:r>
          </a:p>
        </p:txBody>
      </p:sp>
      <p:sp>
        <p:nvSpPr>
          <p:cNvPr id="13" name="PA-102243"/>
          <p:cNvSpPr txBox="1"/>
          <p:nvPr>
            <p:custDataLst>
              <p:tags r:id="rId2"/>
            </p:custDataLst>
          </p:nvPr>
        </p:nvSpPr>
        <p:spPr>
          <a:xfrm>
            <a:off x="1413469" y="3522538"/>
            <a:ext cx="2578928" cy="448022"/>
          </a:xfrm>
          <a:prstGeom prst="roundRect">
            <a:avLst>
              <a:gd name="adj" fmla="val 50000"/>
            </a:avLst>
          </a:prstGeom>
          <a:solidFill>
            <a:srgbClr val="C00000"/>
          </a:solidFill>
        </p:spPr>
        <p:txBody>
          <a:bodyPr wrap="square" anchor="ctr">
            <a:noAutofit/>
          </a:bodyPr>
          <a:lstStyle>
            <a:defPPr>
              <a:defRPr lang="zh-CN"/>
            </a:defPPr>
            <a:lvl1pPr algn="just">
              <a:defRPr sz="2400" b="1">
                <a:solidFill>
                  <a:schemeClr val="bg2"/>
                </a:solidFill>
                <a:latin typeface="+mj-ea"/>
                <a:ea typeface="+mj-ea"/>
              </a:defRPr>
            </a:lvl1pPr>
          </a:lstStyle>
          <a:p>
            <a:pPr lvl="0" algn="ctr">
              <a:defRPr/>
            </a:pPr>
            <a:r>
              <a:rPr lang="zh-CN" altLang="en-US" noProof="0" dirty="0">
                <a:solidFill>
                  <a:schemeClr val="bg1"/>
                </a:solidFill>
                <a:latin typeface="+mn-lt"/>
                <a:ea typeface="+mn-ea"/>
                <a:cs typeface="+mn-ea"/>
                <a:sym typeface="+mn-lt"/>
              </a:rPr>
              <a:t>农业</a:t>
            </a:r>
            <a:endParaRPr kumimoji="0" lang="zh-CN" altLang="en-US" sz="2400" b="1" i="0" u="none" strike="noStrike" kern="0" cap="none" spc="0" normalizeH="0" baseline="0" noProof="0" dirty="0">
              <a:ln>
                <a:noFill/>
              </a:ln>
              <a:solidFill>
                <a:schemeClr val="bg1"/>
              </a:solidFill>
              <a:effectLst/>
              <a:uLnTx/>
              <a:uFillTx/>
              <a:latin typeface="+mn-lt"/>
              <a:ea typeface="+mn-ea"/>
              <a:cs typeface="+mn-ea"/>
              <a:sym typeface="+mn-lt"/>
            </a:endParaRPr>
          </a:p>
        </p:txBody>
      </p:sp>
      <p:sp>
        <p:nvSpPr>
          <p:cNvPr id="14" name="PA-102244"/>
          <p:cNvSpPr txBox="1"/>
          <p:nvPr>
            <p:custDataLst>
              <p:tags r:id="rId3"/>
            </p:custDataLst>
          </p:nvPr>
        </p:nvSpPr>
        <p:spPr>
          <a:xfrm>
            <a:off x="1413469" y="4272839"/>
            <a:ext cx="2578928" cy="448022"/>
          </a:xfrm>
          <a:prstGeom prst="roundRect">
            <a:avLst>
              <a:gd name="adj" fmla="val 50000"/>
            </a:avLst>
          </a:prstGeom>
          <a:solidFill>
            <a:srgbClr val="C00000"/>
          </a:solidFill>
        </p:spPr>
        <p:txBody>
          <a:bodyPr wrap="square" anchor="ctr">
            <a:noAutofit/>
          </a:bodyPr>
          <a:lstStyle>
            <a:defPPr>
              <a:defRPr lang="zh-CN"/>
            </a:defPPr>
            <a:lvl1pPr algn="ctr">
              <a:defRPr sz="2400" b="1">
                <a:solidFill>
                  <a:schemeClr val="bg1"/>
                </a:solidFill>
                <a:latin typeface="微软雅黑" panose="020B0503020204020204" pitchFamily="34" charset="-122"/>
                <a:ea typeface="微软雅黑" panose="020B0503020204020204" pitchFamily="34" charset="-122"/>
              </a:defRPr>
            </a:lvl1pPr>
          </a:lstStyle>
          <a:p>
            <a:pPr lvl="0">
              <a:defRPr/>
            </a:pPr>
            <a:r>
              <a:rPr lang="zh-CN" altLang="en-US" sz="2000" noProof="0" dirty="0" smtClean="0">
                <a:latin typeface="+mn-lt"/>
                <a:ea typeface="+mn-ea"/>
                <a:cs typeface="+mn-ea"/>
                <a:sym typeface="+mn-lt"/>
              </a:rPr>
              <a:t>手工业</a:t>
            </a:r>
            <a:endParaRPr kumimoji="0" lang="zh-CN" altLang="en-US" sz="2000" b="1" i="0" u="none" strike="noStrike" kern="0" cap="none" spc="0" normalizeH="0" baseline="0" noProof="0" dirty="0">
              <a:ln>
                <a:noFill/>
              </a:ln>
              <a:effectLst/>
              <a:uLnTx/>
              <a:uFillTx/>
              <a:latin typeface="+mn-lt"/>
              <a:ea typeface="+mn-ea"/>
              <a:cs typeface="+mn-ea"/>
              <a:sym typeface="+mn-lt"/>
            </a:endParaRPr>
          </a:p>
        </p:txBody>
      </p:sp>
      <p:sp>
        <p:nvSpPr>
          <p:cNvPr id="15" name="PA-102245"/>
          <p:cNvSpPr txBox="1"/>
          <p:nvPr>
            <p:custDataLst>
              <p:tags r:id="rId4"/>
            </p:custDataLst>
          </p:nvPr>
        </p:nvSpPr>
        <p:spPr>
          <a:xfrm>
            <a:off x="1413468" y="5073874"/>
            <a:ext cx="2578928" cy="448022"/>
          </a:xfrm>
          <a:prstGeom prst="roundRect">
            <a:avLst>
              <a:gd name="adj" fmla="val 50000"/>
            </a:avLst>
          </a:prstGeom>
          <a:solidFill>
            <a:srgbClr val="C00000"/>
          </a:solidFill>
        </p:spPr>
        <p:txBody>
          <a:bodyPr wrap="square" anchor="ctr">
            <a:noAutofit/>
          </a:bodyPr>
          <a:lstStyle>
            <a:defPPr>
              <a:defRPr lang="zh-CN"/>
            </a:defPPr>
            <a:lvl1pPr algn="ctr">
              <a:defRPr sz="2400" b="1">
                <a:solidFill>
                  <a:schemeClr val="bg1"/>
                </a:solidFill>
                <a:latin typeface="微软雅黑" panose="020B0503020204020204" pitchFamily="34" charset="-122"/>
                <a:ea typeface="微软雅黑" panose="020B0503020204020204" pitchFamily="34" charset="-122"/>
              </a:defRPr>
            </a:lvl1pPr>
          </a:lstStyle>
          <a:p>
            <a:pPr lvl="0">
              <a:defRPr/>
            </a:pPr>
            <a:r>
              <a:rPr lang="zh-CN" altLang="en-US" noProof="0" dirty="0" smtClean="0">
                <a:latin typeface="+mn-lt"/>
                <a:ea typeface="+mn-ea"/>
                <a:cs typeface="+mn-ea"/>
                <a:sym typeface="+mn-lt"/>
              </a:rPr>
              <a:t>资本主义工商业</a:t>
            </a:r>
            <a:endParaRPr kumimoji="0" lang="zh-CN" altLang="en-US" sz="2400" b="1" i="0" u="none" strike="noStrike" kern="0" cap="none" spc="0" normalizeH="0" baseline="0" noProof="0" dirty="0">
              <a:ln>
                <a:noFill/>
              </a:ln>
              <a:effectLst/>
              <a:uLnTx/>
              <a:uFillTx/>
              <a:latin typeface="+mn-lt"/>
              <a:ea typeface="+mn-ea"/>
              <a:cs typeface="+mn-ea"/>
              <a:sym typeface="+mn-lt"/>
            </a:endParaRPr>
          </a:p>
        </p:txBody>
      </p:sp>
      <p:sp>
        <p:nvSpPr>
          <p:cNvPr id="16" name="PA-102246"/>
          <p:cNvSpPr/>
          <p:nvPr>
            <p:custDataLst>
              <p:tags r:id="rId5"/>
            </p:custDataLst>
          </p:nvPr>
        </p:nvSpPr>
        <p:spPr>
          <a:xfrm>
            <a:off x="4210565" y="3429000"/>
            <a:ext cx="6647973" cy="2973122"/>
          </a:xfrm>
          <a:prstGeom prst="rect">
            <a:avLst/>
          </a:prstGeom>
        </p:spPr>
        <p:txBody>
          <a:bodyPr wrap="square">
            <a:spAutoFit/>
          </a:bodyPr>
          <a:lstStyle/>
          <a:p>
            <a:pPr algn="just">
              <a:lnSpc>
                <a:spcPct val="130000"/>
              </a:lnSpc>
            </a:pPr>
            <a:r>
              <a:rPr lang="zh-CN" altLang="en-US" dirty="0"/>
              <a:t>关于农业改造：建国后，在新的解放区域还有</a:t>
            </a:r>
            <a:r>
              <a:rPr lang="en-US" altLang="zh-CN" dirty="0"/>
              <a:t>3</a:t>
            </a:r>
            <a:r>
              <a:rPr lang="zh-CN" altLang="en-US" dirty="0"/>
              <a:t>亿多的百姓没有土地，于是有了土地改革，当时的土改政策是“废除封建土地所有制，实行农民阶级的土地所有制</a:t>
            </a:r>
            <a:r>
              <a:rPr lang="zh-CN" altLang="en-US" dirty="0" smtClean="0"/>
              <a:t>。</a:t>
            </a:r>
            <a:endParaRPr lang="en-US" altLang="zh-CN" dirty="0" smtClean="0"/>
          </a:p>
          <a:p>
            <a:pPr algn="just">
              <a:lnSpc>
                <a:spcPct val="130000"/>
              </a:lnSpc>
            </a:pPr>
            <a:r>
              <a:rPr lang="zh-CN" altLang="en-US" dirty="0"/>
              <a:t>关于手工业改造：当时的手工业，就其生产方式及发展现状而言，它的生产条件十分落后，如果不将古老的生产方式改造为近现代生产方式，我国的手工业将遇到许多困难</a:t>
            </a:r>
            <a:r>
              <a:rPr lang="zh-CN" altLang="en-US" dirty="0" smtClean="0"/>
              <a:t>。</a:t>
            </a:r>
            <a:endParaRPr lang="en-US" altLang="zh-CN" dirty="0" smtClean="0"/>
          </a:p>
          <a:p>
            <a:pPr algn="just">
              <a:lnSpc>
                <a:spcPct val="130000"/>
              </a:lnSpc>
            </a:pPr>
            <a:r>
              <a:rPr lang="zh-CN" altLang="en-US" dirty="0"/>
              <a:t>关于工商业改造：新中国成立初期物价飞涨，财经困难，不得不合理调整工商界。</a:t>
            </a:r>
            <a:endParaRPr lang="zh-CN" altLang="en-US" dirty="0">
              <a:cs typeface="+mn-ea"/>
              <a:sym typeface="+mn-lt"/>
            </a:endParaRPr>
          </a:p>
        </p:txBody>
      </p:sp>
      <p:grpSp>
        <p:nvGrpSpPr>
          <p:cNvPr id="17" name="PA-102247"/>
          <p:cNvGrpSpPr/>
          <p:nvPr>
            <p:custDataLst>
              <p:tags r:id="rId6"/>
            </p:custDataLst>
          </p:nvPr>
        </p:nvGrpSpPr>
        <p:grpSpPr>
          <a:xfrm>
            <a:off x="1413468" y="2480877"/>
            <a:ext cx="9787932" cy="432000"/>
            <a:chOff x="1413469" y="1934777"/>
            <a:chExt cx="9787932" cy="432000"/>
          </a:xfrm>
        </p:grpSpPr>
        <p:cxnSp>
          <p:nvCxnSpPr>
            <p:cNvPr id="18" name="PA-直接连接符 9"/>
            <p:cNvCxnSpPr/>
            <p:nvPr>
              <p:custDataLst>
                <p:tags r:id="rId8"/>
              </p:custDataLst>
            </p:nvPr>
          </p:nvCxnSpPr>
          <p:spPr>
            <a:xfrm>
              <a:off x="1413469" y="2150777"/>
              <a:ext cx="4320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PA-5-Point Star 10"/>
            <p:cNvSpPr/>
            <p:nvPr>
              <p:custDataLst>
                <p:tags r:id="rId9"/>
              </p:custDataLst>
            </p:nvPr>
          </p:nvSpPr>
          <p:spPr>
            <a:xfrm>
              <a:off x="5880001" y="1934777"/>
              <a:ext cx="432000" cy="432000"/>
            </a:xfrm>
            <a:prstGeom prst="star5">
              <a:avLst/>
            </a:prstGeom>
            <a:solidFill>
              <a:srgbClr val="C911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0" name="PA-直接连接符 11"/>
            <p:cNvCxnSpPr/>
            <p:nvPr>
              <p:custDataLst>
                <p:tags r:id="rId10"/>
              </p:custDataLst>
            </p:nvPr>
          </p:nvCxnSpPr>
          <p:spPr>
            <a:xfrm>
              <a:off x="6431406" y="2150777"/>
              <a:ext cx="476999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1" name="PA-102248"/>
          <p:cNvSpPr/>
          <p:nvPr>
            <p:custDataLst>
              <p:tags r:id="rId7"/>
            </p:custDataLst>
          </p:nvPr>
        </p:nvSpPr>
        <p:spPr>
          <a:xfrm>
            <a:off x="4582607" y="1834546"/>
            <a:ext cx="3026791" cy="646331"/>
          </a:xfrm>
          <a:prstGeom prst="rect">
            <a:avLst/>
          </a:prstGeom>
        </p:spPr>
        <p:txBody>
          <a:bodyPr wrap="none">
            <a:spAutoFit/>
          </a:bodyPr>
          <a:lstStyle/>
          <a:p>
            <a:pPr algn="ctr"/>
            <a:r>
              <a:rPr lang="zh-CN" altLang="en-US" sz="3600" b="1" dirty="0" smtClean="0">
                <a:solidFill>
                  <a:srgbClr val="C00000"/>
                </a:solidFill>
                <a:cs typeface="+mn-ea"/>
                <a:sym typeface="+mn-lt"/>
              </a:rPr>
              <a:t>三大改造背景</a:t>
            </a:r>
            <a:endParaRPr lang="zh-CN" altLang="en-US" sz="3600" b="1" dirty="0">
              <a:solidFill>
                <a:srgbClr val="C00000"/>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1)">
                                          <p:cBhvr>
                                            <p:cTn id="7" dur="2000"/>
                                            <p:tgtEl>
                                              <p:spTgt spid="21"/>
                                            </p:tgtEl>
                                          </p:cBhvr>
                                        </p:animEffect>
                                      </p:childTnLst>
                                    </p:cTn>
                                  </p:par>
                                  <p:par>
                                    <p:cTn id="8" presetID="16" presetClass="entr" presetSubtype="37"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outVertical)">
                                          <p:cBhvr>
                                            <p:cTn id="10" dur="500"/>
                                            <p:tgtEl>
                                              <p:spTgt spid="17"/>
                                            </p:tgtEl>
                                          </p:cBhvr>
                                        </p:animEffect>
                                      </p:childTnLst>
                                    </p:cTn>
                                  </p:par>
                                </p:childTnLst>
                              </p:cTn>
                            </p:par>
                            <p:par>
                              <p:cTn id="11" fill="hold">
                                <p:stCondLst>
                                  <p:cond delay="2000"/>
                                </p:stCondLst>
                                <p:childTnLst>
                                  <p:par>
                                    <p:cTn id="12" presetID="2" presetClass="entr" presetSubtype="2" fill="hold" grpId="0" nodeType="afterEffect" p14:presetBounceEnd="68000">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14:bounceEnd="68000">
                                          <p:cBhvr additive="base">
                                            <p:cTn id="14" dur="1500" fill="hold"/>
                                            <p:tgtEl>
                                              <p:spTgt spid="13"/>
                                            </p:tgtEl>
                                            <p:attrNameLst>
                                              <p:attrName>ppt_x</p:attrName>
                                            </p:attrNameLst>
                                          </p:cBhvr>
                                          <p:tavLst>
                                            <p:tav tm="0">
                                              <p:val>
                                                <p:strVal val="1+#ppt_w/2"/>
                                              </p:val>
                                            </p:tav>
                                            <p:tav tm="100000">
                                              <p:val>
                                                <p:strVal val="#ppt_x"/>
                                              </p:val>
                                            </p:tav>
                                          </p:tavLst>
                                        </p:anim>
                                        <p:anim calcmode="lin" valueType="num" p14:bounceEnd="68000">
                                          <p:cBhvr additive="base">
                                            <p:cTn id="15" dur="1500" fill="hold"/>
                                            <p:tgtEl>
                                              <p:spTgt spid="13"/>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14:presetBounceEnd="68000">
                                      <p:stCondLst>
                                        <p:cond delay="200"/>
                                      </p:stCondLst>
                                      <p:childTnLst>
                                        <p:set>
                                          <p:cBhvr>
                                            <p:cTn id="17" dur="1" fill="hold">
                                              <p:stCondLst>
                                                <p:cond delay="0"/>
                                              </p:stCondLst>
                                            </p:cTn>
                                            <p:tgtEl>
                                              <p:spTgt spid="14"/>
                                            </p:tgtEl>
                                            <p:attrNameLst>
                                              <p:attrName>style.visibility</p:attrName>
                                            </p:attrNameLst>
                                          </p:cBhvr>
                                          <p:to>
                                            <p:strVal val="visible"/>
                                          </p:to>
                                        </p:set>
                                        <p:anim calcmode="lin" valueType="num" p14:bounceEnd="68000">
                                          <p:cBhvr additive="base">
                                            <p:cTn id="18" dur="1500" fill="hold"/>
                                            <p:tgtEl>
                                              <p:spTgt spid="14"/>
                                            </p:tgtEl>
                                            <p:attrNameLst>
                                              <p:attrName>ppt_x</p:attrName>
                                            </p:attrNameLst>
                                          </p:cBhvr>
                                          <p:tavLst>
                                            <p:tav tm="0">
                                              <p:val>
                                                <p:strVal val="1+#ppt_w/2"/>
                                              </p:val>
                                            </p:tav>
                                            <p:tav tm="100000">
                                              <p:val>
                                                <p:strVal val="#ppt_x"/>
                                              </p:val>
                                            </p:tav>
                                          </p:tavLst>
                                        </p:anim>
                                        <p:anim calcmode="lin" valueType="num" p14:bounceEnd="68000">
                                          <p:cBhvr additive="base">
                                            <p:cTn id="19" dur="1500" fill="hold"/>
                                            <p:tgtEl>
                                              <p:spTgt spid="14"/>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14:presetBounceEnd="68000">
                                      <p:stCondLst>
                                        <p:cond delay="400"/>
                                      </p:stCondLst>
                                      <p:childTnLst>
                                        <p:set>
                                          <p:cBhvr>
                                            <p:cTn id="21" dur="1" fill="hold">
                                              <p:stCondLst>
                                                <p:cond delay="0"/>
                                              </p:stCondLst>
                                            </p:cTn>
                                            <p:tgtEl>
                                              <p:spTgt spid="15"/>
                                            </p:tgtEl>
                                            <p:attrNameLst>
                                              <p:attrName>style.visibility</p:attrName>
                                            </p:attrNameLst>
                                          </p:cBhvr>
                                          <p:to>
                                            <p:strVal val="visible"/>
                                          </p:to>
                                        </p:set>
                                        <p:anim calcmode="lin" valueType="num" p14:bounceEnd="68000">
                                          <p:cBhvr additive="base">
                                            <p:cTn id="22" dur="1500" fill="hold"/>
                                            <p:tgtEl>
                                              <p:spTgt spid="15"/>
                                            </p:tgtEl>
                                            <p:attrNameLst>
                                              <p:attrName>ppt_x</p:attrName>
                                            </p:attrNameLst>
                                          </p:cBhvr>
                                          <p:tavLst>
                                            <p:tav tm="0">
                                              <p:val>
                                                <p:strVal val="1+#ppt_w/2"/>
                                              </p:val>
                                            </p:tav>
                                            <p:tav tm="100000">
                                              <p:val>
                                                <p:strVal val="#ppt_x"/>
                                              </p:val>
                                            </p:tav>
                                          </p:tavLst>
                                        </p:anim>
                                        <p:anim calcmode="lin" valueType="num" p14:bounceEnd="68000">
                                          <p:cBhvr additive="base">
                                            <p:cTn id="23" dur="1500" fill="hold"/>
                                            <p:tgtEl>
                                              <p:spTgt spid="15"/>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175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1+#ppt_w/2"/>
                                              </p:val>
                                            </p:tav>
                                            <p:tav tm="100000">
                                              <p:val>
                                                <p:strVal val="#ppt_x"/>
                                              </p:val>
                                            </p:tav>
                                          </p:tavLst>
                                        </p:anim>
                                        <p:anim calcmode="lin" valueType="num">
                                          <p:cBhvr additive="base">
                                            <p:cTn id="27"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1)">
                                          <p:cBhvr>
                                            <p:cTn id="7" dur="2000"/>
                                            <p:tgtEl>
                                              <p:spTgt spid="21"/>
                                            </p:tgtEl>
                                          </p:cBhvr>
                                        </p:animEffect>
                                      </p:childTnLst>
                                    </p:cTn>
                                  </p:par>
                                  <p:par>
                                    <p:cTn id="8" presetID="16" presetClass="entr" presetSubtype="37"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outVertical)">
                                          <p:cBhvr>
                                            <p:cTn id="10" dur="500"/>
                                            <p:tgtEl>
                                              <p:spTgt spid="17"/>
                                            </p:tgtEl>
                                          </p:cBhvr>
                                        </p:animEffect>
                                      </p:childTnLst>
                                    </p:cTn>
                                  </p:par>
                                </p:childTnLst>
                              </p:cTn>
                            </p:par>
                            <p:par>
                              <p:cTn id="11" fill="hold">
                                <p:stCondLst>
                                  <p:cond delay="2000"/>
                                </p:stCondLst>
                                <p:childTnLst>
                                  <p:par>
                                    <p:cTn id="12" presetID="2" presetClass="entr" presetSubtype="2"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1500" fill="hold"/>
                                            <p:tgtEl>
                                              <p:spTgt spid="13"/>
                                            </p:tgtEl>
                                            <p:attrNameLst>
                                              <p:attrName>ppt_x</p:attrName>
                                            </p:attrNameLst>
                                          </p:cBhvr>
                                          <p:tavLst>
                                            <p:tav tm="0">
                                              <p:val>
                                                <p:strVal val="1+#ppt_w/2"/>
                                              </p:val>
                                            </p:tav>
                                            <p:tav tm="100000">
                                              <p:val>
                                                <p:strVal val="#ppt_x"/>
                                              </p:val>
                                            </p:tav>
                                          </p:tavLst>
                                        </p:anim>
                                        <p:anim calcmode="lin" valueType="num">
                                          <p:cBhvr additive="base">
                                            <p:cTn id="15" dur="1500" fill="hold"/>
                                            <p:tgtEl>
                                              <p:spTgt spid="13"/>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20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1500" fill="hold"/>
                                            <p:tgtEl>
                                              <p:spTgt spid="14"/>
                                            </p:tgtEl>
                                            <p:attrNameLst>
                                              <p:attrName>ppt_x</p:attrName>
                                            </p:attrNameLst>
                                          </p:cBhvr>
                                          <p:tavLst>
                                            <p:tav tm="0">
                                              <p:val>
                                                <p:strVal val="1+#ppt_w/2"/>
                                              </p:val>
                                            </p:tav>
                                            <p:tav tm="100000">
                                              <p:val>
                                                <p:strVal val="#ppt_x"/>
                                              </p:val>
                                            </p:tav>
                                          </p:tavLst>
                                        </p:anim>
                                        <p:anim calcmode="lin" valueType="num">
                                          <p:cBhvr additive="base">
                                            <p:cTn id="19" dur="1500" fill="hold"/>
                                            <p:tgtEl>
                                              <p:spTgt spid="14"/>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40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1500" fill="hold"/>
                                            <p:tgtEl>
                                              <p:spTgt spid="15"/>
                                            </p:tgtEl>
                                            <p:attrNameLst>
                                              <p:attrName>ppt_x</p:attrName>
                                            </p:attrNameLst>
                                          </p:cBhvr>
                                          <p:tavLst>
                                            <p:tav tm="0">
                                              <p:val>
                                                <p:strVal val="1+#ppt_w/2"/>
                                              </p:val>
                                            </p:tav>
                                            <p:tav tm="100000">
                                              <p:val>
                                                <p:strVal val="#ppt_x"/>
                                              </p:val>
                                            </p:tav>
                                          </p:tavLst>
                                        </p:anim>
                                        <p:anim calcmode="lin" valueType="num">
                                          <p:cBhvr additive="base">
                                            <p:cTn id="23" dur="1500" fill="hold"/>
                                            <p:tgtEl>
                                              <p:spTgt spid="15"/>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175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1+#ppt_w/2"/>
                                              </p:val>
                                            </p:tav>
                                            <p:tav tm="100000">
                                              <p:val>
                                                <p:strVal val="#ppt_x"/>
                                              </p:val>
                                            </p:tav>
                                          </p:tavLst>
                                        </p:anim>
                                        <p:anim calcmode="lin" valueType="num">
                                          <p:cBhvr additive="base">
                                            <p:cTn id="27"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p:bldP spid="21"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102235"/>
          <p:cNvSpPr/>
          <p:nvPr>
            <p:custDataLst>
              <p:tags r:id="rId1"/>
            </p:custDataLst>
          </p:nvPr>
        </p:nvSpPr>
        <p:spPr>
          <a:xfrm>
            <a:off x="1054475" y="296663"/>
            <a:ext cx="4381125"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3600" b="1" dirty="0" smtClean="0">
                <a:solidFill>
                  <a:srgbClr val="C00000"/>
                </a:solidFill>
                <a:cs typeface="+mn-ea"/>
                <a:sym typeface="+mn-lt"/>
              </a:rPr>
              <a:t>农业改造</a:t>
            </a:r>
            <a:endParaRPr kumimoji="0" lang="zh-CN" altLang="en-US" sz="3600" b="1" i="0" u="none" strike="noStrike" kern="1200" cap="none" spc="0" normalizeH="0" baseline="0" noProof="0" dirty="0">
              <a:ln>
                <a:noFill/>
              </a:ln>
              <a:solidFill>
                <a:srgbClr val="C00000"/>
              </a:solidFill>
              <a:effectLst/>
              <a:uLnTx/>
              <a:uFillTx/>
              <a:cs typeface="+mn-ea"/>
              <a:sym typeface="+mn-lt"/>
            </a:endParaRPr>
          </a:p>
        </p:txBody>
      </p:sp>
      <p:sp>
        <p:nvSpPr>
          <p:cNvPr id="4" name="Freeform 5"/>
          <p:cNvSpPr/>
          <p:nvPr/>
        </p:nvSpPr>
        <p:spPr bwMode="auto">
          <a:xfrm rot="16200000">
            <a:off x="5179039" y="-1930351"/>
            <a:ext cx="1888502" cy="10137628"/>
          </a:xfrm>
          <a:custGeom>
            <a:avLst/>
            <a:gdLst>
              <a:gd name="T0" fmla="*/ 3357 w 3357"/>
              <a:gd name="T1" fmla="*/ 514 h 3187"/>
              <a:gd name="T2" fmla="*/ 3357 w 3357"/>
              <a:gd name="T3" fmla="*/ 0 h 3187"/>
              <a:gd name="T4" fmla="*/ 0 w 3357"/>
              <a:gd name="T5" fmla="*/ 0 h 3187"/>
              <a:gd name="T6" fmla="*/ 0 w 3357"/>
              <a:gd name="T7" fmla="*/ 3187 h 3187"/>
              <a:gd name="T8" fmla="*/ 3357 w 3357"/>
              <a:gd name="T9" fmla="*/ 3187 h 3187"/>
              <a:gd name="T10" fmla="*/ 3357 w 3357"/>
              <a:gd name="T11" fmla="*/ 2673 h 3187"/>
            </a:gdLst>
            <a:ahLst/>
            <a:cxnLst>
              <a:cxn ang="0">
                <a:pos x="T0" y="T1"/>
              </a:cxn>
              <a:cxn ang="0">
                <a:pos x="T2" y="T3"/>
              </a:cxn>
              <a:cxn ang="0">
                <a:pos x="T4" y="T5"/>
              </a:cxn>
              <a:cxn ang="0">
                <a:pos x="T6" y="T7"/>
              </a:cxn>
              <a:cxn ang="0">
                <a:pos x="T8" y="T9"/>
              </a:cxn>
              <a:cxn ang="0">
                <a:pos x="T10" y="T11"/>
              </a:cxn>
            </a:cxnLst>
            <a:rect l="0" t="0" r="r" b="b"/>
            <a:pathLst>
              <a:path w="3357" h="3187">
                <a:moveTo>
                  <a:pt x="3357" y="514"/>
                </a:moveTo>
                <a:lnTo>
                  <a:pt x="3357" y="0"/>
                </a:lnTo>
                <a:lnTo>
                  <a:pt x="0" y="0"/>
                </a:lnTo>
                <a:lnTo>
                  <a:pt x="0" y="3187"/>
                </a:lnTo>
                <a:lnTo>
                  <a:pt x="3357" y="3187"/>
                </a:lnTo>
                <a:lnTo>
                  <a:pt x="3357" y="2673"/>
                </a:lnTo>
              </a:path>
            </a:pathLst>
          </a:custGeom>
          <a:noFill/>
          <a:ln w="19050" cap="flat">
            <a:solidFill>
              <a:srgbClr val="C00000"/>
            </a:solidFill>
            <a:prstDash val="sys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a:defRPr/>
            </a:pPr>
            <a:endParaRPr lang="zh-CN" altLang="en-US" kern="0">
              <a:solidFill>
                <a:srgbClr val="FFFFFF"/>
              </a:solidFill>
              <a:cs typeface="+mn-ea"/>
              <a:sym typeface="+mn-lt"/>
            </a:endParaRPr>
          </a:p>
        </p:txBody>
      </p:sp>
      <p:grpSp>
        <p:nvGrpSpPr>
          <p:cNvPr id="5" name="组合 4"/>
          <p:cNvGrpSpPr/>
          <p:nvPr/>
        </p:nvGrpSpPr>
        <p:grpSpPr>
          <a:xfrm>
            <a:off x="2953599" y="1910430"/>
            <a:ext cx="6502931" cy="717238"/>
            <a:chOff x="2943301" y="1857139"/>
            <a:chExt cx="6502931" cy="717238"/>
          </a:xfrm>
        </p:grpSpPr>
        <p:pic>
          <p:nvPicPr>
            <p:cNvPr id="6" name="图片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858850" flipH="1">
              <a:off x="9114774" y="1857140"/>
              <a:ext cx="331458" cy="717237"/>
            </a:xfrm>
            <a:prstGeom prst="rect">
              <a:avLst/>
            </a:prstGeom>
          </p:spPr>
        </p:pic>
        <p:sp>
          <p:nvSpPr>
            <p:cNvPr id="8" name="圆角矩形 4"/>
            <p:cNvSpPr/>
            <p:nvPr/>
          </p:nvSpPr>
          <p:spPr>
            <a:xfrm>
              <a:off x="3358279" y="1879991"/>
              <a:ext cx="5672976" cy="521860"/>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algn="ctr"/>
              <a:endParaRPr lang="zh-CN" altLang="en-US" kern="0" dirty="0">
                <a:solidFill>
                  <a:srgbClr val="FCFCFC"/>
                </a:solidFill>
                <a:cs typeface="+mn-ea"/>
                <a:sym typeface="+mn-lt"/>
              </a:endParaRPr>
            </a:p>
          </p:txBody>
        </p:sp>
        <p:pic>
          <p:nvPicPr>
            <p:cNvPr id="9" name="图片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741150">
              <a:off x="2943301" y="1857139"/>
              <a:ext cx="331458" cy="717237"/>
            </a:xfrm>
            <a:prstGeom prst="rect">
              <a:avLst/>
            </a:prstGeom>
          </p:spPr>
        </p:pic>
        <p:sp>
          <p:nvSpPr>
            <p:cNvPr id="10" name="矩形 9"/>
            <p:cNvSpPr/>
            <p:nvPr/>
          </p:nvSpPr>
          <p:spPr>
            <a:xfrm>
              <a:off x="5486880" y="1926597"/>
              <a:ext cx="1415772" cy="461665"/>
            </a:xfrm>
            <a:prstGeom prst="rect">
              <a:avLst/>
            </a:prstGeom>
          </p:spPr>
          <p:txBody>
            <a:bodyPr wrap="none">
              <a:spAutoFit/>
            </a:bodyPr>
            <a:lstStyle/>
            <a:p>
              <a:r>
                <a:rPr lang="zh-CN" altLang="en-US" sz="2400" dirty="0" smtClean="0">
                  <a:solidFill>
                    <a:schemeClr val="bg1"/>
                  </a:solidFill>
                  <a:cs typeface="+mn-ea"/>
                  <a:sym typeface="+mn-lt"/>
                </a:rPr>
                <a:t>重要</a:t>
              </a:r>
              <a:r>
                <a:rPr lang="zh-CN" altLang="en-US" sz="2400" dirty="0">
                  <a:solidFill>
                    <a:schemeClr val="bg1"/>
                  </a:solidFill>
                  <a:cs typeface="+mn-ea"/>
                  <a:sym typeface="+mn-lt"/>
                </a:rPr>
                <a:t>举措</a:t>
              </a:r>
            </a:p>
          </p:txBody>
        </p:sp>
      </p:grpSp>
      <p:sp>
        <p:nvSpPr>
          <p:cNvPr id="11" name="矩形 10"/>
          <p:cNvSpPr/>
          <p:nvPr/>
        </p:nvSpPr>
        <p:spPr>
          <a:xfrm>
            <a:off x="1180987" y="2565261"/>
            <a:ext cx="9837956" cy="1532727"/>
          </a:xfrm>
          <a:prstGeom prst="rect">
            <a:avLst/>
          </a:prstGeom>
          <a:noFill/>
        </p:spPr>
        <p:txBody>
          <a:bodyPr wrap="square">
            <a:spAutoFit/>
          </a:bodyPr>
          <a:lstStyle/>
          <a:p>
            <a:r>
              <a:rPr lang="en-US" altLang="zh-CN" dirty="0"/>
              <a:t>1</a:t>
            </a:r>
            <a:r>
              <a:rPr lang="zh-CN" altLang="en-US" dirty="0"/>
              <a:t>、积极引导农民组织起来，走互助合作道路。</a:t>
            </a:r>
          </a:p>
          <a:p>
            <a:r>
              <a:rPr lang="en-US" altLang="zh-CN" dirty="0"/>
              <a:t>2</a:t>
            </a:r>
            <a:r>
              <a:rPr lang="zh-CN" altLang="en-US" dirty="0"/>
              <a:t>、农业合作化遵循自愿互利、典型示范和国家帮助原则，以互助合作的优越性吸引农民走合作化道路。</a:t>
            </a:r>
          </a:p>
          <a:p>
            <a:r>
              <a:rPr lang="en-US" altLang="zh-CN" dirty="0"/>
              <a:t>3</a:t>
            </a:r>
            <a:r>
              <a:rPr lang="zh-CN" altLang="en-US" dirty="0"/>
              <a:t>、正确分析农村的阶级和阶层状况，制定正确的阶级政策。</a:t>
            </a:r>
          </a:p>
          <a:p>
            <a:r>
              <a:rPr lang="en-US" altLang="zh-CN" dirty="0"/>
              <a:t>4</a:t>
            </a:r>
            <a:r>
              <a:rPr lang="zh-CN" altLang="en-US" dirty="0"/>
              <a:t>、坚持积极领导，稳步前进的方针，采取循序渐进的步骤。</a:t>
            </a:r>
          </a:p>
        </p:txBody>
      </p:sp>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2500" y="4208107"/>
            <a:ext cx="5143500" cy="2665167"/>
          </a:xfrm>
          <a:prstGeom prst="rect">
            <a:avLst/>
          </a:prstGeom>
        </p:spPr>
      </p:pic>
      <p:pic>
        <p:nvPicPr>
          <p:cNvPr id="15" name="图片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14571" y="4293543"/>
            <a:ext cx="4544556" cy="24942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a14="http://schemas.microsoft.com/office/drawing/2010/main"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1" presetClass="entr" presetSubtype="1"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par>
                          <p:cTn id="14" fill="hold">
                            <p:stCondLst>
                              <p:cond delay="2500"/>
                            </p:stCondLst>
                            <p:childTnLst>
                              <p:par>
                                <p:cTn id="15" presetID="18" presetClass="entr" presetSubtype="1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strips(downLeft)">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102237"/>
          <p:cNvSpPr/>
          <p:nvPr>
            <p:custDataLst>
              <p:tags r:id="rId1"/>
            </p:custDataLst>
          </p:nvPr>
        </p:nvSpPr>
        <p:spPr>
          <a:xfrm>
            <a:off x="1054475" y="296663"/>
            <a:ext cx="4381125"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3600" b="1" dirty="0" smtClean="0">
                <a:solidFill>
                  <a:srgbClr val="C00000"/>
                </a:solidFill>
                <a:cs typeface="+mn-ea"/>
                <a:sym typeface="+mn-lt"/>
              </a:rPr>
              <a:t>手工业改造</a:t>
            </a:r>
            <a:endParaRPr kumimoji="0" lang="zh-CN" altLang="en-US" sz="3600" b="1" i="0" u="none" strike="noStrike" kern="1200" cap="none" spc="0" normalizeH="0" baseline="0" noProof="0" dirty="0">
              <a:ln>
                <a:noFill/>
              </a:ln>
              <a:solidFill>
                <a:srgbClr val="C00000"/>
              </a:solidFill>
              <a:effectLst/>
              <a:uLnTx/>
              <a:uFillTx/>
              <a:cs typeface="+mn-ea"/>
              <a:sym typeface="+mn-lt"/>
            </a:endParaRPr>
          </a:p>
        </p:txBody>
      </p:sp>
      <p:sp>
        <p:nvSpPr>
          <p:cNvPr id="14" name="矩形 13"/>
          <p:cNvSpPr/>
          <p:nvPr/>
        </p:nvSpPr>
        <p:spPr>
          <a:xfrm>
            <a:off x="4654590" y="3749653"/>
            <a:ext cx="6755876" cy="2120902"/>
          </a:xfrm>
          <a:prstGeom prst="rect">
            <a:avLst/>
          </a:prstGeom>
        </p:spPr>
        <p:txBody>
          <a:bodyPr wrap="square">
            <a:spAutoFit/>
          </a:bodyPr>
          <a:lstStyle/>
          <a:p>
            <a:r>
              <a:rPr lang="en-US" altLang="zh-CN" dirty="0" smtClean="0">
                <a:cs typeface="+mn-ea"/>
                <a:sym typeface="+mn-lt"/>
              </a:rPr>
              <a:t>1.</a:t>
            </a:r>
            <a:r>
              <a:rPr lang="zh-CN" altLang="en-US" dirty="0" smtClean="0"/>
              <a:t>对</a:t>
            </a:r>
            <a:r>
              <a:rPr lang="zh-CN" altLang="en-US" dirty="0"/>
              <a:t>个体手工业的社会主义改造，采取了类似改造个体农业的逐步过渡的方法，主要形式也是合作化。</a:t>
            </a:r>
          </a:p>
          <a:p>
            <a:r>
              <a:rPr lang="en-US" altLang="zh-CN" dirty="0"/>
              <a:t>2</a:t>
            </a:r>
            <a:r>
              <a:rPr lang="zh-CN" altLang="en-US" dirty="0"/>
              <a:t>、手工业社会主义改造经历了由小到大，由低级到高级的三个步骤：第一步是办具有社会主义萌芽性质的手工业供销小组；第二步是办具有半社会主义性质的手工业供销合作社；第三步是建立具有社会主义集体经济性质的手工业生产合作社。</a:t>
            </a:r>
          </a:p>
          <a:p>
            <a:pPr>
              <a:lnSpc>
                <a:spcPct val="150000"/>
              </a:lnSpc>
            </a:pPr>
            <a:endParaRPr lang="zh-CN" altLang="en-US" dirty="0">
              <a:cs typeface="+mn-ea"/>
              <a:sym typeface="+mn-lt"/>
            </a:endParaRPr>
          </a:p>
        </p:txBody>
      </p:sp>
      <p:cxnSp>
        <p:nvCxnSpPr>
          <p:cNvPr id="15" name="直接连接符 14"/>
          <p:cNvCxnSpPr/>
          <p:nvPr/>
        </p:nvCxnSpPr>
        <p:spPr>
          <a:xfrm>
            <a:off x="4609550" y="5460827"/>
            <a:ext cx="690984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609550" y="3566040"/>
            <a:ext cx="6909847" cy="0"/>
          </a:xfrm>
          <a:prstGeom prst="line">
            <a:avLst/>
          </a:prstGeom>
        </p:spPr>
        <p:style>
          <a:lnRef idx="1">
            <a:schemeClr val="accent1"/>
          </a:lnRef>
          <a:fillRef idx="0">
            <a:schemeClr val="accent1"/>
          </a:fillRef>
          <a:effectRef idx="0">
            <a:schemeClr val="accent1"/>
          </a:effectRef>
          <a:fontRef idx="minor">
            <a:schemeClr val="tx1"/>
          </a:fontRef>
        </p:style>
      </p:cxnSp>
      <p:pic>
        <p:nvPicPr>
          <p:cNvPr id="17" name="图片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0092" y="2554798"/>
            <a:ext cx="6093470" cy="4303202"/>
          </a:xfrm>
          <a:prstGeom prst="rect">
            <a:avLst/>
          </a:prstGeom>
        </p:spPr>
      </p:pic>
      <p:sp>
        <p:nvSpPr>
          <p:cNvPr id="21" name="矩形 20"/>
          <p:cNvSpPr/>
          <p:nvPr/>
        </p:nvSpPr>
        <p:spPr>
          <a:xfrm>
            <a:off x="4654590" y="2360726"/>
            <a:ext cx="6465373" cy="954107"/>
          </a:xfrm>
          <a:prstGeom prst="rect">
            <a:avLst/>
          </a:prstGeom>
        </p:spPr>
        <p:txBody>
          <a:bodyPr wrap="square">
            <a:spAutoFit/>
          </a:bodyPr>
          <a:lstStyle/>
          <a:p>
            <a:r>
              <a:rPr lang="zh-CN" altLang="en-US" sz="2400" dirty="0" smtClean="0">
                <a:solidFill>
                  <a:srgbClr val="C00000"/>
                </a:solidFill>
                <a:cs typeface="+mn-ea"/>
                <a:sym typeface="+mn-lt"/>
              </a:rPr>
              <a:t>手工业改造：</a:t>
            </a:r>
            <a:endParaRPr lang="en-US" altLang="zh-CN" sz="2400" dirty="0" smtClean="0">
              <a:solidFill>
                <a:srgbClr val="C00000"/>
              </a:solidFill>
              <a:cs typeface="+mn-ea"/>
              <a:sym typeface="+mn-lt"/>
            </a:endParaRPr>
          </a:p>
          <a:p>
            <a:pPr algn="ctr"/>
            <a:r>
              <a:rPr lang="zh-CN" altLang="en-US" sz="3200" b="1" dirty="0" smtClean="0">
                <a:solidFill>
                  <a:srgbClr val="C00000"/>
                </a:solidFill>
                <a:cs typeface="+mn-ea"/>
                <a:sym typeface="+mn-lt"/>
              </a:rPr>
              <a:t>重要举措</a:t>
            </a:r>
            <a:endParaRPr lang="zh-CN" altLang="en-US" sz="3200" b="1" dirty="0">
              <a:solidFill>
                <a:srgbClr val="C00000"/>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a14="http://schemas.microsoft.com/office/drawing/2010/main"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par>
                                <p:cTn id="8" presetID="22" presetClass="entr" presetSubtype="8"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102239"/>
          <p:cNvSpPr/>
          <p:nvPr>
            <p:custDataLst>
              <p:tags r:id="rId1"/>
            </p:custDataLst>
          </p:nvPr>
        </p:nvSpPr>
        <p:spPr>
          <a:xfrm>
            <a:off x="1054475" y="296663"/>
            <a:ext cx="4381125"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smtClean="0">
                <a:ln>
                  <a:noFill/>
                </a:ln>
                <a:solidFill>
                  <a:srgbClr val="C00000"/>
                </a:solidFill>
                <a:effectLst/>
                <a:uLnTx/>
                <a:uFillTx/>
                <a:cs typeface="+mn-ea"/>
                <a:sym typeface="+mn-lt"/>
              </a:rPr>
              <a:t>坚持党的领导</a:t>
            </a:r>
            <a:endParaRPr kumimoji="0" lang="zh-CN" altLang="en-US" sz="3600" b="1" i="0" u="none" strike="noStrike" kern="1200" cap="none" spc="0" normalizeH="0" baseline="0" noProof="0" dirty="0">
              <a:ln>
                <a:noFill/>
              </a:ln>
              <a:solidFill>
                <a:srgbClr val="C00000"/>
              </a:solidFill>
              <a:effectLst/>
              <a:uLnTx/>
              <a:uFillTx/>
              <a:cs typeface="+mn-ea"/>
              <a:sym typeface="+mn-lt"/>
            </a:endParaRPr>
          </a:p>
        </p:txBody>
      </p:sp>
      <p:grpSp>
        <p:nvGrpSpPr>
          <p:cNvPr id="4" name="PA-102266"/>
          <p:cNvGrpSpPr/>
          <p:nvPr>
            <p:custDataLst>
              <p:tags r:id="rId2"/>
            </p:custDataLst>
          </p:nvPr>
        </p:nvGrpSpPr>
        <p:grpSpPr>
          <a:xfrm>
            <a:off x="898995" y="2144581"/>
            <a:ext cx="10394011" cy="3366581"/>
            <a:chOff x="1409154" y="2521700"/>
            <a:chExt cx="9151271" cy="2964062"/>
          </a:xfrm>
        </p:grpSpPr>
        <p:sp>
          <p:nvSpPr>
            <p:cNvPr id="5" name="PA-圆角矩形 14"/>
            <p:cNvSpPr/>
            <p:nvPr>
              <p:custDataLst>
                <p:tags r:id="rId3"/>
              </p:custDataLst>
            </p:nvPr>
          </p:nvSpPr>
          <p:spPr>
            <a:xfrm>
              <a:off x="6096000" y="2556758"/>
              <a:ext cx="4464424" cy="1286734"/>
            </a:xfrm>
            <a:prstGeom prst="roundRect">
              <a:avLst/>
            </a:prstGeom>
            <a:noFill/>
            <a:ln w="12700">
              <a:solidFill>
                <a:srgbClr val="C9110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6" name="PA-圆角矩形 15"/>
            <p:cNvSpPr/>
            <p:nvPr>
              <p:custDataLst>
                <p:tags r:id="rId4"/>
              </p:custDataLst>
            </p:nvPr>
          </p:nvSpPr>
          <p:spPr>
            <a:xfrm>
              <a:off x="6096000" y="4199028"/>
              <a:ext cx="4464424" cy="1286734"/>
            </a:xfrm>
            <a:prstGeom prst="roundRect">
              <a:avLst/>
            </a:prstGeom>
            <a:noFill/>
            <a:ln w="12700">
              <a:solidFill>
                <a:srgbClr val="C9110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8" name="PA-圆角矩形 16"/>
            <p:cNvSpPr/>
            <p:nvPr>
              <p:custDataLst>
                <p:tags r:id="rId5"/>
              </p:custDataLst>
            </p:nvPr>
          </p:nvSpPr>
          <p:spPr>
            <a:xfrm>
              <a:off x="1409154" y="2556758"/>
              <a:ext cx="4464424" cy="1286734"/>
            </a:xfrm>
            <a:prstGeom prst="roundRect">
              <a:avLst/>
            </a:prstGeom>
            <a:noFill/>
            <a:ln w="12700">
              <a:solidFill>
                <a:srgbClr val="C9110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9" name="PA-圆角矩形 17"/>
            <p:cNvSpPr/>
            <p:nvPr>
              <p:custDataLst>
                <p:tags r:id="rId6"/>
              </p:custDataLst>
            </p:nvPr>
          </p:nvSpPr>
          <p:spPr>
            <a:xfrm>
              <a:off x="1409154" y="4199028"/>
              <a:ext cx="4464424" cy="1286734"/>
            </a:xfrm>
            <a:prstGeom prst="roundRect">
              <a:avLst/>
            </a:prstGeom>
            <a:noFill/>
            <a:ln w="12700">
              <a:solidFill>
                <a:srgbClr val="C9110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10" name="PA-矩形 8"/>
            <p:cNvSpPr/>
            <p:nvPr>
              <p:custDataLst>
                <p:tags r:id="rId7"/>
              </p:custDataLst>
            </p:nvPr>
          </p:nvSpPr>
          <p:spPr>
            <a:xfrm>
              <a:off x="1636189" y="2521700"/>
              <a:ext cx="3093061" cy="1635634"/>
            </a:xfrm>
            <a:prstGeom prst="rect">
              <a:avLst/>
            </a:prstGeom>
          </p:spPr>
          <p:txBody>
            <a:bodyPr wrap="square">
              <a:spAutoFit/>
            </a:bodyPr>
            <a:lstStyle/>
            <a:p>
              <a:pPr algn="just">
                <a:lnSpc>
                  <a:spcPct val="130000"/>
                </a:lnSpc>
              </a:pPr>
              <a:r>
                <a:rPr lang="zh-CN" altLang="en-US" dirty="0">
                  <a:cs typeface="+mn-ea"/>
                  <a:sym typeface="+mn-lt"/>
                </a:rPr>
                <a:t>从</a:t>
              </a:r>
              <a:r>
                <a:rPr lang="en-US" altLang="zh-CN" dirty="0">
                  <a:cs typeface="+mn-ea"/>
                  <a:sym typeface="+mn-lt"/>
                </a:rPr>
                <a:t>1954</a:t>
              </a:r>
              <a:r>
                <a:rPr lang="zh-CN" altLang="en-US" dirty="0">
                  <a:cs typeface="+mn-ea"/>
                  <a:sym typeface="+mn-lt"/>
                </a:rPr>
                <a:t>年至</a:t>
              </a:r>
              <a:r>
                <a:rPr lang="en-US" altLang="zh-CN" dirty="0">
                  <a:cs typeface="+mn-ea"/>
                  <a:sym typeface="+mn-lt"/>
                </a:rPr>
                <a:t>1956</a:t>
              </a:r>
              <a:r>
                <a:rPr lang="zh-CN" altLang="en-US" dirty="0">
                  <a:cs typeface="+mn-ea"/>
                  <a:sym typeface="+mn-lt"/>
                </a:rPr>
                <a:t>年底全面进行。党对之采取了“和平赎买”的政策，通过国家资本主义形式，逐步将其改造成社会主义公有制企业。</a:t>
              </a:r>
            </a:p>
          </p:txBody>
        </p:sp>
        <p:sp>
          <p:nvSpPr>
            <p:cNvPr id="11" name="PA-矩形 9"/>
            <p:cNvSpPr/>
            <p:nvPr>
              <p:custDataLst>
                <p:tags r:id="rId8"/>
              </p:custDataLst>
            </p:nvPr>
          </p:nvSpPr>
          <p:spPr>
            <a:xfrm>
              <a:off x="7306140" y="2697042"/>
              <a:ext cx="3093061" cy="1032426"/>
            </a:xfrm>
            <a:prstGeom prst="rect">
              <a:avLst/>
            </a:prstGeom>
          </p:spPr>
          <p:txBody>
            <a:bodyPr wrap="square">
              <a:spAutoFit/>
            </a:bodyPr>
            <a:lstStyle/>
            <a:p>
              <a:pPr>
                <a:lnSpc>
                  <a:spcPct val="130000"/>
                </a:lnSpc>
              </a:pPr>
              <a:r>
                <a:rPr lang="zh-CN" altLang="en-US" dirty="0">
                  <a:cs typeface="+mn-ea"/>
                  <a:sym typeface="+mn-lt"/>
                </a:rPr>
                <a:t>没有中国共产党，哪有社会主义中国？哪有中国特色社会主义？哪有中华民族伟大复兴？</a:t>
              </a:r>
            </a:p>
          </p:txBody>
        </p:sp>
        <p:sp>
          <p:nvSpPr>
            <p:cNvPr id="12" name="PA-矩形 10"/>
            <p:cNvSpPr/>
            <p:nvPr>
              <p:custDataLst>
                <p:tags r:id="rId9"/>
              </p:custDataLst>
            </p:nvPr>
          </p:nvSpPr>
          <p:spPr>
            <a:xfrm>
              <a:off x="1651315" y="4387109"/>
              <a:ext cx="3093061" cy="1001546"/>
            </a:xfrm>
            <a:prstGeom prst="rect">
              <a:avLst/>
            </a:prstGeom>
          </p:spPr>
          <p:txBody>
            <a:bodyPr wrap="square">
              <a:spAutoFit/>
            </a:bodyPr>
            <a:lstStyle/>
            <a:p>
              <a:pPr algn="just">
                <a:lnSpc>
                  <a:spcPct val="130000"/>
                </a:lnSpc>
              </a:pPr>
              <a:r>
                <a:rPr lang="zh-CN" altLang="en-US" dirty="0">
                  <a:cs typeface="+mn-ea"/>
                  <a:sym typeface="+mn-lt"/>
                </a:rPr>
                <a:t>中国共产党对资本主义工商业采取利用、限制、改造的政策，对资产阶级采取赎买政策。</a:t>
              </a:r>
            </a:p>
          </p:txBody>
        </p:sp>
        <p:sp>
          <p:nvSpPr>
            <p:cNvPr id="13" name="PA-矩形 11"/>
            <p:cNvSpPr/>
            <p:nvPr>
              <p:custDataLst>
                <p:tags r:id="rId10"/>
              </p:custDataLst>
            </p:nvPr>
          </p:nvSpPr>
          <p:spPr>
            <a:xfrm>
              <a:off x="7189241" y="4234337"/>
              <a:ext cx="3371184" cy="731640"/>
            </a:xfrm>
            <a:prstGeom prst="rect">
              <a:avLst/>
            </a:prstGeom>
          </p:spPr>
          <p:txBody>
            <a:bodyPr wrap="square">
              <a:spAutoFit/>
            </a:bodyPr>
            <a:lstStyle/>
            <a:p>
              <a:pPr algn="just"/>
              <a:r>
                <a:rPr lang="zh-CN" altLang="en-US" sz="1600" dirty="0">
                  <a:cs typeface="+mn-ea"/>
                  <a:sym typeface="+mn-lt"/>
                </a:rPr>
                <a:t>我国通过国家资本主义的多种形式和平改造的成功，实现了马克思的赎买资产阶级的预想。</a:t>
              </a:r>
            </a:p>
          </p:txBody>
        </p:sp>
        <p:sp>
          <p:nvSpPr>
            <p:cNvPr id="14" name="PA-任意多边形 5"/>
            <p:cNvSpPr/>
            <p:nvPr>
              <p:custDataLst>
                <p:tags r:id="rId11"/>
              </p:custDataLst>
            </p:nvPr>
          </p:nvSpPr>
          <p:spPr bwMode="auto">
            <a:xfrm>
              <a:off x="4795062" y="2639478"/>
              <a:ext cx="2379455" cy="2667969"/>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rgbClr val="C9110E"/>
            </a:solidFill>
            <a:ln w="28575">
              <a:no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15" name="PA-矩形 13"/>
            <p:cNvSpPr/>
            <p:nvPr>
              <p:custDataLst>
                <p:tags r:id="rId12"/>
              </p:custDataLst>
            </p:nvPr>
          </p:nvSpPr>
          <p:spPr>
            <a:xfrm>
              <a:off x="4848250" y="3547050"/>
              <a:ext cx="2287802" cy="948422"/>
            </a:xfrm>
            <a:prstGeom prst="rect">
              <a:avLst/>
            </a:prstGeom>
            <a:noFill/>
            <a:effectLst/>
          </p:spPr>
          <p:txBody>
            <a:bodyPr wrap="square" rtlCol="0">
              <a:spAutoFit/>
            </a:bodyPr>
            <a:lstStyle/>
            <a:p>
              <a:pPr algn="ctr"/>
              <a:r>
                <a:rPr lang="zh-CN" altLang="en-US" sz="3200" b="1" dirty="0" smtClean="0">
                  <a:solidFill>
                    <a:schemeClr val="bg1"/>
                  </a:solidFill>
                  <a:cs typeface="+mn-ea"/>
                  <a:sym typeface="+mn-lt"/>
                </a:rPr>
                <a:t>资本主义工商业改造</a:t>
              </a:r>
              <a:endParaRPr lang="zh-CN" altLang="en-US" sz="3200" b="1" dirty="0">
                <a:solidFill>
                  <a:schemeClr val="bg1"/>
                </a:solidFill>
                <a:cs typeface="+mn-ea"/>
                <a:sym typeface="+mn-lt"/>
              </a:endParaRPr>
            </a:p>
          </p:txBody>
        </p:sp>
      </p:grpSp>
      <p:sp>
        <p:nvSpPr>
          <p:cNvPr id="17" name="TextBox 16"/>
          <p:cNvSpPr txBox="1"/>
          <p:nvPr/>
        </p:nvSpPr>
        <p:spPr>
          <a:xfrm>
            <a:off x="178915" y="6712749"/>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schemeClr val="accent2"/>
                </a:solidFill>
                <a:effectLst/>
                <a:uLnTx/>
                <a:uFillTx/>
              </a:rPr>
              <a:t>行业</a:t>
            </a:r>
            <a:r>
              <a:rPr kumimoji="0" lang="en-US" altLang="zh-CN" sz="100" b="0" i="0" u="none" strike="noStrike" kern="0" cap="none" spc="0" normalizeH="0" baseline="0" noProof="0" dirty="0" smtClean="0">
                <a:ln>
                  <a:noFill/>
                </a:ln>
                <a:solidFill>
                  <a:schemeClr val="accent2"/>
                </a:solidFill>
                <a:effectLst/>
                <a:uLnTx/>
                <a:uFillTx/>
              </a:rPr>
              <a:t>PPT</a:t>
            </a:r>
            <a:r>
              <a:rPr kumimoji="0" lang="zh-CN" altLang="en-US" sz="100" b="0" i="0" u="none" strike="noStrike" kern="0" cap="none" spc="0" normalizeH="0" baseline="0" noProof="0" dirty="0" smtClean="0">
                <a:ln>
                  <a:noFill/>
                </a:ln>
                <a:solidFill>
                  <a:schemeClr val="accent2"/>
                </a:solidFill>
                <a:effectLst/>
                <a:uLnTx/>
                <a:uFillTx/>
              </a:rPr>
              <a:t>模板</a:t>
            </a:r>
            <a:r>
              <a:rPr kumimoji="0" lang="en-US" altLang="zh-CN" sz="100" b="0" i="0" u="none" strike="noStrike" kern="0" cap="none" spc="0" normalizeH="0" baseline="0" noProof="0" dirty="0" smtClean="0">
                <a:ln>
                  <a:noFill/>
                </a:ln>
                <a:solidFill>
                  <a:schemeClr val="accent2"/>
                </a:solidFill>
                <a:effectLst/>
                <a:uLnTx/>
                <a:uFillTx/>
              </a:rPr>
              <a:t>http://www.1ppt.com/hangye/</a:t>
            </a: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102241"/>
          <p:cNvSpPr/>
          <p:nvPr>
            <p:custDataLst>
              <p:tags r:id="rId1"/>
            </p:custDataLst>
          </p:nvPr>
        </p:nvSpPr>
        <p:spPr>
          <a:xfrm>
            <a:off x="1054475" y="296663"/>
            <a:ext cx="4381125"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3600" b="1" dirty="0">
                <a:solidFill>
                  <a:srgbClr val="C00000"/>
                </a:solidFill>
                <a:cs typeface="+mn-ea"/>
                <a:sym typeface="+mn-lt"/>
              </a:rPr>
              <a:t>三大</a:t>
            </a:r>
            <a:r>
              <a:rPr lang="zh-CN" altLang="en-US" sz="3600" b="1" dirty="0" smtClean="0">
                <a:solidFill>
                  <a:srgbClr val="C00000"/>
                </a:solidFill>
                <a:cs typeface="+mn-ea"/>
                <a:sym typeface="+mn-lt"/>
              </a:rPr>
              <a:t>改造的关键因素</a:t>
            </a:r>
            <a:endParaRPr kumimoji="0" lang="zh-CN" altLang="en-US" sz="3600" b="1" i="0" u="none" strike="noStrike" kern="1200" cap="none" spc="0" normalizeH="0" baseline="0" noProof="0" dirty="0">
              <a:ln>
                <a:noFill/>
              </a:ln>
              <a:solidFill>
                <a:srgbClr val="C00000"/>
              </a:solidFill>
              <a:effectLst/>
              <a:uLnTx/>
              <a:uFillTx/>
              <a:cs typeface="+mn-ea"/>
              <a:sym typeface="+mn-lt"/>
            </a:endParaRPr>
          </a:p>
        </p:txBody>
      </p:sp>
      <p:pic>
        <p:nvPicPr>
          <p:cNvPr id="11" name="图片 10"/>
          <p:cNvPicPr>
            <a:picLocks noChangeAspect="1"/>
          </p:cNvPicPr>
          <p:nvPr/>
        </p:nvPicPr>
        <p:blipFill rotWithShape="1">
          <a:blip r:embed="rId4" cstate="screen">
            <a:duotone>
              <a:schemeClr val="accent4">
                <a:shade val="45000"/>
                <a:satMod val="135000"/>
              </a:schemeClr>
              <a:prstClr val="white"/>
            </a:duotone>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a:ext>
            </a:extLst>
          </a:blip>
          <a:srcRect/>
          <a:stretch>
            <a:fillRect/>
          </a:stretch>
        </p:blipFill>
        <p:spPr>
          <a:xfrm flipH="1">
            <a:off x="0" y="2756958"/>
            <a:ext cx="6837356" cy="4100660"/>
          </a:xfrm>
          <a:prstGeom prst="rect">
            <a:avLst/>
          </a:prstGeom>
        </p:spPr>
      </p:pic>
      <p:sp>
        <p:nvSpPr>
          <p:cNvPr id="12" name="文本框 11"/>
          <p:cNvSpPr txBox="1"/>
          <p:nvPr/>
        </p:nvSpPr>
        <p:spPr>
          <a:xfrm>
            <a:off x="2730788" y="2404781"/>
            <a:ext cx="9040305" cy="1889760"/>
          </a:xfrm>
          <a:prstGeom prst="rect">
            <a:avLst/>
          </a:prstGeom>
          <a:noFill/>
          <a:ln>
            <a:solidFill>
              <a:srgbClr val="9B0D13"/>
            </a:solidFill>
          </a:ln>
        </p:spPr>
        <p:txBody>
          <a:bodyPr wrap="square" rtlCol="0">
            <a:spAutoFit/>
          </a:bodyPr>
          <a:lstStyle/>
          <a:p>
            <a:pPr>
              <a:lnSpc>
                <a:spcPct val="130000"/>
              </a:lnSpc>
            </a:pPr>
            <a:r>
              <a:rPr lang="zh-CN" altLang="en-US" dirty="0">
                <a:cs typeface="+mn-ea"/>
                <a:sym typeface="+mn-lt"/>
              </a:rPr>
              <a:t>中国特色社会主义制度的最大优势是中国共产党领导，党是最高政治领导力量。没有党的领导，民族复兴必然是空想。历史和人民把我们党推到了这样的位置，我们就要以坚强有力的政治领导承担起应该承担的政治责任。</a:t>
            </a:r>
            <a:br>
              <a:rPr lang="zh-CN" altLang="en-US" dirty="0">
                <a:cs typeface="+mn-ea"/>
                <a:sym typeface="+mn-lt"/>
              </a:rPr>
            </a:br>
            <a:endParaRPr lang="zh-CN" altLang="en-US" dirty="0">
              <a:cs typeface="+mn-ea"/>
              <a:sym typeface="+mn-lt"/>
            </a:endParaRPr>
          </a:p>
          <a:p>
            <a:pPr algn="r">
              <a:lnSpc>
                <a:spcPct val="130000"/>
              </a:lnSpc>
            </a:pPr>
            <a:r>
              <a:rPr lang="en-US" altLang="zh-CN" dirty="0">
                <a:cs typeface="+mn-ea"/>
                <a:sym typeface="+mn-lt"/>
              </a:rPr>
              <a:t>——2018</a:t>
            </a:r>
            <a:r>
              <a:rPr lang="zh-CN" altLang="en-US" dirty="0">
                <a:cs typeface="+mn-ea"/>
                <a:sym typeface="+mn-lt"/>
              </a:rPr>
              <a:t>年</a:t>
            </a:r>
            <a:r>
              <a:rPr lang="en-US" altLang="zh-CN" dirty="0">
                <a:cs typeface="+mn-ea"/>
                <a:sym typeface="+mn-lt"/>
              </a:rPr>
              <a:t>6</a:t>
            </a:r>
            <a:r>
              <a:rPr lang="zh-CN" altLang="en-US" dirty="0">
                <a:cs typeface="+mn-ea"/>
                <a:sym typeface="+mn-lt"/>
              </a:rPr>
              <a:t>月</a:t>
            </a:r>
            <a:r>
              <a:rPr lang="en-US" altLang="zh-CN" dirty="0">
                <a:cs typeface="+mn-ea"/>
                <a:sym typeface="+mn-lt"/>
              </a:rPr>
              <a:t>29</a:t>
            </a:r>
            <a:r>
              <a:rPr lang="zh-CN" altLang="en-US" dirty="0">
                <a:cs typeface="+mn-ea"/>
                <a:sym typeface="+mn-lt"/>
              </a:rPr>
              <a:t>日，在十八届中央政治局第六次集体学习时的讲话</a:t>
            </a:r>
          </a:p>
        </p:txBody>
      </p:sp>
      <p:grpSp>
        <p:nvGrpSpPr>
          <p:cNvPr id="13" name="组合 12"/>
          <p:cNvGrpSpPr/>
          <p:nvPr/>
        </p:nvGrpSpPr>
        <p:grpSpPr>
          <a:xfrm>
            <a:off x="8382772" y="4728129"/>
            <a:ext cx="1595758" cy="1064873"/>
            <a:chOff x="8700131" y="3394303"/>
            <a:chExt cx="1595758" cy="1064873"/>
          </a:xfrm>
        </p:grpSpPr>
        <p:pic>
          <p:nvPicPr>
            <p:cNvPr id="14" name="Picture 4" descr="C:\Users\Administrator\Desktop\线稿长城11.png"/>
            <p:cNvPicPr>
              <a:picLocks noChangeAspect="1" noChangeArrowheads="1"/>
            </p:cNvPicPr>
            <p:nvPr/>
          </p:nvPicPr>
          <p:blipFill>
            <a:blip r:embed="rId6" cstate="screen">
              <a:duotone>
                <a:schemeClr val="accent4">
                  <a:shade val="45000"/>
                  <a:satMod val="135000"/>
                </a:schemeClr>
                <a:prstClr val="white"/>
              </a:duotone>
              <a:extLst>
                <a:ext uri="{BEBA8EAE-BF5A-486C-A8C5-ECC9F3942E4B}">
                  <a14:imgProps xmlns:a14="http://schemas.microsoft.com/office/drawing/2010/main">
                    <a14:imgLayer r:embed="rId7">
                      <a14:imgEffect>
                        <a14:saturation sat="66000"/>
                      </a14:imgEffect>
                    </a14:imgLayer>
                  </a14:imgProps>
                </a:ext>
                <a:ext uri="{28A0092B-C50C-407E-A947-70E740481C1C}">
                  <a14:useLocalDpi xmlns:a14="http://schemas.microsoft.com/office/drawing/2010/main"/>
                </a:ext>
              </a:extLst>
            </a:blip>
            <a:srcRect/>
            <a:stretch>
              <a:fillRect/>
            </a:stretch>
          </p:blipFill>
          <p:spPr bwMode="auto">
            <a:xfrm>
              <a:off x="8700131" y="3394303"/>
              <a:ext cx="1210990" cy="106487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C:\Users\Administrator\Desktop\线稿长城11.png"/>
            <p:cNvPicPr>
              <a:picLocks noChangeAspect="1" noChangeArrowheads="1"/>
            </p:cNvPicPr>
            <p:nvPr/>
          </p:nvPicPr>
          <p:blipFill>
            <a:blip r:embed="rId8" cstate="screen">
              <a:duotone>
                <a:schemeClr val="accent4">
                  <a:shade val="45000"/>
                  <a:satMod val="135000"/>
                </a:schemeClr>
                <a:prstClr val="white"/>
              </a:duotone>
              <a:extLst>
                <a:ext uri="{BEBA8EAE-BF5A-486C-A8C5-ECC9F3942E4B}">
                  <a14:imgProps xmlns:a14="http://schemas.microsoft.com/office/drawing/2010/main">
                    <a14:imgLayer r:embed="rId9">
                      <a14:imgEffect>
                        <a14:saturation sat="66000"/>
                      </a14:imgEffect>
                    </a14:imgLayer>
                  </a14:imgProps>
                </a:ext>
                <a:ext uri="{28A0092B-C50C-407E-A947-70E740481C1C}">
                  <a14:useLocalDpi xmlns:a14="http://schemas.microsoft.com/office/drawing/2010/main"/>
                </a:ext>
              </a:extLst>
            </a:blip>
            <a:srcRect/>
            <a:stretch>
              <a:fillRect/>
            </a:stretch>
          </p:blipFill>
          <p:spPr bwMode="auto">
            <a:xfrm rot="900000">
              <a:off x="9594226" y="3579708"/>
              <a:ext cx="701663" cy="617002"/>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矩形 2"/>
          <p:cNvSpPr/>
          <p:nvPr/>
        </p:nvSpPr>
        <p:spPr>
          <a:xfrm>
            <a:off x="2730788" y="1857206"/>
            <a:ext cx="1800493" cy="369332"/>
          </a:xfrm>
          <a:prstGeom prst="rect">
            <a:avLst/>
          </a:prstGeom>
        </p:spPr>
        <p:txBody>
          <a:bodyPr wrap="none">
            <a:spAutoFit/>
          </a:bodyPr>
          <a:lstStyle/>
          <a:p>
            <a:r>
              <a:rPr lang="zh-CN" altLang="en-US" dirty="0" smtClean="0">
                <a:solidFill>
                  <a:srgbClr val="C00000"/>
                </a:solidFill>
                <a:cs typeface="+mn-ea"/>
                <a:sym typeface="+mn-lt"/>
              </a:rPr>
              <a:t>中国共产党</a:t>
            </a:r>
            <a:r>
              <a:rPr lang="zh-CN" altLang="en-US" dirty="0">
                <a:solidFill>
                  <a:srgbClr val="C00000"/>
                </a:solidFill>
                <a:cs typeface="+mn-ea"/>
                <a:sym typeface="+mn-lt"/>
              </a:rPr>
              <a:t>领导</a:t>
            </a: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a14="http://schemas.microsoft.com/office/drawing/2010/main"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102245"/>
          <p:cNvSpPr/>
          <p:nvPr>
            <p:custDataLst>
              <p:tags r:id="rId1"/>
            </p:custDataLst>
          </p:nvPr>
        </p:nvSpPr>
        <p:spPr>
          <a:xfrm>
            <a:off x="1054475" y="296663"/>
            <a:ext cx="4381125"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rgbClr val="C00000"/>
                </a:solidFill>
                <a:effectLst/>
                <a:uLnTx/>
                <a:uFillTx/>
                <a:cs typeface="+mn-ea"/>
                <a:sym typeface="+mn-lt"/>
              </a:rPr>
              <a:t>坚持党的领导</a:t>
            </a:r>
          </a:p>
        </p:txBody>
      </p:sp>
      <p:pic>
        <p:nvPicPr>
          <p:cNvPr id="4" name="Picture 2"/>
          <p:cNvPicPr>
            <a:picLocks noChangeAspect="1" noChangeArrowheads="1"/>
          </p:cNvPicPr>
          <p:nvPr/>
        </p:nvPicPr>
        <p:blipFill rotWithShape="1">
          <a:blip r:embed="rId4" cstate="screen">
            <a:duotone>
              <a:schemeClr val="accent4">
                <a:shade val="45000"/>
                <a:satMod val="135000"/>
              </a:schemeClr>
              <a:prstClr val="white"/>
            </a:duotone>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a:ext>
            </a:extLst>
          </a:blip>
          <a:srcRect r="-9411"/>
          <a:stretch>
            <a:fillRect/>
          </a:stretch>
        </p:blipFill>
        <p:spPr bwMode="auto">
          <a:xfrm rot="10800000" flipV="1">
            <a:off x="9219414" y="3485357"/>
            <a:ext cx="3055948" cy="3372643"/>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773000" y="3522541"/>
            <a:ext cx="8276734" cy="2577950"/>
          </a:xfrm>
          <a:prstGeom prst="rect">
            <a:avLst/>
          </a:prstGeom>
        </p:spPr>
        <p:txBody>
          <a:bodyPr wrap="square">
            <a:spAutoFit/>
          </a:bodyPr>
          <a:lstStyle/>
          <a:p>
            <a:pPr>
              <a:lnSpc>
                <a:spcPct val="130000"/>
              </a:lnSpc>
            </a:pPr>
            <a:r>
              <a:rPr lang="zh-CN" altLang="en-US" dirty="0" smtClean="0"/>
              <a:t>    仅</a:t>
            </a:r>
            <a:r>
              <a:rPr lang="zh-CN" altLang="en-US" dirty="0"/>
              <a:t>用四年时间</a:t>
            </a:r>
            <a:r>
              <a:rPr lang="zh-CN" altLang="en-US" dirty="0" smtClean="0"/>
              <a:t>，达成目标，</a:t>
            </a:r>
            <a:r>
              <a:rPr lang="zh-CN" altLang="en-US" dirty="0"/>
              <a:t>引导全国人民走上社会主义道路。</a:t>
            </a:r>
            <a:r>
              <a:rPr lang="en-US" altLang="zh-CN" dirty="0"/>
              <a:t>1953</a:t>
            </a:r>
            <a:r>
              <a:rPr lang="zh-CN" altLang="en-US" dirty="0"/>
              <a:t>年</a:t>
            </a:r>
            <a:r>
              <a:rPr lang="en-US" altLang="zh-CN" dirty="0"/>
              <a:t>1</a:t>
            </a:r>
            <a:r>
              <a:rPr lang="zh-CN" altLang="en-US" dirty="0"/>
              <a:t>月至</a:t>
            </a:r>
            <a:r>
              <a:rPr lang="en-US" altLang="zh-CN" dirty="0"/>
              <a:t>1956</a:t>
            </a:r>
            <a:r>
              <a:rPr lang="zh-CN" altLang="en-US" dirty="0"/>
              <a:t>年</a:t>
            </a:r>
            <a:r>
              <a:rPr lang="en-US" altLang="zh-CN" dirty="0"/>
              <a:t>12</a:t>
            </a:r>
            <a:r>
              <a:rPr lang="zh-CN" altLang="en-US" dirty="0"/>
              <a:t>月，这是实行全面社会主义改造和进行有计划的经济建设阶段。这一时期，随着新民主主义革命任务的完成和国民经济的恢复，中国共产党适时地提出了过渡时期的总路线，这就是逐步实现国家的社会主义工业化，并逐步实现国家对农业、手工业和资本主义工商业改造同时并举的方针。到</a:t>
            </a:r>
            <a:r>
              <a:rPr lang="en-US" altLang="zh-CN" dirty="0"/>
              <a:t>1956</a:t>
            </a:r>
            <a:r>
              <a:rPr lang="zh-CN" altLang="en-US" dirty="0"/>
              <a:t>年底，国家对农业、手工业和资本主义工商业的社会主义改造已经基本完成，实现了由新民主主义向社会主义的转变，占世界人口四分之一的东方大国进入了社会主义社会。</a:t>
            </a:r>
            <a:endParaRPr lang="zh-CN" altLang="en-US" dirty="0">
              <a:cs typeface="+mn-ea"/>
              <a:sym typeface="+mn-lt"/>
            </a:endParaRPr>
          </a:p>
        </p:txBody>
      </p:sp>
      <p:sp>
        <p:nvSpPr>
          <p:cNvPr id="8" name="文本框 7"/>
          <p:cNvSpPr txBox="1"/>
          <p:nvPr/>
        </p:nvSpPr>
        <p:spPr>
          <a:xfrm>
            <a:off x="773000" y="2608644"/>
            <a:ext cx="7627372" cy="584775"/>
          </a:xfrm>
          <a:prstGeom prst="rect">
            <a:avLst/>
          </a:prstGeom>
          <a:noFill/>
        </p:spPr>
        <p:txBody>
          <a:bodyPr wrap="square" rtlCol="0">
            <a:spAutoFit/>
          </a:bodyPr>
          <a:lstStyle/>
          <a:p>
            <a:r>
              <a:rPr lang="zh-CN" altLang="en-US" sz="3200" b="1" dirty="0">
                <a:solidFill>
                  <a:srgbClr val="C00000"/>
                </a:solidFill>
                <a:cs typeface="+mn-ea"/>
                <a:sym typeface="+mn-lt"/>
              </a:rPr>
              <a:t>三</a:t>
            </a:r>
            <a:r>
              <a:rPr lang="zh-CN" altLang="en-US" sz="3200" b="1" dirty="0" smtClean="0">
                <a:solidFill>
                  <a:srgbClr val="C00000"/>
                </a:solidFill>
                <a:cs typeface="+mn-ea"/>
                <a:sym typeface="+mn-lt"/>
              </a:rPr>
              <a:t>大改造，</a:t>
            </a:r>
            <a:r>
              <a:rPr lang="zh-CN" altLang="en-US" sz="3200" b="1" dirty="0">
                <a:solidFill>
                  <a:srgbClr val="C00000"/>
                </a:solidFill>
                <a:cs typeface="+mn-ea"/>
                <a:sym typeface="+mn-lt"/>
              </a:rPr>
              <a:t>正是因为始终在党的领导下</a:t>
            </a:r>
          </a:p>
        </p:txBody>
      </p:sp>
      <p:grpSp>
        <p:nvGrpSpPr>
          <p:cNvPr id="10" name="组合 9"/>
          <p:cNvGrpSpPr/>
          <p:nvPr/>
        </p:nvGrpSpPr>
        <p:grpSpPr>
          <a:xfrm>
            <a:off x="6667986" y="1669886"/>
            <a:ext cx="2468066" cy="683186"/>
            <a:chOff x="7398066" y="5128966"/>
            <a:chExt cx="2468066" cy="683186"/>
          </a:xfrm>
        </p:grpSpPr>
        <p:pic>
          <p:nvPicPr>
            <p:cNvPr id="11" name="图片 10"/>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7398066" y="5128966"/>
              <a:ext cx="1152244" cy="664522"/>
            </a:xfrm>
            <a:prstGeom prst="rect">
              <a:avLst/>
            </a:prstGeom>
          </p:spPr>
        </p:pic>
        <p:pic>
          <p:nvPicPr>
            <p:cNvPr id="12" name="图片 11"/>
            <p:cNvPicPr>
              <a:picLocks noChangeAspect="1"/>
            </p:cNvPicPr>
            <p:nvPr/>
          </p:nvPicPr>
          <p:blipFill>
            <a:blip r:embed="rId7">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8799240" y="5129341"/>
              <a:ext cx="1066892" cy="682811"/>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a14="http://schemas.microsoft.com/office/drawing/2010/main"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grpId="0" nodeType="afterEffect">
                                  <p:stCondLst>
                                    <p:cond delay="0"/>
                                  </p:stCondLst>
                                  <p:iterate type="lt">
                                    <p:tmPct val="10000"/>
                                  </p:iterate>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PA-102267"/>
          <p:cNvSpPr/>
          <p:nvPr>
            <p:custDataLst>
              <p:tags r:id="rId1"/>
            </p:custDataLst>
          </p:nvPr>
        </p:nvSpPr>
        <p:spPr>
          <a:xfrm>
            <a:off x="1823734" y="2806183"/>
            <a:ext cx="8544533" cy="1323439"/>
          </a:xfrm>
          <a:prstGeom prst="rect">
            <a:avLst/>
          </a:prstGeom>
        </p:spPr>
        <p:txBody>
          <a:bodyPr wrap="square">
            <a:spAutoFit/>
          </a:bodyPr>
          <a:lstStyle/>
          <a:p>
            <a:pPr algn="dist"/>
            <a:r>
              <a:rPr lang="zh-CN" altLang="en-US" sz="8000" dirty="0">
                <a:solidFill>
                  <a:srgbClr val="C00000"/>
                </a:solidFill>
                <a:latin typeface="方正粗黑宋简体" panose="02000000000000000000" pitchFamily="2" charset="-122"/>
                <a:ea typeface="方正粗黑宋简体" panose="02000000000000000000" pitchFamily="2" charset="-122"/>
                <a:cs typeface="+mn-ea"/>
                <a:sym typeface="+mn-lt"/>
              </a:rPr>
              <a:t>三</a:t>
            </a:r>
            <a:r>
              <a:rPr lang="zh-CN" altLang="en-US" sz="8000" dirty="0" smtClean="0">
                <a:solidFill>
                  <a:srgbClr val="C00000"/>
                </a:solidFill>
                <a:latin typeface="方正粗黑宋简体" panose="02000000000000000000" pitchFamily="2" charset="-122"/>
                <a:ea typeface="方正粗黑宋简体" panose="02000000000000000000" pitchFamily="2" charset="-122"/>
                <a:cs typeface="+mn-ea"/>
                <a:sym typeface="+mn-lt"/>
              </a:rPr>
              <a:t>大改造的意义</a:t>
            </a:r>
            <a:endParaRPr lang="zh-CN" altLang="en-US" sz="8000" dirty="0">
              <a:solidFill>
                <a:srgbClr val="C00000"/>
              </a:solidFill>
              <a:latin typeface="方正粗黑宋简体" panose="02000000000000000000" pitchFamily="2" charset="-122"/>
              <a:ea typeface="方正粗黑宋简体" panose="02000000000000000000" pitchFamily="2" charset="-122"/>
              <a:cs typeface="+mn-ea"/>
              <a:sym typeface="+mn-lt"/>
            </a:endParaRPr>
          </a:p>
        </p:txBody>
      </p:sp>
      <p:cxnSp>
        <p:nvCxnSpPr>
          <p:cNvPr id="94" name="PA-102268"/>
          <p:cNvCxnSpPr/>
          <p:nvPr>
            <p:custDataLst>
              <p:tags r:id="rId2"/>
            </p:custDataLst>
          </p:nvPr>
        </p:nvCxnSpPr>
        <p:spPr>
          <a:xfrm>
            <a:off x="2395595" y="2540245"/>
            <a:ext cx="7400811" cy="0"/>
          </a:xfrm>
          <a:prstGeom prst="line">
            <a:avLst/>
          </a:prstGeom>
          <a:noFill/>
          <a:ln w="6350" cap="flat" cmpd="sng" algn="ctr">
            <a:solidFill>
              <a:srgbClr val="C00000"/>
            </a:solidFill>
            <a:prstDash val="solid"/>
            <a:miter lim="800000"/>
          </a:ln>
          <a:effectLst/>
        </p:spPr>
      </p:cxnSp>
      <p:cxnSp>
        <p:nvCxnSpPr>
          <p:cNvPr id="95" name="PA-102269"/>
          <p:cNvCxnSpPr/>
          <p:nvPr>
            <p:custDataLst>
              <p:tags r:id="rId3"/>
            </p:custDataLst>
          </p:nvPr>
        </p:nvCxnSpPr>
        <p:spPr>
          <a:xfrm>
            <a:off x="2395595" y="4430017"/>
            <a:ext cx="7400811" cy="0"/>
          </a:xfrm>
          <a:prstGeom prst="line">
            <a:avLst/>
          </a:prstGeom>
          <a:noFill/>
          <a:ln w="6350" cap="flat" cmpd="sng" algn="ctr">
            <a:solidFill>
              <a:srgbClr val="C00000"/>
            </a:solidFill>
            <a:prstDash val="solid"/>
            <a:miter lim="800000"/>
          </a:ln>
          <a:effectLst/>
        </p:spPr>
      </p:cxnSp>
      <p:sp>
        <p:nvSpPr>
          <p:cNvPr id="98" name="PA-102270"/>
          <p:cNvSpPr/>
          <p:nvPr>
            <p:custDataLst>
              <p:tags r:id="rId4"/>
            </p:custDataLst>
          </p:nvPr>
        </p:nvSpPr>
        <p:spPr>
          <a:xfrm>
            <a:off x="5267325" y="1422610"/>
            <a:ext cx="1657350" cy="495281"/>
          </a:xfrm>
          <a:prstGeom prst="roundRect">
            <a:avLst>
              <a:gd name="adj" fmla="val 0"/>
            </a:avLst>
          </a:prstGeom>
          <a:solidFill>
            <a:srgbClr val="C0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000" kern="0" dirty="0">
                <a:solidFill>
                  <a:prstClr val="white"/>
                </a:solidFill>
                <a:cs typeface="+mn-ea"/>
                <a:sym typeface="+mn-lt"/>
              </a:rPr>
              <a:t>历史性</a:t>
            </a:r>
            <a:endParaRPr kumimoji="0" lang="zh-CN" altLang="en-US" sz="2000" b="0" i="0" u="none" strike="noStrike" kern="0" cap="none" spc="0" normalizeH="0" baseline="0" noProof="0" dirty="0">
              <a:ln>
                <a:noFill/>
              </a:ln>
              <a:solidFill>
                <a:prstClr val="white"/>
              </a:solidFill>
              <a:effectLst/>
              <a:uLnTx/>
              <a:uFillTx/>
              <a:cs typeface="+mn-ea"/>
              <a:sym typeface="+mn-lt"/>
            </a:endParaRPr>
          </a:p>
        </p:txBody>
      </p:sp>
      <p:pic>
        <p:nvPicPr>
          <p:cNvPr id="100" name="PA-102271"/>
          <p:cNvPicPr>
            <a:picLocks noChangeAspect="1"/>
          </p:cNvPicPr>
          <p:nvPr>
            <p:custDataLst>
              <p:tags r:id="rId5"/>
            </p:custDataLst>
          </p:nvPr>
        </p:nvPicPr>
        <p:blipFill>
          <a:blip r:embed="rId18" cstate="screen">
            <a:duotone>
              <a:schemeClr val="accent1">
                <a:shade val="45000"/>
                <a:satMod val="135000"/>
              </a:schemeClr>
              <a:prstClr val="white"/>
            </a:duotone>
            <a:extLst>
              <a:ext uri="{BEBA8EAE-BF5A-486C-A8C5-ECC9F3942E4B}">
                <a14:imgProps xmlns:a14="http://schemas.microsoft.com/office/drawing/2010/main">
                  <a14:imgLayer r:embed="rId19">
                    <a14:imgEffect>
                      <a14:artisticPlasticWrap/>
                    </a14:imgEffect>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9632972" y="660385"/>
            <a:ext cx="1887122" cy="1340701"/>
          </a:xfrm>
          <a:prstGeom prst="rect">
            <a:avLst/>
          </a:prstGeom>
        </p:spPr>
      </p:pic>
      <p:sp>
        <p:nvSpPr>
          <p:cNvPr id="101" name="PA-102272"/>
          <p:cNvSpPr txBox="1">
            <a:spLocks noChangeArrowheads="1"/>
          </p:cNvSpPr>
          <p:nvPr>
            <p:custDataLst>
              <p:tags r:id="rId6"/>
            </p:custDataLst>
          </p:nvPr>
        </p:nvSpPr>
        <p:spPr bwMode="auto">
          <a:xfrm rot="5400000">
            <a:off x="-1662554" y="2185078"/>
            <a:ext cx="3820085" cy="1218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696" tIns="54847" rIns="109696" bIns="5484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7200" b="0" i="0" u="none" strike="noStrike" kern="1200" cap="none" spc="0" normalizeH="0" baseline="0" noProof="0" dirty="0">
                <a:ln>
                  <a:noFill/>
                </a:ln>
                <a:solidFill>
                  <a:srgbClr val="C00000">
                    <a:alpha val="22000"/>
                  </a:srgbClr>
                </a:solidFill>
                <a:effectLst/>
                <a:uLnTx/>
                <a:uFillTx/>
                <a:latin typeface="+mn-lt"/>
                <a:ea typeface="+mn-ea"/>
                <a:cs typeface="+mn-ea"/>
                <a:sym typeface="+mn-lt"/>
              </a:rPr>
              <a:t>PART 03</a:t>
            </a:r>
            <a:endParaRPr kumimoji="0" lang="zh-CN" altLang="en-US" sz="7200" b="0" i="0" u="none" strike="noStrike" kern="1200" cap="none" spc="0" normalizeH="0" baseline="0" noProof="0" dirty="0">
              <a:ln>
                <a:noFill/>
              </a:ln>
              <a:solidFill>
                <a:srgbClr val="C00000">
                  <a:alpha val="22000"/>
                </a:srgbClr>
              </a:solidFill>
              <a:effectLst/>
              <a:uLnTx/>
              <a:uFillTx/>
              <a:latin typeface="+mn-lt"/>
              <a:ea typeface="+mn-ea"/>
              <a:cs typeface="+mn-ea"/>
              <a:sym typeface="+mn-lt"/>
            </a:endParaRPr>
          </a:p>
        </p:txBody>
      </p:sp>
      <p:sp>
        <p:nvSpPr>
          <p:cNvPr id="107" name="PA-102273"/>
          <p:cNvSpPr/>
          <p:nvPr>
            <p:custDataLst>
              <p:tags r:id="rId7"/>
            </p:custDataLst>
          </p:nvPr>
        </p:nvSpPr>
        <p:spPr>
          <a:xfrm>
            <a:off x="1188719" y="5789779"/>
            <a:ext cx="9814562" cy="338554"/>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C00000"/>
                </a:solidFill>
                <a:effectLst/>
                <a:uLnTx/>
                <a:uFillTx/>
                <a:cs typeface="+mn-ea"/>
                <a:sym typeface="+mn-lt"/>
              </a:rPr>
              <a:t>坚</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持</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党</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的</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领</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导</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人</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民</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当</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家</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作</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主</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依</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法</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治</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国</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有</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机</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统</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一</a:t>
            </a:r>
          </a:p>
        </p:txBody>
      </p:sp>
      <p:grpSp>
        <p:nvGrpSpPr>
          <p:cNvPr id="108" name="PA-102274"/>
          <p:cNvGrpSpPr/>
          <p:nvPr>
            <p:custDataLst>
              <p:tags r:id="rId8"/>
            </p:custDataLst>
          </p:nvPr>
        </p:nvGrpSpPr>
        <p:grpSpPr>
          <a:xfrm>
            <a:off x="1188719" y="5078225"/>
            <a:ext cx="9814562" cy="411158"/>
            <a:chOff x="1188720" y="5413580"/>
            <a:chExt cx="9814562" cy="411158"/>
          </a:xfrm>
        </p:grpSpPr>
        <p:sp>
          <p:nvSpPr>
            <p:cNvPr id="109" name="PA-矩形 108"/>
            <p:cNvSpPr/>
            <p:nvPr>
              <p:custDataLst>
                <p:tags r:id="rId9"/>
              </p:custDataLst>
            </p:nvPr>
          </p:nvSpPr>
          <p:spPr>
            <a:xfrm>
              <a:off x="1188720" y="5604759"/>
              <a:ext cx="4003040" cy="28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10" name="PA-矩形 109"/>
            <p:cNvSpPr/>
            <p:nvPr>
              <p:custDataLst>
                <p:tags r:id="rId10"/>
              </p:custDataLst>
            </p:nvPr>
          </p:nvSpPr>
          <p:spPr>
            <a:xfrm>
              <a:off x="7000242" y="5604759"/>
              <a:ext cx="4003040" cy="28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111" name="组合 110"/>
            <p:cNvGrpSpPr/>
            <p:nvPr/>
          </p:nvGrpSpPr>
          <p:grpSpPr>
            <a:xfrm>
              <a:off x="5406442" y="5413580"/>
              <a:ext cx="1379118" cy="411158"/>
              <a:chOff x="5402520" y="5413580"/>
              <a:chExt cx="1379118" cy="411158"/>
            </a:xfrm>
          </p:grpSpPr>
          <p:sp>
            <p:nvSpPr>
              <p:cNvPr id="112" name="PA-5-Point Star 111"/>
              <p:cNvSpPr/>
              <p:nvPr>
                <p:custDataLst>
                  <p:tags r:id="rId11"/>
                </p:custDataLst>
              </p:nvPr>
            </p:nvSpPr>
            <p:spPr>
              <a:xfrm>
                <a:off x="5886500" y="5413580"/>
                <a:ext cx="411158" cy="411158"/>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13" name="PA-5-Point Star 112"/>
              <p:cNvSpPr/>
              <p:nvPr>
                <p:custDataLst>
                  <p:tags r:id="rId12"/>
                </p:custDataLst>
              </p:nvPr>
            </p:nvSpPr>
            <p:spPr>
              <a:xfrm>
                <a:off x="5586085" y="5494700"/>
                <a:ext cx="248918" cy="248918"/>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14" name="PA-5-Point Star 113"/>
              <p:cNvSpPr/>
              <p:nvPr>
                <p:custDataLst>
                  <p:tags r:id="rId13"/>
                </p:custDataLst>
              </p:nvPr>
            </p:nvSpPr>
            <p:spPr>
              <a:xfrm>
                <a:off x="6349155" y="5494700"/>
                <a:ext cx="248918" cy="248918"/>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15" name="PA-5-Point Star 114"/>
              <p:cNvSpPr/>
              <p:nvPr>
                <p:custDataLst>
                  <p:tags r:id="rId14"/>
                </p:custDataLst>
              </p:nvPr>
            </p:nvSpPr>
            <p:spPr>
              <a:xfrm>
                <a:off x="5402520" y="5553125"/>
                <a:ext cx="132068" cy="132068"/>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16" name="PA-5-Point Star 115"/>
              <p:cNvSpPr/>
              <p:nvPr>
                <p:custDataLst>
                  <p:tags r:id="rId15"/>
                </p:custDataLst>
              </p:nvPr>
            </p:nvSpPr>
            <p:spPr>
              <a:xfrm>
                <a:off x="6649570" y="5553125"/>
                <a:ext cx="132068" cy="132068"/>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a14="http://schemas.microsoft.com/office/drawing/2010/main"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500"/>
                                  </p:stCondLst>
                                  <p:childTnLst>
                                    <p:set>
                                      <p:cBhvr>
                                        <p:cTn id="6" dur="1" fill="hold">
                                          <p:stCondLst>
                                            <p:cond delay="0"/>
                                          </p:stCondLst>
                                        </p:cTn>
                                        <p:tgtEl>
                                          <p:spTgt spid="101">
                                            <p:txEl>
                                              <p:pRg st="0" end="0"/>
                                            </p:txEl>
                                          </p:spTgt>
                                        </p:tgtEl>
                                        <p:attrNameLst>
                                          <p:attrName>style.visibility</p:attrName>
                                        </p:attrNameLst>
                                      </p:cBhvr>
                                      <p:to>
                                        <p:strVal val="visible"/>
                                      </p:to>
                                    </p:set>
                                    <p:anim calcmode="lin" valueType="num">
                                      <p:cBhvr additive="base">
                                        <p:cTn id="7" dur="750"/>
                                        <p:tgtEl>
                                          <p:spTgt spid="101">
                                            <p:txEl>
                                              <p:pRg st="0" end="0"/>
                                            </p:txEl>
                                          </p:spTgt>
                                        </p:tgtEl>
                                        <p:attrNameLst>
                                          <p:attrName>ppt_x</p:attrName>
                                        </p:attrNameLst>
                                      </p:cBhvr>
                                      <p:tavLst>
                                        <p:tav tm="0">
                                          <p:val>
                                            <p:strVal val="#ppt_x-#ppt_w*1.125000"/>
                                          </p:val>
                                        </p:tav>
                                        <p:tav tm="100000">
                                          <p:val>
                                            <p:strVal val="#ppt_x"/>
                                          </p:val>
                                        </p:tav>
                                      </p:tavLst>
                                    </p:anim>
                                    <p:animEffect transition="in" filter="wipe(right)">
                                      <p:cBhvr>
                                        <p:cTn id="8" dur="750"/>
                                        <p:tgtEl>
                                          <p:spTgt spid="101">
                                            <p:txEl>
                                              <p:pRg st="0" end="0"/>
                                            </p:txEl>
                                          </p:spTgt>
                                        </p:tgtEl>
                                      </p:cBhvr>
                                    </p:animEffect>
                                  </p:childTnLst>
                                </p:cTn>
                              </p:par>
                            </p:childTnLst>
                          </p:cTn>
                        </p:par>
                        <p:par>
                          <p:cTn id="9" fill="hold">
                            <p:stCondLst>
                              <p:cond delay="1500"/>
                            </p:stCondLst>
                            <p:childTnLst>
                              <p:par>
                                <p:cTn id="10" presetID="16" presetClass="entr" presetSubtype="37" fill="hold" nodeType="afterEffect">
                                  <p:stCondLst>
                                    <p:cond delay="0"/>
                                  </p:stCondLst>
                                  <p:childTnLst>
                                    <p:set>
                                      <p:cBhvr>
                                        <p:cTn id="11" dur="1" fill="hold">
                                          <p:stCondLst>
                                            <p:cond delay="0"/>
                                          </p:stCondLst>
                                        </p:cTn>
                                        <p:tgtEl>
                                          <p:spTgt spid="94"/>
                                        </p:tgtEl>
                                        <p:attrNameLst>
                                          <p:attrName>style.visibility</p:attrName>
                                        </p:attrNameLst>
                                      </p:cBhvr>
                                      <p:to>
                                        <p:strVal val="visible"/>
                                      </p:to>
                                    </p:set>
                                    <p:animEffect transition="in" filter="barn(outVertical)">
                                      <p:cBhvr>
                                        <p:cTn id="12" dur="500"/>
                                        <p:tgtEl>
                                          <p:spTgt spid="94"/>
                                        </p:tgtEl>
                                      </p:cBhvr>
                                    </p:animEffect>
                                  </p:childTnLst>
                                </p:cTn>
                              </p:par>
                              <p:par>
                                <p:cTn id="13" presetID="16" presetClass="entr" presetSubtype="37" fill="hold" nodeType="withEffect">
                                  <p:stCondLst>
                                    <p:cond delay="0"/>
                                  </p:stCondLst>
                                  <p:childTnLst>
                                    <p:set>
                                      <p:cBhvr>
                                        <p:cTn id="14" dur="1" fill="hold">
                                          <p:stCondLst>
                                            <p:cond delay="0"/>
                                          </p:stCondLst>
                                        </p:cTn>
                                        <p:tgtEl>
                                          <p:spTgt spid="95"/>
                                        </p:tgtEl>
                                        <p:attrNameLst>
                                          <p:attrName>style.visibility</p:attrName>
                                        </p:attrNameLst>
                                      </p:cBhvr>
                                      <p:to>
                                        <p:strVal val="visible"/>
                                      </p:to>
                                    </p:set>
                                    <p:animEffect transition="in" filter="barn(outVertical)">
                                      <p:cBhvr>
                                        <p:cTn id="15" dur="500"/>
                                        <p:tgtEl>
                                          <p:spTgt spid="95"/>
                                        </p:tgtEl>
                                      </p:cBhvr>
                                    </p:animEffect>
                                  </p:childTnLst>
                                </p:cTn>
                              </p:par>
                            </p:childTnLst>
                          </p:cTn>
                        </p:par>
                        <p:par>
                          <p:cTn id="16" fill="hold">
                            <p:stCondLst>
                              <p:cond delay="2000"/>
                            </p:stCondLst>
                            <p:childTnLst>
                              <p:par>
                                <p:cTn id="17" presetID="50" presetClass="entr" presetSubtype="0" decel="100000" fill="hold" nodeType="afterEffect">
                                  <p:stCondLst>
                                    <p:cond delay="0"/>
                                  </p:stCondLst>
                                  <p:childTnLst>
                                    <p:set>
                                      <p:cBhvr>
                                        <p:cTn id="18" dur="1" fill="hold">
                                          <p:stCondLst>
                                            <p:cond delay="0"/>
                                          </p:stCondLst>
                                        </p:cTn>
                                        <p:tgtEl>
                                          <p:spTgt spid="93">
                                            <p:txEl>
                                              <p:pRg st="0" end="0"/>
                                            </p:txEl>
                                          </p:spTgt>
                                        </p:tgtEl>
                                        <p:attrNameLst>
                                          <p:attrName>style.visibility</p:attrName>
                                        </p:attrNameLst>
                                      </p:cBhvr>
                                      <p:to>
                                        <p:strVal val="visible"/>
                                      </p:to>
                                    </p:set>
                                    <p:anim calcmode="lin" valueType="num">
                                      <p:cBhvr>
                                        <p:cTn id="19" dur="1250" fill="hold"/>
                                        <p:tgtEl>
                                          <p:spTgt spid="93">
                                            <p:txEl>
                                              <p:pRg st="0" end="0"/>
                                            </p:txEl>
                                          </p:spTgt>
                                        </p:tgtEl>
                                        <p:attrNameLst>
                                          <p:attrName>ppt_w</p:attrName>
                                        </p:attrNameLst>
                                      </p:cBhvr>
                                      <p:tavLst>
                                        <p:tav tm="0">
                                          <p:val>
                                            <p:strVal val="#ppt_w+.3"/>
                                          </p:val>
                                        </p:tav>
                                        <p:tav tm="100000">
                                          <p:val>
                                            <p:strVal val="#ppt_w"/>
                                          </p:val>
                                        </p:tav>
                                      </p:tavLst>
                                    </p:anim>
                                    <p:anim calcmode="lin" valueType="num">
                                      <p:cBhvr>
                                        <p:cTn id="20" dur="1250" fill="hold"/>
                                        <p:tgtEl>
                                          <p:spTgt spid="93">
                                            <p:txEl>
                                              <p:pRg st="0" end="0"/>
                                            </p:txEl>
                                          </p:spTgt>
                                        </p:tgtEl>
                                        <p:attrNameLst>
                                          <p:attrName>ppt_h</p:attrName>
                                        </p:attrNameLst>
                                      </p:cBhvr>
                                      <p:tavLst>
                                        <p:tav tm="0">
                                          <p:val>
                                            <p:strVal val="#ppt_h"/>
                                          </p:val>
                                        </p:tav>
                                        <p:tav tm="100000">
                                          <p:val>
                                            <p:strVal val="#ppt_h"/>
                                          </p:val>
                                        </p:tav>
                                      </p:tavLst>
                                    </p:anim>
                                    <p:animEffect transition="in" filter="fade">
                                      <p:cBhvr>
                                        <p:cTn id="21" dur="1250"/>
                                        <p:tgtEl>
                                          <p:spTgt spid="93">
                                            <p:txEl>
                                              <p:pRg st="0" end="0"/>
                                            </p:txEl>
                                          </p:spTgt>
                                        </p:tgtEl>
                                      </p:cBhvr>
                                    </p:animEffect>
                                  </p:childTnLst>
                                </p:cTn>
                              </p:par>
                            </p:childTnLst>
                          </p:cTn>
                        </p:par>
                        <p:par>
                          <p:cTn id="22" fill="hold">
                            <p:stCondLst>
                              <p:cond delay="3500"/>
                            </p:stCondLst>
                            <p:childTnLst>
                              <p:par>
                                <p:cTn id="23" presetID="52" presetClass="entr" presetSubtype="0" fill="hold" nodeType="afterEffect">
                                  <p:stCondLst>
                                    <p:cond delay="0"/>
                                  </p:stCondLst>
                                  <p:childTnLst>
                                    <p:set>
                                      <p:cBhvr>
                                        <p:cTn id="24" dur="1" fill="hold">
                                          <p:stCondLst>
                                            <p:cond delay="0"/>
                                          </p:stCondLst>
                                        </p:cTn>
                                        <p:tgtEl>
                                          <p:spTgt spid="100"/>
                                        </p:tgtEl>
                                        <p:attrNameLst>
                                          <p:attrName>style.visibility</p:attrName>
                                        </p:attrNameLst>
                                      </p:cBhvr>
                                      <p:to>
                                        <p:strVal val="visible"/>
                                      </p:to>
                                    </p:set>
                                    <p:animScale>
                                      <p:cBhvr>
                                        <p:cTn id="25" dur="1250" decel="50000" fill="hold">
                                          <p:stCondLst>
                                            <p:cond delay="0"/>
                                          </p:stCondLst>
                                        </p:cTn>
                                        <p:tgtEl>
                                          <p:spTgt spid="10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250" decel="50000" fill="hold">
                                          <p:stCondLst>
                                            <p:cond delay="0"/>
                                          </p:stCondLst>
                                        </p:cTn>
                                        <p:tgtEl>
                                          <p:spTgt spid="100"/>
                                        </p:tgtEl>
                                        <p:attrNameLst>
                                          <p:attrName>ppt_x</p:attrName>
                                          <p:attrName>ppt_y</p:attrName>
                                        </p:attrNameLst>
                                      </p:cBhvr>
                                    </p:animMotion>
                                    <p:animEffect transition="in" filter="fade">
                                      <p:cBhvr>
                                        <p:cTn id="27" dur="1250"/>
                                        <p:tgtEl>
                                          <p:spTgt spid="100"/>
                                        </p:tgtEl>
                                      </p:cBhvr>
                                    </p:animEffect>
                                  </p:childTnLst>
                                </p:cTn>
                              </p:par>
                            </p:childTnLst>
                          </p:cTn>
                        </p:par>
                        <p:par>
                          <p:cTn id="28" fill="hold">
                            <p:stCondLst>
                              <p:cond delay="5000"/>
                            </p:stCondLst>
                            <p:childTnLst>
                              <p:par>
                                <p:cTn id="29" presetID="16" presetClass="entr" presetSubtype="37" fill="hold" grpId="0" nodeType="afterEffect">
                                  <p:stCondLst>
                                    <p:cond delay="0"/>
                                  </p:stCondLst>
                                  <p:iterate type="lt">
                                    <p:tmPct val="0"/>
                                  </p:iterate>
                                  <p:childTnLst>
                                    <p:set>
                                      <p:cBhvr>
                                        <p:cTn id="30" dur="1" fill="hold">
                                          <p:stCondLst>
                                            <p:cond delay="0"/>
                                          </p:stCondLst>
                                        </p:cTn>
                                        <p:tgtEl>
                                          <p:spTgt spid="101"/>
                                        </p:tgtEl>
                                        <p:attrNameLst>
                                          <p:attrName>style.visibility</p:attrName>
                                        </p:attrNameLst>
                                      </p:cBhvr>
                                      <p:to>
                                        <p:strVal val="visible"/>
                                      </p:to>
                                    </p:set>
                                    <p:animEffect transition="in" filter="barn(outVertical)">
                                      <p:cBhvr>
                                        <p:cTn id="31" dur="250"/>
                                        <p:tgtEl>
                                          <p:spTgt spid="101"/>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107"/>
                                        </p:tgtEl>
                                        <p:attrNameLst>
                                          <p:attrName>style.visibility</p:attrName>
                                        </p:attrNameLst>
                                      </p:cBhvr>
                                      <p:to>
                                        <p:strVal val="visible"/>
                                      </p:to>
                                    </p:set>
                                    <p:animEffect transition="in" filter="fade">
                                      <p:cBhvr>
                                        <p:cTn id="34" dur="1000"/>
                                        <p:tgtEl>
                                          <p:spTgt spid="107"/>
                                        </p:tgtEl>
                                      </p:cBhvr>
                                    </p:animEffect>
                                    <p:anim calcmode="lin" valueType="num">
                                      <p:cBhvr>
                                        <p:cTn id="35" dur="1000" fill="hold"/>
                                        <p:tgtEl>
                                          <p:spTgt spid="107"/>
                                        </p:tgtEl>
                                        <p:attrNameLst>
                                          <p:attrName>ppt_x</p:attrName>
                                        </p:attrNameLst>
                                      </p:cBhvr>
                                      <p:tavLst>
                                        <p:tav tm="0">
                                          <p:val>
                                            <p:strVal val="#ppt_x"/>
                                          </p:val>
                                        </p:tav>
                                        <p:tav tm="100000">
                                          <p:val>
                                            <p:strVal val="#ppt_x"/>
                                          </p:val>
                                        </p:tav>
                                      </p:tavLst>
                                    </p:anim>
                                    <p:anim calcmode="lin" valueType="num">
                                      <p:cBhvr>
                                        <p:cTn id="36" dur="1000" fill="hold"/>
                                        <p:tgtEl>
                                          <p:spTgt spid="107"/>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08"/>
                                        </p:tgtEl>
                                        <p:attrNameLst>
                                          <p:attrName>style.visibility</p:attrName>
                                        </p:attrNameLst>
                                      </p:cBhvr>
                                      <p:to>
                                        <p:strVal val="visible"/>
                                      </p:to>
                                    </p:set>
                                    <p:animEffect transition="in" filter="fade">
                                      <p:cBhvr>
                                        <p:cTn id="39" dur="1000"/>
                                        <p:tgtEl>
                                          <p:spTgt spid="108"/>
                                        </p:tgtEl>
                                      </p:cBhvr>
                                    </p:animEffect>
                                    <p:anim calcmode="lin" valueType="num">
                                      <p:cBhvr>
                                        <p:cTn id="40" dur="1000" fill="hold"/>
                                        <p:tgtEl>
                                          <p:spTgt spid="108"/>
                                        </p:tgtEl>
                                        <p:attrNameLst>
                                          <p:attrName>ppt_x</p:attrName>
                                        </p:attrNameLst>
                                      </p:cBhvr>
                                      <p:tavLst>
                                        <p:tav tm="0">
                                          <p:val>
                                            <p:strVal val="#ppt_x"/>
                                          </p:val>
                                        </p:tav>
                                        <p:tav tm="100000">
                                          <p:val>
                                            <p:strVal val="#ppt_x"/>
                                          </p:val>
                                        </p:tav>
                                      </p:tavLst>
                                    </p:anim>
                                    <p:anim calcmode="lin" valueType="num">
                                      <p:cBhvr>
                                        <p:cTn id="41"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P spid="10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近平论述三个坚持夯实强国之基PPT模板"/>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PA" val="v5.2.9"/>
</p:tagLst>
</file>

<file path=ppt/tags/tag100.xml><?xml version="1.0" encoding="utf-8"?>
<p:tagLst xmlns:a="http://schemas.openxmlformats.org/drawingml/2006/main" xmlns:r="http://schemas.openxmlformats.org/officeDocument/2006/relationships" xmlns:p="http://schemas.openxmlformats.org/presentationml/2006/main">
  <p:tag name="PA" val="v5.2.9"/>
</p:tagLst>
</file>

<file path=ppt/tags/tag101.xml><?xml version="1.0" encoding="utf-8"?>
<p:tagLst xmlns:a="http://schemas.openxmlformats.org/drawingml/2006/main" xmlns:r="http://schemas.openxmlformats.org/officeDocument/2006/relationships" xmlns:p="http://schemas.openxmlformats.org/presentationml/2006/main">
  <p:tag name="PA" val="v5.2.9"/>
</p:tagLst>
</file>

<file path=ppt/tags/tag11.xml><?xml version="1.0" encoding="utf-8"?>
<p:tagLst xmlns:a="http://schemas.openxmlformats.org/drawingml/2006/main" xmlns:r="http://schemas.openxmlformats.org/officeDocument/2006/relationships" xmlns:p="http://schemas.openxmlformats.org/presentationml/2006/main">
  <p:tag name="PA" val="v5.2.9"/>
</p:tagLst>
</file>

<file path=ppt/tags/tag12.xml><?xml version="1.0" encoding="utf-8"?>
<p:tagLst xmlns:a="http://schemas.openxmlformats.org/drawingml/2006/main" xmlns:r="http://schemas.openxmlformats.org/officeDocument/2006/relationships" xmlns:p="http://schemas.openxmlformats.org/presentationml/2006/main">
  <p:tag name="PA" val="v5.2.9"/>
</p:tagLst>
</file>

<file path=ppt/tags/tag13.xml><?xml version="1.0" encoding="utf-8"?>
<p:tagLst xmlns:a="http://schemas.openxmlformats.org/drawingml/2006/main" xmlns:r="http://schemas.openxmlformats.org/officeDocument/2006/relationships" xmlns:p="http://schemas.openxmlformats.org/presentationml/2006/main">
  <p:tag name="PA" val="v5.2.9"/>
</p:tagLst>
</file>

<file path=ppt/tags/tag14.xml><?xml version="1.0" encoding="utf-8"?>
<p:tagLst xmlns:a="http://schemas.openxmlformats.org/drawingml/2006/main" xmlns:r="http://schemas.openxmlformats.org/officeDocument/2006/relationships" xmlns:p="http://schemas.openxmlformats.org/presentationml/2006/main">
  <p:tag name="PA" val="v5.2.9"/>
</p:tagLst>
</file>

<file path=ppt/tags/tag15.xml><?xml version="1.0" encoding="utf-8"?>
<p:tagLst xmlns:a="http://schemas.openxmlformats.org/drawingml/2006/main" xmlns:r="http://schemas.openxmlformats.org/officeDocument/2006/relationships" xmlns:p="http://schemas.openxmlformats.org/presentationml/2006/main">
  <p:tag name="PA" val="v5.2.9"/>
</p:tagLst>
</file>

<file path=ppt/tags/tag16.xml><?xml version="1.0" encoding="utf-8"?>
<p:tagLst xmlns:a="http://schemas.openxmlformats.org/drawingml/2006/main" xmlns:r="http://schemas.openxmlformats.org/officeDocument/2006/relationships" xmlns:p="http://schemas.openxmlformats.org/presentationml/2006/main">
  <p:tag name="PA" val="v5.2.9"/>
</p:tagLst>
</file>

<file path=ppt/tags/tag17.xml><?xml version="1.0" encoding="utf-8"?>
<p:tagLst xmlns:a="http://schemas.openxmlformats.org/drawingml/2006/main" xmlns:r="http://schemas.openxmlformats.org/officeDocument/2006/relationships" xmlns:p="http://schemas.openxmlformats.org/presentationml/2006/main">
  <p:tag name="PA" val="v5.2.9"/>
</p:tagLst>
</file>

<file path=ppt/tags/tag18.xml><?xml version="1.0" encoding="utf-8"?>
<p:tagLst xmlns:a="http://schemas.openxmlformats.org/drawingml/2006/main" xmlns:r="http://schemas.openxmlformats.org/officeDocument/2006/relationships" xmlns:p="http://schemas.openxmlformats.org/presentationml/2006/main">
  <p:tag name="PA" val="v5.2.9"/>
</p:tagLst>
</file>

<file path=ppt/tags/tag19.xml><?xml version="1.0" encoding="utf-8"?>
<p:tagLst xmlns:a="http://schemas.openxmlformats.org/drawingml/2006/main" xmlns:r="http://schemas.openxmlformats.org/officeDocument/2006/relationships" xmlns:p="http://schemas.openxmlformats.org/presentationml/2006/main">
  <p:tag name="PA" val="v5.2.9"/>
</p:tagLst>
</file>

<file path=ppt/tags/tag2.xml><?xml version="1.0" encoding="utf-8"?>
<p:tagLst xmlns:a="http://schemas.openxmlformats.org/drawingml/2006/main" xmlns:r="http://schemas.openxmlformats.org/officeDocument/2006/relationships" xmlns:p="http://schemas.openxmlformats.org/presentationml/2006/main">
  <p:tag name="PA" val="v5.2.9"/>
</p:tagLst>
</file>

<file path=ppt/tags/tag20.xml><?xml version="1.0" encoding="utf-8"?>
<p:tagLst xmlns:a="http://schemas.openxmlformats.org/drawingml/2006/main" xmlns:r="http://schemas.openxmlformats.org/officeDocument/2006/relationships" xmlns:p="http://schemas.openxmlformats.org/presentationml/2006/main">
  <p:tag name="PA" val="v5.2.9"/>
</p:tagLst>
</file>

<file path=ppt/tags/tag21.xml><?xml version="1.0" encoding="utf-8"?>
<p:tagLst xmlns:a="http://schemas.openxmlformats.org/drawingml/2006/main" xmlns:r="http://schemas.openxmlformats.org/officeDocument/2006/relationships" xmlns:p="http://schemas.openxmlformats.org/presentationml/2006/main">
  <p:tag name="PA" val="v5.2.9"/>
</p:tagLst>
</file>

<file path=ppt/tags/tag22.xml><?xml version="1.0" encoding="utf-8"?>
<p:tagLst xmlns:a="http://schemas.openxmlformats.org/drawingml/2006/main" xmlns:r="http://schemas.openxmlformats.org/officeDocument/2006/relationships" xmlns:p="http://schemas.openxmlformats.org/presentationml/2006/main">
  <p:tag name="PA" val="v5.2.9"/>
</p:tagLst>
</file>

<file path=ppt/tags/tag23.xml><?xml version="1.0" encoding="utf-8"?>
<p:tagLst xmlns:a="http://schemas.openxmlformats.org/drawingml/2006/main" xmlns:r="http://schemas.openxmlformats.org/officeDocument/2006/relationships" xmlns:p="http://schemas.openxmlformats.org/presentationml/2006/main">
  <p:tag name="PA" val="v5.2.9"/>
</p:tagLst>
</file>

<file path=ppt/tags/tag24.xml><?xml version="1.0" encoding="utf-8"?>
<p:tagLst xmlns:a="http://schemas.openxmlformats.org/drawingml/2006/main" xmlns:r="http://schemas.openxmlformats.org/officeDocument/2006/relationships" xmlns:p="http://schemas.openxmlformats.org/presentationml/2006/main">
  <p:tag name="PA" val="v5.2.9"/>
</p:tagLst>
</file>

<file path=ppt/tags/tag25.xml><?xml version="1.0" encoding="utf-8"?>
<p:tagLst xmlns:a="http://schemas.openxmlformats.org/drawingml/2006/main" xmlns:r="http://schemas.openxmlformats.org/officeDocument/2006/relationships" xmlns:p="http://schemas.openxmlformats.org/presentationml/2006/main">
  <p:tag name="PA" val="v5.2.9"/>
</p:tagLst>
</file>

<file path=ppt/tags/tag26.xml><?xml version="1.0" encoding="utf-8"?>
<p:tagLst xmlns:a="http://schemas.openxmlformats.org/drawingml/2006/main" xmlns:r="http://schemas.openxmlformats.org/officeDocument/2006/relationships" xmlns:p="http://schemas.openxmlformats.org/presentationml/2006/main">
  <p:tag name="PA" val="v5.2.9"/>
</p:tagLst>
</file>

<file path=ppt/tags/tag27.xml><?xml version="1.0" encoding="utf-8"?>
<p:tagLst xmlns:a="http://schemas.openxmlformats.org/drawingml/2006/main" xmlns:r="http://schemas.openxmlformats.org/officeDocument/2006/relationships" xmlns:p="http://schemas.openxmlformats.org/presentationml/2006/main">
  <p:tag name="PA" val="v5.2.9"/>
</p:tagLst>
</file>

<file path=ppt/tags/tag28.xml><?xml version="1.0" encoding="utf-8"?>
<p:tagLst xmlns:a="http://schemas.openxmlformats.org/drawingml/2006/main" xmlns:r="http://schemas.openxmlformats.org/officeDocument/2006/relationships" xmlns:p="http://schemas.openxmlformats.org/presentationml/2006/main">
  <p:tag name="PA" val="v5.2.9"/>
</p:tagLst>
</file>

<file path=ppt/tags/tag29.xml><?xml version="1.0" encoding="utf-8"?>
<p:tagLst xmlns:a="http://schemas.openxmlformats.org/drawingml/2006/main" xmlns:r="http://schemas.openxmlformats.org/officeDocument/2006/relationships" xmlns:p="http://schemas.openxmlformats.org/presentationml/2006/main">
  <p:tag name="PA" val="v5.2.9"/>
</p:tagLst>
</file>

<file path=ppt/tags/tag3.xml><?xml version="1.0" encoding="utf-8"?>
<p:tagLst xmlns:a="http://schemas.openxmlformats.org/drawingml/2006/main" xmlns:r="http://schemas.openxmlformats.org/officeDocument/2006/relationships" xmlns:p="http://schemas.openxmlformats.org/presentationml/2006/main">
  <p:tag name="PA" val="v5.2.9"/>
</p:tagLst>
</file>

<file path=ppt/tags/tag30.xml><?xml version="1.0" encoding="utf-8"?>
<p:tagLst xmlns:a="http://schemas.openxmlformats.org/drawingml/2006/main" xmlns:r="http://schemas.openxmlformats.org/officeDocument/2006/relationships" xmlns:p="http://schemas.openxmlformats.org/presentationml/2006/main">
  <p:tag name="PA" val="v5.2.9"/>
</p:tagLst>
</file>

<file path=ppt/tags/tag31.xml><?xml version="1.0" encoding="utf-8"?>
<p:tagLst xmlns:a="http://schemas.openxmlformats.org/drawingml/2006/main" xmlns:r="http://schemas.openxmlformats.org/officeDocument/2006/relationships" xmlns:p="http://schemas.openxmlformats.org/presentationml/2006/main">
  <p:tag name="PA" val="v5.2.9"/>
</p:tagLst>
</file>

<file path=ppt/tags/tag32.xml><?xml version="1.0" encoding="utf-8"?>
<p:tagLst xmlns:a="http://schemas.openxmlformats.org/drawingml/2006/main" xmlns:r="http://schemas.openxmlformats.org/officeDocument/2006/relationships" xmlns:p="http://schemas.openxmlformats.org/presentationml/2006/main">
  <p:tag name="PA" val="v5.2.9"/>
</p:tagLst>
</file>

<file path=ppt/tags/tag33.xml><?xml version="1.0" encoding="utf-8"?>
<p:tagLst xmlns:a="http://schemas.openxmlformats.org/drawingml/2006/main" xmlns:r="http://schemas.openxmlformats.org/officeDocument/2006/relationships" xmlns:p="http://schemas.openxmlformats.org/presentationml/2006/main">
  <p:tag name="PA" val="v5.2.9"/>
</p:tagLst>
</file>

<file path=ppt/tags/tag34.xml><?xml version="1.0" encoding="utf-8"?>
<p:tagLst xmlns:a="http://schemas.openxmlformats.org/drawingml/2006/main" xmlns:r="http://schemas.openxmlformats.org/officeDocument/2006/relationships" xmlns:p="http://schemas.openxmlformats.org/presentationml/2006/main">
  <p:tag name="PA" val="v5.2.9"/>
</p:tagLst>
</file>

<file path=ppt/tags/tag35.xml><?xml version="1.0" encoding="utf-8"?>
<p:tagLst xmlns:a="http://schemas.openxmlformats.org/drawingml/2006/main" xmlns:r="http://schemas.openxmlformats.org/officeDocument/2006/relationships" xmlns:p="http://schemas.openxmlformats.org/presentationml/2006/main">
  <p:tag name="PA" val="v5.2.9"/>
</p:tagLst>
</file>

<file path=ppt/tags/tag36.xml><?xml version="1.0" encoding="utf-8"?>
<p:tagLst xmlns:a="http://schemas.openxmlformats.org/drawingml/2006/main" xmlns:r="http://schemas.openxmlformats.org/officeDocument/2006/relationships" xmlns:p="http://schemas.openxmlformats.org/presentationml/2006/main">
  <p:tag name="PA" val="v5.2.9"/>
</p:tagLst>
</file>

<file path=ppt/tags/tag37.xml><?xml version="1.0" encoding="utf-8"?>
<p:tagLst xmlns:a="http://schemas.openxmlformats.org/drawingml/2006/main" xmlns:r="http://schemas.openxmlformats.org/officeDocument/2006/relationships" xmlns:p="http://schemas.openxmlformats.org/presentationml/2006/main">
  <p:tag name="PA" val="v5.2.9"/>
</p:tagLst>
</file>

<file path=ppt/tags/tag38.xml><?xml version="1.0" encoding="utf-8"?>
<p:tagLst xmlns:a="http://schemas.openxmlformats.org/drawingml/2006/main" xmlns:r="http://schemas.openxmlformats.org/officeDocument/2006/relationships" xmlns:p="http://schemas.openxmlformats.org/presentationml/2006/main">
  <p:tag name="PA" val="v5.2.9"/>
</p:tagLst>
</file>

<file path=ppt/tags/tag39.xml><?xml version="1.0" encoding="utf-8"?>
<p:tagLst xmlns:a="http://schemas.openxmlformats.org/drawingml/2006/main" xmlns:r="http://schemas.openxmlformats.org/officeDocument/2006/relationships" xmlns:p="http://schemas.openxmlformats.org/presentationml/2006/main">
  <p:tag name="PA" val="v5.2.9"/>
</p:tagLst>
</file>

<file path=ppt/tags/tag4.xml><?xml version="1.0" encoding="utf-8"?>
<p:tagLst xmlns:a="http://schemas.openxmlformats.org/drawingml/2006/main" xmlns:r="http://schemas.openxmlformats.org/officeDocument/2006/relationships" xmlns:p="http://schemas.openxmlformats.org/presentationml/2006/main">
  <p:tag name="PA" val="v5.2.9"/>
</p:tagLst>
</file>

<file path=ppt/tags/tag40.xml><?xml version="1.0" encoding="utf-8"?>
<p:tagLst xmlns:a="http://schemas.openxmlformats.org/drawingml/2006/main" xmlns:r="http://schemas.openxmlformats.org/officeDocument/2006/relationships" xmlns:p="http://schemas.openxmlformats.org/presentationml/2006/main">
  <p:tag name="PA" val="v5.2.8"/>
</p:tagLst>
</file>

<file path=ppt/tags/tag41.xml><?xml version="1.0" encoding="utf-8"?>
<p:tagLst xmlns:a="http://schemas.openxmlformats.org/drawingml/2006/main" xmlns:r="http://schemas.openxmlformats.org/officeDocument/2006/relationships" xmlns:p="http://schemas.openxmlformats.org/presentationml/2006/main">
  <p:tag name="PA" val="v5.2.8"/>
</p:tagLst>
</file>

<file path=ppt/tags/tag42.xml><?xml version="1.0" encoding="utf-8"?>
<p:tagLst xmlns:a="http://schemas.openxmlformats.org/drawingml/2006/main" xmlns:r="http://schemas.openxmlformats.org/officeDocument/2006/relationships" xmlns:p="http://schemas.openxmlformats.org/presentationml/2006/main">
  <p:tag name="PA" val="v5.2.8"/>
</p:tagLst>
</file>

<file path=ppt/tags/tag43.xml><?xml version="1.0" encoding="utf-8"?>
<p:tagLst xmlns:a="http://schemas.openxmlformats.org/drawingml/2006/main" xmlns:r="http://schemas.openxmlformats.org/officeDocument/2006/relationships" xmlns:p="http://schemas.openxmlformats.org/presentationml/2006/main">
  <p:tag name="PA" val="v5.2.8"/>
</p:tagLst>
</file>

<file path=ppt/tags/tag44.xml><?xml version="1.0" encoding="utf-8"?>
<p:tagLst xmlns:a="http://schemas.openxmlformats.org/drawingml/2006/main" xmlns:r="http://schemas.openxmlformats.org/officeDocument/2006/relationships" xmlns:p="http://schemas.openxmlformats.org/presentationml/2006/main">
  <p:tag name="PA" val="v5.2.8"/>
</p:tagLst>
</file>

<file path=ppt/tags/tag45.xml><?xml version="1.0" encoding="utf-8"?>
<p:tagLst xmlns:a="http://schemas.openxmlformats.org/drawingml/2006/main" xmlns:r="http://schemas.openxmlformats.org/officeDocument/2006/relationships" xmlns:p="http://schemas.openxmlformats.org/presentationml/2006/main">
  <p:tag name="PA" val="v5.2.8"/>
</p:tagLst>
</file>

<file path=ppt/tags/tag46.xml><?xml version="1.0" encoding="utf-8"?>
<p:tagLst xmlns:a="http://schemas.openxmlformats.org/drawingml/2006/main" xmlns:r="http://schemas.openxmlformats.org/officeDocument/2006/relationships" xmlns:p="http://schemas.openxmlformats.org/presentationml/2006/main">
  <p:tag name="PA" val="v5.2.8"/>
</p:tagLst>
</file>

<file path=ppt/tags/tag47.xml><?xml version="1.0" encoding="utf-8"?>
<p:tagLst xmlns:a="http://schemas.openxmlformats.org/drawingml/2006/main" xmlns:r="http://schemas.openxmlformats.org/officeDocument/2006/relationships" xmlns:p="http://schemas.openxmlformats.org/presentationml/2006/main">
  <p:tag name="PA" val="v5.2.8"/>
</p:tagLst>
</file>

<file path=ppt/tags/tag48.xml><?xml version="1.0" encoding="utf-8"?>
<p:tagLst xmlns:a="http://schemas.openxmlformats.org/drawingml/2006/main" xmlns:r="http://schemas.openxmlformats.org/officeDocument/2006/relationships" xmlns:p="http://schemas.openxmlformats.org/presentationml/2006/main">
  <p:tag name="PA" val="v5.2.8"/>
</p:tagLst>
</file>

<file path=ppt/tags/tag49.xml><?xml version="1.0" encoding="utf-8"?>
<p:tagLst xmlns:a="http://schemas.openxmlformats.org/drawingml/2006/main" xmlns:r="http://schemas.openxmlformats.org/officeDocument/2006/relationships" xmlns:p="http://schemas.openxmlformats.org/presentationml/2006/main">
  <p:tag name="PA" val="v5.2.9"/>
</p:tagLst>
</file>

<file path=ppt/tags/tag5.xml><?xml version="1.0" encoding="utf-8"?>
<p:tagLst xmlns:a="http://schemas.openxmlformats.org/drawingml/2006/main" xmlns:r="http://schemas.openxmlformats.org/officeDocument/2006/relationships" xmlns:p="http://schemas.openxmlformats.org/presentationml/2006/main">
  <p:tag name="PA" val="v5.2.9"/>
</p:tagLst>
</file>

<file path=ppt/tags/tag50.xml><?xml version="1.0" encoding="utf-8"?>
<p:tagLst xmlns:a="http://schemas.openxmlformats.org/drawingml/2006/main" xmlns:r="http://schemas.openxmlformats.org/officeDocument/2006/relationships" xmlns:p="http://schemas.openxmlformats.org/presentationml/2006/main">
  <p:tag name="PA" val="v5.2.9"/>
</p:tagLst>
</file>

<file path=ppt/tags/tag51.xml><?xml version="1.0" encoding="utf-8"?>
<p:tagLst xmlns:a="http://schemas.openxmlformats.org/drawingml/2006/main" xmlns:r="http://schemas.openxmlformats.org/officeDocument/2006/relationships" xmlns:p="http://schemas.openxmlformats.org/presentationml/2006/main">
  <p:tag name="PA" val="v5.2.9"/>
</p:tagLst>
</file>

<file path=ppt/tags/tag52.xml><?xml version="1.0" encoding="utf-8"?>
<p:tagLst xmlns:a="http://schemas.openxmlformats.org/drawingml/2006/main" xmlns:r="http://schemas.openxmlformats.org/officeDocument/2006/relationships" xmlns:p="http://schemas.openxmlformats.org/presentationml/2006/main">
  <p:tag name="PA" val="v5.2.8"/>
</p:tagLst>
</file>

<file path=ppt/tags/tag53.xml><?xml version="1.0" encoding="utf-8"?>
<p:tagLst xmlns:a="http://schemas.openxmlformats.org/drawingml/2006/main" xmlns:r="http://schemas.openxmlformats.org/officeDocument/2006/relationships" xmlns:p="http://schemas.openxmlformats.org/presentationml/2006/main">
  <p:tag name="PA" val="v5.2.8"/>
</p:tagLst>
</file>

<file path=ppt/tags/tag54.xml><?xml version="1.0" encoding="utf-8"?>
<p:tagLst xmlns:a="http://schemas.openxmlformats.org/drawingml/2006/main" xmlns:r="http://schemas.openxmlformats.org/officeDocument/2006/relationships" xmlns:p="http://schemas.openxmlformats.org/presentationml/2006/main">
  <p:tag name="PA" val="v5.2.8"/>
</p:tagLst>
</file>

<file path=ppt/tags/tag55.xml><?xml version="1.0" encoding="utf-8"?>
<p:tagLst xmlns:a="http://schemas.openxmlformats.org/drawingml/2006/main" xmlns:r="http://schemas.openxmlformats.org/officeDocument/2006/relationships" xmlns:p="http://schemas.openxmlformats.org/presentationml/2006/main">
  <p:tag name="PA" val="v5.2.8"/>
</p:tagLst>
</file>

<file path=ppt/tags/tag56.xml><?xml version="1.0" encoding="utf-8"?>
<p:tagLst xmlns:a="http://schemas.openxmlformats.org/drawingml/2006/main" xmlns:r="http://schemas.openxmlformats.org/officeDocument/2006/relationships" xmlns:p="http://schemas.openxmlformats.org/presentationml/2006/main">
  <p:tag name="PA" val="v5.2.8"/>
</p:tagLst>
</file>

<file path=ppt/tags/tag57.xml><?xml version="1.0" encoding="utf-8"?>
<p:tagLst xmlns:a="http://schemas.openxmlformats.org/drawingml/2006/main" xmlns:r="http://schemas.openxmlformats.org/officeDocument/2006/relationships" xmlns:p="http://schemas.openxmlformats.org/presentationml/2006/main">
  <p:tag name="PA" val="v5.2.8"/>
</p:tagLst>
</file>

<file path=ppt/tags/tag58.xml><?xml version="1.0" encoding="utf-8"?>
<p:tagLst xmlns:a="http://schemas.openxmlformats.org/drawingml/2006/main" xmlns:r="http://schemas.openxmlformats.org/officeDocument/2006/relationships" xmlns:p="http://schemas.openxmlformats.org/presentationml/2006/main">
  <p:tag name="PA" val="v5.2.8"/>
</p:tagLst>
</file>

<file path=ppt/tags/tag59.xml><?xml version="1.0" encoding="utf-8"?>
<p:tagLst xmlns:a="http://schemas.openxmlformats.org/drawingml/2006/main" xmlns:r="http://schemas.openxmlformats.org/officeDocument/2006/relationships" xmlns:p="http://schemas.openxmlformats.org/presentationml/2006/main">
  <p:tag name="PA" val="v5.2.8"/>
</p:tagLst>
</file>

<file path=ppt/tags/tag6.xml><?xml version="1.0" encoding="utf-8"?>
<p:tagLst xmlns:a="http://schemas.openxmlformats.org/drawingml/2006/main" xmlns:r="http://schemas.openxmlformats.org/officeDocument/2006/relationships" xmlns:p="http://schemas.openxmlformats.org/presentationml/2006/main">
  <p:tag name="PA" val="v5.2.9"/>
</p:tagLst>
</file>

<file path=ppt/tags/tag60.xml><?xml version="1.0" encoding="utf-8"?>
<p:tagLst xmlns:a="http://schemas.openxmlformats.org/drawingml/2006/main" xmlns:r="http://schemas.openxmlformats.org/officeDocument/2006/relationships" xmlns:p="http://schemas.openxmlformats.org/presentationml/2006/main">
  <p:tag name="PA" val="v5.2.8"/>
</p:tagLst>
</file>

<file path=ppt/tags/tag61.xml><?xml version="1.0" encoding="utf-8"?>
<p:tagLst xmlns:a="http://schemas.openxmlformats.org/drawingml/2006/main" xmlns:r="http://schemas.openxmlformats.org/officeDocument/2006/relationships" xmlns:p="http://schemas.openxmlformats.org/presentationml/2006/main">
  <p:tag name="PA" val="v5.2.8"/>
</p:tagLst>
</file>

<file path=ppt/tags/tag62.xml><?xml version="1.0" encoding="utf-8"?>
<p:tagLst xmlns:a="http://schemas.openxmlformats.org/drawingml/2006/main" xmlns:r="http://schemas.openxmlformats.org/officeDocument/2006/relationships" xmlns:p="http://schemas.openxmlformats.org/presentationml/2006/main">
  <p:tag name="PA" val="v5.2.8"/>
</p:tagLst>
</file>

<file path=ppt/tags/tag63.xml><?xml version="1.0" encoding="utf-8"?>
<p:tagLst xmlns:a="http://schemas.openxmlformats.org/drawingml/2006/main" xmlns:r="http://schemas.openxmlformats.org/officeDocument/2006/relationships" xmlns:p="http://schemas.openxmlformats.org/presentationml/2006/main">
  <p:tag name="PA" val="v5.2.9"/>
</p:tagLst>
</file>

<file path=ppt/tags/tag64.xml><?xml version="1.0" encoding="utf-8"?>
<p:tagLst xmlns:a="http://schemas.openxmlformats.org/drawingml/2006/main" xmlns:r="http://schemas.openxmlformats.org/officeDocument/2006/relationships" xmlns:p="http://schemas.openxmlformats.org/presentationml/2006/main">
  <p:tag name="PA" val="v5.2.9"/>
</p:tagLst>
</file>

<file path=ppt/tags/tag65.xml><?xml version="1.0" encoding="utf-8"?>
<p:tagLst xmlns:a="http://schemas.openxmlformats.org/drawingml/2006/main" xmlns:r="http://schemas.openxmlformats.org/officeDocument/2006/relationships" xmlns:p="http://schemas.openxmlformats.org/presentationml/2006/main">
  <p:tag name="PA" val="v5.2.9"/>
</p:tagLst>
</file>

<file path=ppt/tags/tag66.xml><?xml version="1.0" encoding="utf-8"?>
<p:tagLst xmlns:a="http://schemas.openxmlformats.org/drawingml/2006/main" xmlns:r="http://schemas.openxmlformats.org/officeDocument/2006/relationships" xmlns:p="http://schemas.openxmlformats.org/presentationml/2006/main">
  <p:tag name="PA" val="v5.2.9"/>
</p:tagLst>
</file>

<file path=ppt/tags/tag67.xml><?xml version="1.0" encoding="utf-8"?>
<p:tagLst xmlns:a="http://schemas.openxmlformats.org/drawingml/2006/main" xmlns:r="http://schemas.openxmlformats.org/officeDocument/2006/relationships" xmlns:p="http://schemas.openxmlformats.org/presentationml/2006/main">
  <p:tag name="PA" val="v5.2.9"/>
</p:tagLst>
</file>

<file path=ppt/tags/tag68.xml><?xml version="1.0" encoding="utf-8"?>
<p:tagLst xmlns:a="http://schemas.openxmlformats.org/drawingml/2006/main" xmlns:r="http://schemas.openxmlformats.org/officeDocument/2006/relationships" xmlns:p="http://schemas.openxmlformats.org/presentationml/2006/main">
  <p:tag name="PA" val="v5.2.9"/>
</p:tagLst>
</file>

<file path=ppt/tags/tag69.xml><?xml version="1.0" encoding="utf-8"?>
<p:tagLst xmlns:a="http://schemas.openxmlformats.org/drawingml/2006/main" xmlns:r="http://schemas.openxmlformats.org/officeDocument/2006/relationships" xmlns:p="http://schemas.openxmlformats.org/presentationml/2006/main">
  <p:tag name="PA" val="v5.2.9"/>
</p:tagLst>
</file>

<file path=ppt/tags/tag7.xml><?xml version="1.0" encoding="utf-8"?>
<p:tagLst xmlns:a="http://schemas.openxmlformats.org/drawingml/2006/main" xmlns:r="http://schemas.openxmlformats.org/officeDocument/2006/relationships" xmlns:p="http://schemas.openxmlformats.org/presentationml/2006/main">
  <p:tag name="PA" val="v5.2.9"/>
</p:tagLst>
</file>

<file path=ppt/tags/tag70.xml><?xml version="1.0" encoding="utf-8"?>
<p:tagLst xmlns:a="http://schemas.openxmlformats.org/drawingml/2006/main" xmlns:r="http://schemas.openxmlformats.org/officeDocument/2006/relationships" xmlns:p="http://schemas.openxmlformats.org/presentationml/2006/main">
  <p:tag name="PA" val="v5.2.9"/>
</p:tagLst>
</file>

<file path=ppt/tags/tag71.xml><?xml version="1.0" encoding="utf-8"?>
<p:tagLst xmlns:a="http://schemas.openxmlformats.org/drawingml/2006/main" xmlns:r="http://schemas.openxmlformats.org/officeDocument/2006/relationships" xmlns:p="http://schemas.openxmlformats.org/presentationml/2006/main">
  <p:tag name="PA" val="v5.2.9"/>
</p:tagLst>
</file>

<file path=ppt/tags/tag72.xml><?xml version="1.0" encoding="utf-8"?>
<p:tagLst xmlns:a="http://schemas.openxmlformats.org/drawingml/2006/main" xmlns:r="http://schemas.openxmlformats.org/officeDocument/2006/relationships" xmlns:p="http://schemas.openxmlformats.org/presentationml/2006/main">
  <p:tag name="PA" val="v5.2.9"/>
</p:tagLst>
</file>

<file path=ppt/tags/tag73.xml><?xml version="1.0" encoding="utf-8"?>
<p:tagLst xmlns:a="http://schemas.openxmlformats.org/drawingml/2006/main" xmlns:r="http://schemas.openxmlformats.org/officeDocument/2006/relationships" xmlns:p="http://schemas.openxmlformats.org/presentationml/2006/main">
  <p:tag name="PA" val="v5.2.9"/>
</p:tagLst>
</file>

<file path=ppt/tags/tag74.xml><?xml version="1.0" encoding="utf-8"?>
<p:tagLst xmlns:a="http://schemas.openxmlformats.org/drawingml/2006/main" xmlns:r="http://schemas.openxmlformats.org/officeDocument/2006/relationships" xmlns:p="http://schemas.openxmlformats.org/presentationml/2006/main">
  <p:tag name="PA" val="v5.2.9"/>
</p:tagLst>
</file>

<file path=ppt/tags/tag75.xml><?xml version="1.0" encoding="utf-8"?>
<p:tagLst xmlns:a="http://schemas.openxmlformats.org/drawingml/2006/main" xmlns:r="http://schemas.openxmlformats.org/officeDocument/2006/relationships" xmlns:p="http://schemas.openxmlformats.org/presentationml/2006/main">
  <p:tag name="PA" val="v5.2.9"/>
</p:tagLst>
</file>

<file path=ppt/tags/tag76.xml><?xml version="1.0" encoding="utf-8"?>
<p:tagLst xmlns:a="http://schemas.openxmlformats.org/drawingml/2006/main" xmlns:r="http://schemas.openxmlformats.org/officeDocument/2006/relationships" xmlns:p="http://schemas.openxmlformats.org/presentationml/2006/main">
  <p:tag name="PA" val="v5.2.9"/>
</p:tagLst>
</file>

<file path=ppt/tags/tag77.xml><?xml version="1.0" encoding="utf-8"?>
<p:tagLst xmlns:a="http://schemas.openxmlformats.org/drawingml/2006/main" xmlns:r="http://schemas.openxmlformats.org/officeDocument/2006/relationships" xmlns:p="http://schemas.openxmlformats.org/presentationml/2006/main">
  <p:tag name="PA" val="v5.2.9"/>
</p:tagLst>
</file>

<file path=ppt/tags/tag78.xml><?xml version="1.0" encoding="utf-8"?>
<p:tagLst xmlns:a="http://schemas.openxmlformats.org/drawingml/2006/main" xmlns:r="http://schemas.openxmlformats.org/officeDocument/2006/relationships" xmlns:p="http://schemas.openxmlformats.org/presentationml/2006/main">
  <p:tag name="PA" val="v5.2.9"/>
</p:tagLst>
</file>

<file path=ppt/tags/tag79.xml><?xml version="1.0" encoding="utf-8"?>
<p:tagLst xmlns:a="http://schemas.openxmlformats.org/drawingml/2006/main" xmlns:r="http://schemas.openxmlformats.org/officeDocument/2006/relationships" xmlns:p="http://schemas.openxmlformats.org/presentationml/2006/main">
  <p:tag name="PA" val="v5.2.9"/>
</p:tagLst>
</file>

<file path=ppt/tags/tag8.xml><?xml version="1.0" encoding="utf-8"?>
<p:tagLst xmlns:a="http://schemas.openxmlformats.org/drawingml/2006/main" xmlns:r="http://schemas.openxmlformats.org/officeDocument/2006/relationships" xmlns:p="http://schemas.openxmlformats.org/presentationml/2006/main">
  <p:tag name="PA" val="v5.2.9"/>
</p:tagLst>
</file>

<file path=ppt/tags/tag80.xml><?xml version="1.0" encoding="utf-8"?>
<p:tagLst xmlns:a="http://schemas.openxmlformats.org/drawingml/2006/main" xmlns:r="http://schemas.openxmlformats.org/officeDocument/2006/relationships" xmlns:p="http://schemas.openxmlformats.org/presentationml/2006/main">
  <p:tag name="PA" val="v5.2.9"/>
</p:tagLst>
</file>

<file path=ppt/tags/tag81.xml><?xml version="1.0" encoding="utf-8"?>
<p:tagLst xmlns:a="http://schemas.openxmlformats.org/drawingml/2006/main" xmlns:r="http://schemas.openxmlformats.org/officeDocument/2006/relationships" xmlns:p="http://schemas.openxmlformats.org/presentationml/2006/main">
  <p:tag name="PA" val="v5.2.9"/>
</p:tagLst>
</file>

<file path=ppt/tags/tag82.xml><?xml version="1.0" encoding="utf-8"?>
<p:tagLst xmlns:a="http://schemas.openxmlformats.org/drawingml/2006/main" xmlns:r="http://schemas.openxmlformats.org/officeDocument/2006/relationships" xmlns:p="http://schemas.openxmlformats.org/presentationml/2006/main">
  <p:tag name="PA" val="v5.2.9"/>
</p:tagLst>
</file>

<file path=ppt/tags/tag83.xml><?xml version="1.0" encoding="utf-8"?>
<p:tagLst xmlns:a="http://schemas.openxmlformats.org/drawingml/2006/main" xmlns:r="http://schemas.openxmlformats.org/officeDocument/2006/relationships" xmlns:p="http://schemas.openxmlformats.org/presentationml/2006/main">
  <p:tag name="PA" val="v5.2.9"/>
</p:tagLst>
</file>

<file path=ppt/tags/tag84.xml><?xml version="1.0" encoding="utf-8"?>
<p:tagLst xmlns:a="http://schemas.openxmlformats.org/drawingml/2006/main" xmlns:r="http://schemas.openxmlformats.org/officeDocument/2006/relationships" xmlns:p="http://schemas.openxmlformats.org/presentationml/2006/main">
  <p:tag name="PA" val="v5.2.9"/>
</p:tagLst>
</file>

<file path=ppt/tags/tag85.xml><?xml version="1.0" encoding="utf-8"?>
<p:tagLst xmlns:a="http://schemas.openxmlformats.org/drawingml/2006/main" xmlns:r="http://schemas.openxmlformats.org/officeDocument/2006/relationships" xmlns:p="http://schemas.openxmlformats.org/presentationml/2006/main">
  <p:tag name="PA" val="v5.2.9"/>
</p:tagLst>
</file>

<file path=ppt/tags/tag86.xml><?xml version="1.0" encoding="utf-8"?>
<p:tagLst xmlns:a="http://schemas.openxmlformats.org/drawingml/2006/main" xmlns:r="http://schemas.openxmlformats.org/officeDocument/2006/relationships" xmlns:p="http://schemas.openxmlformats.org/presentationml/2006/main">
  <p:tag name="PA" val="v5.2.9"/>
</p:tagLst>
</file>

<file path=ppt/tags/tag87.xml><?xml version="1.0" encoding="utf-8"?>
<p:tagLst xmlns:a="http://schemas.openxmlformats.org/drawingml/2006/main" xmlns:r="http://schemas.openxmlformats.org/officeDocument/2006/relationships" xmlns:p="http://schemas.openxmlformats.org/presentationml/2006/main">
  <p:tag name="PA" val="v5.2.9"/>
</p:tagLst>
</file>

<file path=ppt/tags/tag88.xml><?xml version="1.0" encoding="utf-8"?>
<p:tagLst xmlns:a="http://schemas.openxmlformats.org/drawingml/2006/main" xmlns:r="http://schemas.openxmlformats.org/officeDocument/2006/relationships" xmlns:p="http://schemas.openxmlformats.org/presentationml/2006/main">
  <p:tag name="PA" val="v5.2.9"/>
</p:tagLst>
</file>

<file path=ppt/tags/tag89.xml><?xml version="1.0" encoding="utf-8"?>
<p:tagLst xmlns:a="http://schemas.openxmlformats.org/drawingml/2006/main" xmlns:r="http://schemas.openxmlformats.org/officeDocument/2006/relationships" xmlns:p="http://schemas.openxmlformats.org/presentationml/2006/main">
  <p:tag name="PA" val="v5.2.9"/>
</p:tagLst>
</file>

<file path=ppt/tags/tag9.xml><?xml version="1.0" encoding="utf-8"?>
<p:tagLst xmlns:a="http://schemas.openxmlformats.org/drawingml/2006/main" xmlns:r="http://schemas.openxmlformats.org/officeDocument/2006/relationships" xmlns:p="http://schemas.openxmlformats.org/presentationml/2006/main">
  <p:tag name="PA" val="v5.2.9"/>
</p:tagLst>
</file>

<file path=ppt/tags/tag90.xml><?xml version="1.0" encoding="utf-8"?>
<p:tagLst xmlns:a="http://schemas.openxmlformats.org/drawingml/2006/main" xmlns:r="http://schemas.openxmlformats.org/officeDocument/2006/relationships" xmlns:p="http://schemas.openxmlformats.org/presentationml/2006/main">
  <p:tag name="PA" val="v5.2.9"/>
</p:tagLst>
</file>

<file path=ppt/tags/tag91.xml><?xml version="1.0" encoding="utf-8"?>
<p:tagLst xmlns:a="http://schemas.openxmlformats.org/drawingml/2006/main" xmlns:r="http://schemas.openxmlformats.org/officeDocument/2006/relationships" xmlns:p="http://schemas.openxmlformats.org/presentationml/2006/main">
  <p:tag name="PA" val="v5.2.9"/>
</p:tagLst>
</file>

<file path=ppt/tags/tag92.xml><?xml version="1.0" encoding="utf-8"?>
<p:tagLst xmlns:a="http://schemas.openxmlformats.org/drawingml/2006/main" xmlns:r="http://schemas.openxmlformats.org/officeDocument/2006/relationships" xmlns:p="http://schemas.openxmlformats.org/presentationml/2006/main">
  <p:tag name="PA" val="v5.2.9"/>
</p:tagLst>
</file>

<file path=ppt/tags/tag93.xml><?xml version="1.0" encoding="utf-8"?>
<p:tagLst xmlns:a="http://schemas.openxmlformats.org/drawingml/2006/main" xmlns:r="http://schemas.openxmlformats.org/officeDocument/2006/relationships" xmlns:p="http://schemas.openxmlformats.org/presentationml/2006/main">
  <p:tag name="PA" val="v5.2.9"/>
</p:tagLst>
</file>

<file path=ppt/tags/tag94.xml><?xml version="1.0" encoding="utf-8"?>
<p:tagLst xmlns:a="http://schemas.openxmlformats.org/drawingml/2006/main" xmlns:r="http://schemas.openxmlformats.org/officeDocument/2006/relationships" xmlns:p="http://schemas.openxmlformats.org/presentationml/2006/main">
  <p:tag name="PA" val="v5.2.9"/>
</p:tagLst>
</file>

<file path=ppt/tags/tag95.xml><?xml version="1.0" encoding="utf-8"?>
<p:tagLst xmlns:a="http://schemas.openxmlformats.org/drawingml/2006/main" xmlns:r="http://schemas.openxmlformats.org/officeDocument/2006/relationships" xmlns:p="http://schemas.openxmlformats.org/presentationml/2006/main">
  <p:tag name="PA" val="v5.2.9"/>
</p:tagLst>
</file>

<file path=ppt/tags/tag96.xml><?xml version="1.0" encoding="utf-8"?>
<p:tagLst xmlns:a="http://schemas.openxmlformats.org/drawingml/2006/main" xmlns:r="http://schemas.openxmlformats.org/officeDocument/2006/relationships" xmlns:p="http://schemas.openxmlformats.org/presentationml/2006/main">
  <p:tag name="PA" val="v5.2.9"/>
</p:tagLst>
</file>

<file path=ppt/tags/tag97.xml><?xml version="1.0" encoding="utf-8"?>
<p:tagLst xmlns:a="http://schemas.openxmlformats.org/drawingml/2006/main" xmlns:r="http://schemas.openxmlformats.org/officeDocument/2006/relationships" xmlns:p="http://schemas.openxmlformats.org/presentationml/2006/main">
  <p:tag name="PA" val="v5.2.9"/>
</p:tagLst>
</file>

<file path=ppt/tags/tag98.xml><?xml version="1.0" encoding="utf-8"?>
<p:tagLst xmlns:a="http://schemas.openxmlformats.org/drawingml/2006/main" xmlns:r="http://schemas.openxmlformats.org/officeDocument/2006/relationships" xmlns:p="http://schemas.openxmlformats.org/presentationml/2006/main">
  <p:tag name="PA" val="v5.2.9"/>
</p:tagLst>
</file>

<file path=ppt/tags/tag99.xml><?xml version="1.0" encoding="utf-8"?>
<p:tagLst xmlns:a="http://schemas.openxmlformats.org/drawingml/2006/main" xmlns:r="http://schemas.openxmlformats.org/officeDocument/2006/relationships" xmlns:p="http://schemas.openxmlformats.org/presentationml/2006/main">
  <p:tag name="PA" val="v5.2.9"/>
</p:tagLst>
</file>

<file path=ppt/theme/theme1.xml><?xml version="1.0" encoding="utf-8"?>
<a:theme xmlns:a="http://schemas.openxmlformats.org/drawingml/2006/main" name="第一PPT，www.1ppt.com">
  <a:themeElements>
    <a:clrScheme name="涂豆思">
      <a:dk1>
        <a:sysClr val="windowText" lastClr="000000"/>
      </a:dk1>
      <a:lt1>
        <a:sysClr val="window" lastClr="FFFFFF"/>
      </a:lt1>
      <a:dk2>
        <a:srgbClr val="44546A"/>
      </a:dk2>
      <a:lt2>
        <a:srgbClr val="E7E6E6"/>
      </a:lt2>
      <a:accent1>
        <a:srgbClr val="C00000"/>
      </a:accent1>
      <a:accent2>
        <a:srgbClr val="FFEDC2"/>
      </a:accent2>
      <a:accent3>
        <a:srgbClr val="A5A5A5"/>
      </a:accent3>
      <a:accent4>
        <a:srgbClr val="C00000"/>
      </a:accent4>
      <a:accent5>
        <a:srgbClr val="7F7F7F"/>
      </a:accent5>
      <a:accent6>
        <a:srgbClr val="FFEDC2"/>
      </a:accent6>
      <a:hlink>
        <a:srgbClr val="C00000"/>
      </a:hlink>
      <a:folHlink>
        <a:srgbClr val="C00000"/>
      </a:folHlink>
    </a:clrScheme>
    <a:fontScheme name="ozra3vqf">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TotalTime>
  <Words>971</Words>
  <Application>Microsoft Office PowerPoint</Application>
  <PresentationFormat>宽屏</PresentationFormat>
  <Paragraphs>73</Paragraphs>
  <Slides>12</Slides>
  <Notes>12</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12</vt:i4>
      </vt:variant>
    </vt:vector>
  </HeadingPairs>
  <TitlesOfParts>
    <vt:vector size="22" baseType="lpstr">
      <vt:lpstr>等线</vt:lpstr>
      <vt:lpstr>方正粗黑宋简体</vt:lpstr>
      <vt:lpstr>思源黑体 CN Medium</vt:lpstr>
      <vt:lpstr>思源黑体 CN Normal</vt:lpstr>
      <vt:lpstr>宋体</vt:lpstr>
      <vt:lpstr>微软雅黑</vt:lpstr>
      <vt:lpstr>Arial</vt:lpstr>
      <vt:lpstr>Calibri</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近平论述三个坚持夯实强国之基PPT模板</dc:title>
  <dc:creator>第一PPT</dc:creator>
  <cp:keywords>www.1ppt.com</cp:keywords>
  <dc:description>www.1ppt.com</dc:description>
  <cp:lastModifiedBy>HP</cp:lastModifiedBy>
  <cp:revision>48</cp:revision>
  <dcterms:created xsi:type="dcterms:W3CDTF">2019-10-29T10:17:00Z</dcterms:created>
  <dcterms:modified xsi:type="dcterms:W3CDTF">2022-10-28T13:07:12Z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652B554B76BD44C897FBCE29FC77A4E1</vt:lpwstr>
  </property>
  <property fmtid="{D5CDD505-2E9C-101B-9397-08002B2CF9AE}" pid="3" name="KSOProductBuildVer">
    <vt:lpwstr>2052-11.1.0.11115</vt:lpwstr>
  </property>
</Properties>
</file>