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6"/>
  </p:notesMasterIdLst>
  <p:sldIdLst>
    <p:sldId id="411" r:id="rId4"/>
    <p:sldId id="415" r:id="rId5"/>
    <p:sldId id="416" r:id="rId7"/>
    <p:sldId id="417" r:id="rId8"/>
    <p:sldId id="428" r:id="rId9"/>
    <p:sldId id="474" r:id="rId10"/>
    <p:sldId id="418" r:id="rId11"/>
    <p:sldId id="475" r:id="rId12"/>
    <p:sldId id="478" r:id="rId13"/>
    <p:sldId id="484" r:id="rId14"/>
    <p:sldId id="500" r:id="rId15"/>
    <p:sldId id="483" r:id="rId16"/>
    <p:sldId id="481" r:id="rId17"/>
    <p:sldId id="421" r:id="rId18"/>
    <p:sldId id="440" r:id="rId19"/>
    <p:sldId id="441" r:id="rId20"/>
    <p:sldId id="442" r:id="rId21"/>
    <p:sldId id="443" r:id="rId22"/>
    <p:sldId id="444" r:id="rId23"/>
    <p:sldId id="445" r:id="rId24"/>
    <p:sldId id="446" r:id="rId25"/>
    <p:sldId id="447" r:id="rId26"/>
    <p:sldId id="486"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5" userDrawn="1">
          <p15:clr>
            <a:srgbClr val="A4A3A4"/>
          </p15:clr>
        </p15:guide>
        <p15:guide id="2" pos="372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0" clrIdx="0"/>
  <p:cmAuthor id="1" name="Administrator" initials="A" lastIdx="0" clrIdx="0"/>
  <p:cmAuthor id="2" name="作者" initials="A" lastIdx="0" clrIdx="1"/>
  <p:cmAuthor id="3" name="易" initials="易"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87" d="100"/>
          <a:sy n="87" d="100"/>
        </p:scale>
        <p:origin x="101" y="77"/>
      </p:cViewPr>
      <p:guideLst>
        <p:guide orient="horz" pos="2155"/>
        <p:guide pos="372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2" Type="http://schemas.openxmlformats.org/officeDocument/2006/relationships/tags" Target="tags/tag434.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tags" Target="../tags/tag433.xml"/><Relationship Id="rId5" Type="http://schemas.openxmlformats.org/officeDocument/2006/relationships/tags" Target="../tags/tag432.xml"/><Relationship Id="rId4" Type="http://schemas.openxmlformats.org/officeDocument/2006/relationships/tags" Target="../tags/tag431.xml"/><Relationship Id="rId3" Type="http://schemas.openxmlformats.org/officeDocument/2006/relationships/tags" Target="../tags/tag430.xml"/><Relationship Id="rId2" Type="http://schemas.openxmlformats.org/officeDocument/2006/relationships/tags" Target="../tags/tag429.xml"/><Relationship Id="rId1" Type="http://schemas.openxmlformats.org/officeDocument/2006/relationships/tags" Target="../tags/tag4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5" Type="http://schemas.openxmlformats.org/officeDocument/2006/relationships/tags" Target="../tags/tag261.xml"/><Relationship Id="rId4" Type="http://schemas.openxmlformats.org/officeDocument/2006/relationships/tags" Target="../tags/tag260.xml"/><Relationship Id="rId3" Type="http://schemas.openxmlformats.org/officeDocument/2006/relationships/tags" Target="../tags/tag259.xml"/><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5" Type="http://schemas.openxmlformats.org/officeDocument/2006/relationships/tags" Target="../tags/tag301.xml"/><Relationship Id="rId4" Type="http://schemas.openxmlformats.org/officeDocument/2006/relationships/tags" Target="../tags/tag300.xml"/><Relationship Id="rId3" Type="http://schemas.openxmlformats.org/officeDocument/2006/relationships/tags" Target="../tags/tag299.xml"/><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4" Type="http://schemas.openxmlformats.org/officeDocument/2006/relationships/tags" Target="../tags/tag373.xml"/><Relationship Id="rId3" Type="http://schemas.openxmlformats.org/officeDocument/2006/relationships/tags" Target="../tags/tag372.xml"/><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4" Type="http://schemas.openxmlformats.org/officeDocument/2006/relationships/tags" Target="../tags/tag421.xml"/><Relationship Id="rId3" Type="http://schemas.openxmlformats.org/officeDocument/2006/relationships/tags" Target="../tags/tag420.xml"/><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4" Type="http://schemas.openxmlformats.org/officeDocument/2006/relationships/tags" Target="../tags/tag427.xml"/><Relationship Id="rId3" Type="http://schemas.openxmlformats.org/officeDocument/2006/relationships/tags" Target="../tags/tag426.xml"/><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a:spLocks noGrp="1"/>
          </p:cNvSpPr>
          <p:nvPr>
            <p:ph type="body" idx="3"/>
            <p:custDataLst>
              <p:tags r:id="rId4"/>
            </p:custDataLst>
          </p:nvPr>
        </p:nvSpPr>
        <p:spPr/>
        <p:txBody>
          <a:bodyPr/>
          <a:lstStyle/>
          <a:p>
            <a:endParaRPr lang="zh-CN" altLang="en-US">
              <a:solidFill>
                <a:srgbClr val="0000CC"/>
              </a:solidFill>
              <a:effectLst>
                <a:outerShdw blurRad="38100" dist="19050" dir="2700000" algn="tl" rotWithShape="0">
                  <a:schemeClr val="dk1">
                    <a:alpha val="40000"/>
                  </a:schemeClr>
                </a:outerShdw>
              </a:effectLst>
              <a:latin typeface="方正清楷 简" panose="02000500000000000000" charset="-122"/>
              <a:ea typeface="方正清楷 简" panose="02000500000000000000" charset="-122"/>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normAutofit/>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a:spLocks noGrp="1"/>
          </p:cNvSpPr>
          <p:nvPr>
            <p:ph type="body" idx="3"/>
            <p:custDataLst>
              <p:tags r:id="rId4"/>
            </p:custDataLst>
          </p:nvPr>
        </p:nvSpPr>
        <p:spPr/>
        <p:txBody>
          <a:bodyPr/>
          <a:lstStyle/>
          <a:p>
            <a:r>
              <a:rPr lang="en-US" altLang="zh-CN"/>
              <a:t>10月10日由同盟会中部总会的外围组织共进会与湖北新军革命团体文学社共同策划，引发了各省响应宣布独立，导致清帝退位，又名辛亥双十革命。</a:t>
            </a:r>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normAutofit/>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215A775D-D46C-46CC-AD07-85213D52E0F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a:spLocks noGrp="1"/>
          </p:cNvSpPr>
          <p:nvPr>
            <p:ph type="body" idx="3"/>
            <p:custDataLst>
              <p:tags r:id="rId4"/>
            </p:custDataLst>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19.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21.xml"/><Relationship Id="rId3" Type="http://schemas.openxmlformats.org/officeDocument/2006/relationships/image" Target="../media/image2.png"/><Relationship Id="rId2" Type="http://schemas.openxmlformats.org/officeDocument/2006/relationships/tags" Target="../tags/tag12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image" Target="../media/image5.png"/><Relationship Id="rId4" Type="http://schemas.openxmlformats.org/officeDocument/2006/relationships/tags" Target="../tags/tag123.xml"/><Relationship Id="rId3" Type="http://schemas.openxmlformats.org/officeDocument/2006/relationships/image" Target="../media/image4.png"/><Relationship Id="rId2" Type="http://schemas.openxmlformats.org/officeDocument/2006/relationships/tags" Target="../tags/tag122.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a:t>单击此处编辑标题</a:t>
            </a:r>
            <a:endParaRPr lang="zh-CN" altLang="en-US"/>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a:t>单击此处编辑标题</a:t>
            </a:r>
            <a:endParaRPr lang="zh-CN" altLang="en-US"/>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ct val="0"/>
              </a:spcBef>
              <a:spcAft>
                <a:spcPts val="600"/>
              </a:spcAft>
              <a:buFont typeface="Arial" panose="020B0604020202020204" pitchFamily="34" charset="0"/>
              <a:buChar char="●"/>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ct val="0"/>
              </a:spcBef>
              <a:spcAft>
                <a:spcPts val="300"/>
              </a:spcAft>
              <a:buFont typeface="Wingdings" panose="05000000000000000000"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ct val="0"/>
              </a:spcBef>
              <a:spcAft>
                <a:spcPts val="300"/>
              </a:spcAft>
              <a:buFont typeface="Arial" panose="020B0604020202020204" pitchFamily="34"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ct val="0"/>
              </a:spcBef>
              <a:spcAft>
                <a:spcPts val="600"/>
              </a:spcAft>
              <a:buFont typeface="Arial" panose="020B0604020202020204" pitchFamily="34" charset="0"/>
              <a:buChar char="●"/>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ct val="0"/>
              </a:spcBef>
              <a:spcAft>
                <a:spcPts val="600"/>
              </a:spcAft>
              <a:buFont typeface="Arial" panose="020B0604020202020204" pitchFamily="34" charset="0"/>
              <a:buChar char="●"/>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ct val="0"/>
              </a:spcBef>
              <a:spcAft>
                <a:spcPts val="300"/>
              </a:spcAft>
              <a:buFont typeface="Wingdings" panose="05000000000000000000"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ct val="0"/>
              </a:spcBef>
              <a:spcAft>
                <a:spcPts val="300"/>
              </a:spcAft>
              <a:buFont typeface="Arial" panose="020B0604020202020204" pitchFamily="34"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ct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600"/>
              </a:spcAft>
              <a:buFont typeface="Arial" panose="020B0604020202020204" pitchFamily="34" charset="0"/>
              <a:buChar char="●"/>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ct val="0"/>
              </a:spcBef>
              <a:spcAft>
                <a:spcPts val="600"/>
              </a:spcAft>
              <a:buFont typeface="Arial" panose="020B0604020202020204" pitchFamily="34" charset="0"/>
              <a:buChar char="●"/>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ct val="0"/>
              </a:spcBef>
              <a:spcAft>
                <a:spcPts val="300"/>
              </a:spcAft>
              <a:buFont typeface="Wingdings" panose="05000000000000000000"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ct val="0"/>
              </a:spcBef>
              <a:spcAft>
                <a:spcPts val="300"/>
              </a:spcAft>
              <a:buFont typeface="Arial" panose="020B0604020202020204" pitchFamily="34"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1" i="0" u="none" strike="noStrike" kern="1200" cap="none" spc="200" normalizeH="0" baseline="0" noProof="1">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600"/>
              </a:spcAft>
              <a:buFont typeface="Arial" panose="020B0604020202020204" pitchFamily="34" charset="0"/>
              <a:buChar char="●"/>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ct val="0"/>
              </a:spcBef>
              <a:spcAft>
                <a:spcPts val="600"/>
              </a:spcAft>
              <a:buFont typeface="Arial" panose="020B0604020202020204" pitchFamily="34" charset="0"/>
              <a:buChar char="●"/>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ct val="0"/>
              </a:spcBef>
              <a:spcAft>
                <a:spcPts val="300"/>
              </a:spcAft>
              <a:buFont typeface="Wingdings" panose="05000000000000000000"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ct val="0"/>
              </a:spcBef>
              <a:spcAft>
                <a:spcPts val="300"/>
              </a:spcAft>
              <a:buFont typeface="Arial" panose="020B0604020202020204" pitchFamily="34"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ct val="0"/>
              </a:spcBef>
              <a:spcAft>
                <a:spcPts val="600"/>
              </a:spcAft>
              <a:buFont typeface="Arial" panose="020B0604020202020204" pitchFamily="34" charset="0"/>
              <a:buChar char="●"/>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ct val="0"/>
              </a:spcBef>
              <a:spcAft>
                <a:spcPts val="300"/>
              </a:spcAft>
              <a:buFont typeface="Wingdings" panose="05000000000000000000"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ct val="0"/>
              </a:spcBef>
              <a:spcAft>
                <a:spcPts val="300"/>
              </a:spcAft>
              <a:buFont typeface="Arial" panose="020B0604020202020204" pitchFamily="34"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ct val="0"/>
              </a:spcBef>
              <a:spcAft>
                <a:spcPts val="600"/>
              </a:spcAft>
              <a:buFont typeface="Arial" panose="020B0604020202020204" pitchFamily="34" charset="0"/>
              <a:buNone/>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ct val="0"/>
              </a:spcAft>
              <a:buNone/>
              <a:defRPr kumimoji="0" lang="zh-CN" altLang="en-US" sz="2800" b="1" i="0" u="none" strike="noStrike" kern="1200" cap="none" spc="3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a:t>单击此处编辑母版文本样式</a:t>
            </a:r>
            <a:endParaRPr lang="zh-CN"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pic>
        <p:nvPicPr>
          <p:cNvPr id="4" name="Picture 4" descr="C:\Users\jinring\Desktop\大峪中学PPT模板文件图片\PNG图片\大峪中学PPT1-04.png"/>
          <p:cNvPicPr>
            <a:picLocks noChangeAspect="1" noChangeArrowheads="1"/>
          </p:cNvPicPr>
          <p:nvPr userDrawn="1">
            <p:custDataLst>
              <p:tags r:id="rId2"/>
            </p:custDataLst>
          </p:nvPr>
        </p:nvPicPr>
        <p:blipFill>
          <a:blip r:embed="rId3" cstate="email"/>
          <a:stretch>
            <a:fillRect/>
          </a:stretch>
        </p:blipFill>
        <p:spPr bwMode="auto">
          <a:xfrm>
            <a:off x="0" y="2"/>
            <a:ext cx="12192000"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目录页">
    <p:spTree>
      <p:nvGrpSpPr>
        <p:cNvPr id="1" name=""/>
        <p:cNvGrpSpPr/>
        <p:nvPr/>
      </p:nvGrpSpPr>
      <p:grpSpPr>
        <a:xfrm>
          <a:off x="0" y="0"/>
          <a:ext cx="0" cy="0"/>
          <a:chOff x="0" y="0"/>
          <a:chExt cx="0" cy="0"/>
        </a:xfrm>
      </p:grpSpPr>
      <p:pic>
        <p:nvPicPr>
          <p:cNvPr id="4" name="Picture 4" descr="C:\Users\jinring\Desktop\大峪中学PPT模板文件图片\PNG图片\大峪中学PPT1-04.png"/>
          <p:cNvPicPr>
            <a:picLocks noChangeAspect="1" noChangeArrowheads="1"/>
          </p:cNvPicPr>
          <p:nvPr userDrawn="1">
            <p:custDataLst>
              <p:tags r:id="rId2"/>
            </p:custDataLst>
          </p:nvPr>
        </p:nvPicPr>
        <p:blipFill>
          <a:blip r:embed="rId3" cstate="email"/>
          <a:stretch>
            <a:fillRect/>
          </a:stretch>
        </p:blipFill>
        <p:spPr bwMode="auto">
          <a:xfrm>
            <a:off x="0" y="0"/>
            <a:ext cx="12192000"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custDataLst>
              <p:tags r:id="rId4"/>
            </p:custDataLst>
          </p:nvPr>
        </p:nvPicPr>
        <p:blipFill>
          <a:blip r:embed="rId5" cstate="email"/>
          <a:stretch>
            <a:fillRect/>
          </a:stretch>
        </p:blipFill>
        <p:spPr>
          <a:xfrm>
            <a:off x="0" y="768795"/>
            <a:ext cx="12192000" cy="6144768"/>
          </a:xfrm>
          <a:prstGeom prst="rect">
            <a:avLst/>
          </a:prstGeom>
        </p:spPr>
      </p:pic>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6803" name="图片 6" descr="0_pic_quater_left_up"/>
          <p:cNvPicPr>
            <a:picLocks noChangeAspect="1"/>
          </p:cNvPicPr>
          <p:nvPr>
            <p:custDataLst>
              <p:tags r:id="rId2"/>
            </p:custDataLst>
          </p:nvPr>
        </p:nvPicPr>
        <p:blipFill>
          <a:blip r:embed="rId3"/>
          <a:stretch>
            <a:fillRect/>
          </a:stretch>
        </p:blipFill>
        <p:spPr>
          <a:xfrm>
            <a:off x="0" y="0"/>
            <a:ext cx="720725" cy="720725"/>
          </a:xfrm>
          <a:prstGeom prst="rect">
            <a:avLst/>
          </a:prstGeom>
          <a:noFill/>
          <a:ln w="9525">
            <a:noFill/>
          </a:ln>
        </p:spPr>
      </p:pic>
      <p:pic>
        <p:nvPicPr>
          <p:cNvPr id="76804" name="图片 5" descr="1_pic_quater_right_up"/>
          <p:cNvPicPr>
            <a:picLocks noChangeAspect="1"/>
          </p:cNvPicPr>
          <p:nvPr>
            <p:custDataLst>
              <p:tags r:id="rId4"/>
            </p:custDataLst>
          </p:nvPr>
        </p:nvPicPr>
        <p:blipFill>
          <a:blip r:embed="rId5"/>
          <a:stretch>
            <a:fillRect/>
          </a:stretch>
        </p:blipFill>
        <p:spPr>
          <a:xfrm>
            <a:off x="11471275" y="6137275"/>
            <a:ext cx="720725" cy="720725"/>
          </a:xfrm>
          <a:prstGeom prst="rect">
            <a:avLst/>
          </a:prstGeom>
          <a:noFill/>
          <a:ln w="9525">
            <a:noFill/>
          </a:ln>
        </p:spPr>
      </p:pic>
      <p:sp>
        <p:nvSpPr>
          <p:cNvPr id="2" name="标题 1"/>
          <p:cNvSpPr>
            <a:spLocks noGrp="1"/>
          </p:cNvSpPr>
          <p:nvPr>
            <p:ph type="title"/>
            <p:custDataLst>
              <p:tags r:id="rId6"/>
            </p:custDataLst>
          </p:nvPr>
        </p:nvSpPr>
        <p:spPr/>
        <p:txBody>
          <a:bodyPr/>
          <a:lstStyle>
            <a:lvl1pPr>
              <a:defRPr baseline="0">
                <a:solidFill>
                  <a:schemeClr val="tx1"/>
                </a:solidFill>
                <a:latin typeface="Arial" panose="020B0604020202020204" pitchFamily="34" charset="0"/>
                <a:ea typeface="隶书" panose="02010509060101010101" pitchFamily="49" charset="-122"/>
              </a:defRPr>
            </a:lvl1pPr>
          </a:lstStyle>
          <a:p>
            <a:pPr fontAlgn="auto"/>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custDataLst>
              <p:tags r:id="rId7"/>
            </p:custDataLst>
          </p:nvPr>
        </p:nvSpPr>
        <p:spPr>
          <a:xfrm>
            <a:off x="879475" y="6350000"/>
            <a:ext cx="2700338"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隶书" panose="02010509060101010101" pitchFamily="49" charset="-122"/>
                <a:cs typeface="隶书"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隶书" panose="02010509060101010101" pitchFamily="49" charset="-122"/>
                <a:cs typeface="隶书" panose="02010509060101010101" pitchFamily="49" charset="-122"/>
              </a:rPr>
            </a:fld>
            <a:endParaRPr lang="zh-CN" altLang="en-US" strike="noStrike" noProof="1"/>
          </a:p>
        </p:txBody>
      </p:sp>
      <p:sp>
        <p:nvSpPr>
          <p:cNvPr id="4" name="页脚占位符 3"/>
          <p:cNvSpPr>
            <a:spLocks noGrp="1"/>
          </p:cNvSpPr>
          <p:nvPr>
            <p:ph type="ftr" sz="quarter" idx="11"/>
            <p:custDataLst>
              <p:tags r:id="rId8"/>
            </p:custDataLst>
          </p:nvPr>
        </p:nvSpPr>
        <p:spPr>
          <a:xfrm>
            <a:off x="4116388" y="6350000"/>
            <a:ext cx="39592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隶书" panose="02010509060101010101" pitchFamily="49" charset="-122"/>
                <a:cs typeface="隶书" panose="02010509060101010101" pitchFamily="49" charset="-122"/>
              </a:defRPr>
            </a:lvl1pPr>
          </a:lstStyle>
          <a:p>
            <a:pPr fontAlgn="base"/>
            <a:endParaRPr lang="zh-CN" altLang="en-US" strike="noStrike" noProof="1"/>
          </a:p>
        </p:txBody>
      </p:sp>
      <p:sp>
        <p:nvSpPr>
          <p:cNvPr id="5" name="灯片编号占位符 4"/>
          <p:cNvSpPr>
            <a:spLocks noGrp="1"/>
          </p:cNvSpPr>
          <p:nvPr>
            <p:ph type="sldNum" sz="quarter" idx="12"/>
            <p:custDataLst>
              <p:tags r:id="rId9"/>
            </p:custDataLst>
          </p:nvPr>
        </p:nvSpPr>
        <p:spPr>
          <a:xfrm>
            <a:off x="8610600" y="6350000"/>
            <a:ext cx="2700338"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隶书" panose="02010509060101010101" pitchFamily="49" charset="-122"/>
                <a:cs typeface="隶书"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隶书" panose="02010509060101010101" pitchFamily="49" charset="-122"/>
                <a:cs typeface="隶书" panose="02010509060101010101" pitchFamily="49" charset="-122"/>
              </a:rPr>
            </a:fld>
            <a:endParaRPr lang="zh-CN" altLang="en-US" strike="noStrike" noProof="1"/>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ct val="0"/>
              </a:spcBef>
              <a:spcAft>
                <a:spcPts val="600"/>
              </a:spcAft>
              <a:buFont typeface="Arial" panose="020B0604020202020204" pitchFamily="34" charset="0"/>
              <a:buChar char="●"/>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ct val="0"/>
              </a:spcBef>
              <a:spcAft>
                <a:spcPts val="600"/>
              </a:spcAft>
              <a:buFont typeface="Arial" panose="020B0604020202020204" pitchFamily="34" charset="0"/>
              <a:buChar char="●"/>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ct val="0"/>
              </a:spcBef>
              <a:spcAft>
                <a:spcPts val="300"/>
              </a:spcAft>
              <a:buFont typeface="Wingdings" panose="05000000000000000000"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ct val="0"/>
              </a:spcBef>
              <a:spcAft>
                <a:spcPts val="300"/>
              </a:spcAft>
              <a:buFont typeface="Arial" panose="020B0604020202020204" pitchFamily="34"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ct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600"/>
              </a:spcAft>
              <a:buFont typeface="Arial" panose="020B0604020202020204" pitchFamily="34" charset="0"/>
              <a:buChar char="●"/>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ct val="0"/>
              </a:spcBef>
              <a:spcAft>
                <a:spcPts val="600"/>
              </a:spcAft>
              <a:buFont typeface="Arial" panose="020B0604020202020204" pitchFamily="34" charset="0"/>
              <a:buChar char="●"/>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ct val="0"/>
              </a:spcBef>
              <a:spcAft>
                <a:spcPts val="300"/>
              </a:spcAft>
              <a:buFont typeface="Wingdings" panose="05000000000000000000"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ct val="0"/>
              </a:spcBef>
              <a:spcAft>
                <a:spcPts val="300"/>
              </a:spcAft>
              <a:buFont typeface="Arial" panose="020B0604020202020204" pitchFamily="34"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1" i="0" u="none" strike="noStrike" kern="1200" cap="none" spc="200" normalizeH="0" baseline="0" noProof="1">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600"/>
              </a:spcAft>
              <a:buFont typeface="Arial" panose="020B0604020202020204" pitchFamily="34" charset="0"/>
              <a:buChar char="●"/>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ct val="0"/>
              </a:spcBef>
              <a:spcAft>
                <a:spcPts val="600"/>
              </a:spcAft>
              <a:buFont typeface="Arial" panose="020B0604020202020204" pitchFamily="34" charset="0"/>
              <a:buChar char="●"/>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ct val="0"/>
              </a:spcBef>
              <a:spcAft>
                <a:spcPts val="300"/>
              </a:spcAft>
              <a:buFont typeface="Wingdings" panose="05000000000000000000"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ct val="0"/>
              </a:spcBef>
              <a:spcAft>
                <a:spcPts val="300"/>
              </a:spcAft>
              <a:buFont typeface="Arial" panose="020B0604020202020204" pitchFamily="34"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ct val="0"/>
              </a:spcBef>
              <a:spcAft>
                <a:spcPts val="600"/>
              </a:spcAft>
              <a:buFont typeface="Arial" panose="020B0604020202020204" pitchFamily="34" charset="0"/>
              <a:buNone/>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ct val="0"/>
              </a:spcAft>
              <a:buNone/>
              <a:defRPr kumimoji="0" lang="zh-CN" altLang="en-US" sz="2800" b="1" i="0" u="none" strike="noStrike" kern="1200" cap="none" spc="3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3" Type="http://schemas.openxmlformats.org/officeDocument/2006/relationships/theme" Target="../theme/theme2.xml"/><Relationship Id="rId22" Type="http://schemas.openxmlformats.org/officeDocument/2006/relationships/tags" Target="../tags/tag133.xml"/><Relationship Id="rId21" Type="http://schemas.openxmlformats.org/officeDocument/2006/relationships/tags" Target="../tags/tag132.xml"/><Relationship Id="rId20" Type="http://schemas.openxmlformats.org/officeDocument/2006/relationships/tags" Target="../tags/tag131.xml"/><Relationship Id="rId2" Type="http://schemas.openxmlformats.org/officeDocument/2006/relationships/slideLayout" Target="../slideLayouts/slideLayout14.xml"/><Relationship Id="rId19" Type="http://schemas.openxmlformats.org/officeDocument/2006/relationships/tags" Target="../tags/tag130.xml"/><Relationship Id="rId18" Type="http://schemas.openxmlformats.org/officeDocument/2006/relationships/tags" Target="../tags/tag129.xml"/><Relationship Id="rId17" Type="http://schemas.openxmlformats.org/officeDocument/2006/relationships/tags" Target="../tags/tag128.xml"/><Relationship Id="rId16" Type="http://schemas.openxmlformats.org/officeDocument/2006/relationships/image" Target="../media/image6.jpeg"/><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6" cstate="email"/>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7"/>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8"/>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9"/>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0"/>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4"/>
            <p:custDataLst>
              <p:tags r:id="rId21"/>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ustDataLst>
      <p:tags r:id="rId22"/>
    </p:custData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image" Target="../media/image7.png"/><Relationship Id="rId1" Type="http://schemas.openxmlformats.org/officeDocument/2006/relationships/tags" Target="../tags/tag134.xml"/></Relationships>
</file>

<file path=ppt/slides/_rels/slide10.xml.rels><?xml version="1.0" encoding="UTF-8" standalone="yes"?>
<Relationships xmlns="http://schemas.openxmlformats.org/package/2006/relationships"><Relationship Id="rId9" Type="http://schemas.openxmlformats.org/officeDocument/2006/relationships/tags" Target="../tags/tag270.xml"/><Relationship Id="rId8" Type="http://schemas.openxmlformats.org/officeDocument/2006/relationships/tags" Target="../tags/tag269.xml"/><Relationship Id="rId7" Type="http://schemas.openxmlformats.org/officeDocument/2006/relationships/tags" Target="../tags/tag268.xml"/><Relationship Id="rId6" Type="http://schemas.openxmlformats.org/officeDocument/2006/relationships/tags" Target="../tags/tag267.xml"/><Relationship Id="rId5" Type="http://schemas.openxmlformats.org/officeDocument/2006/relationships/tags" Target="../tags/tag266.xml"/><Relationship Id="rId4" Type="http://schemas.openxmlformats.org/officeDocument/2006/relationships/tags" Target="../tags/tag265.xml"/><Relationship Id="rId3" Type="http://schemas.openxmlformats.org/officeDocument/2006/relationships/tags" Target="../tags/tag264.xml"/><Relationship Id="rId27" Type="http://schemas.openxmlformats.org/officeDocument/2006/relationships/slideLayout" Target="../slideLayouts/slideLayout6.xml"/><Relationship Id="rId26" Type="http://schemas.openxmlformats.org/officeDocument/2006/relationships/tags" Target="../tags/tag285.xml"/><Relationship Id="rId25" Type="http://schemas.openxmlformats.org/officeDocument/2006/relationships/image" Target="../media/image32.jpeg"/><Relationship Id="rId24" Type="http://schemas.openxmlformats.org/officeDocument/2006/relationships/tags" Target="../tags/tag284.xml"/><Relationship Id="rId23" Type="http://schemas.openxmlformats.org/officeDocument/2006/relationships/image" Target="../media/image31.jpeg"/><Relationship Id="rId22" Type="http://schemas.openxmlformats.org/officeDocument/2006/relationships/tags" Target="../tags/tag283.xml"/><Relationship Id="rId21" Type="http://schemas.openxmlformats.org/officeDocument/2006/relationships/tags" Target="../tags/tag282.xml"/><Relationship Id="rId20" Type="http://schemas.openxmlformats.org/officeDocument/2006/relationships/tags" Target="../tags/tag281.xml"/><Relationship Id="rId2" Type="http://schemas.openxmlformats.org/officeDocument/2006/relationships/tags" Target="../tags/tag263.xml"/><Relationship Id="rId19" Type="http://schemas.openxmlformats.org/officeDocument/2006/relationships/tags" Target="../tags/tag280.xml"/><Relationship Id="rId18" Type="http://schemas.openxmlformats.org/officeDocument/2006/relationships/tags" Target="../tags/tag279.xml"/><Relationship Id="rId17" Type="http://schemas.openxmlformats.org/officeDocument/2006/relationships/tags" Target="../tags/tag278.xml"/><Relationship Id="rId16" Type="http://schemas.openxmlformats.org/officeDocument/2006/relationships/tags" Target="../tags/tag277.xml"/><Relationship Id="rId15" Type="http://schemas.openxmlformats.org/officeDocument/2006/relationships/tags" Target="../tags/tag276.xml"/><Relationship Id="rId14" Type="http://schemas.openxmlformats.org/officeDocument/2006/relationships/tags" Target="../tags/tag275.xml"/><Relationship Id="rId13" Type="http://schemas.openxmlformats.org/officeDocument/2006/relationships/tags" Target="../tags/tag274.xml"/><Relationship Id="rId12" Type="http://schemas.openxmlformats.org/officeDocument/2006/relationships/tags" Target="../tags/tag273.xml"/><Relationship Id="rId11" Type="http://schemas.openxmlformats.org/officeDocument/2006/relationships/tags" Target="../tags/tag272.xml"/><Relationship Id="rId10" Type="http://schemas.openxmlformats.org/officeDocument/2006/relationships/tags" Target="../tags/tag271.xml"/><Relationship Id="rId1" Type="http://schemas.openxmlformats.org/officeDocument/2006/relationships/tags" Target="../tags/tag262.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4.xml"/><Relationship Id="rId4" Type="http://schemas.openxmlformats.org/officeDocument/2006/relationships/tags" Target="../tags/tag288.xml"/><Relationship Id="rId3" Type="http://schemas.openxmlformats.org/officeDocument/2006/relationships/tags" Target="../tags/tag287.xml"/><Relationship Id="rId2" Type="http://schemas.openxmlformats.org/officeDocument/2006/relationships/tags" Target="../tags/tag286.xml"/><Relationship Id="rId1" Type="http://schemas.openxmlformats.org/officeDocument/2006/relationships/image" Target="../media/image33.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7.xml"/><Relationship Id="rId3" Type="http://schemas.openxmlformats.org/officeDocument/2006/relationships/image" Target="../media/image34.png"/><Relationship Id="rId2" Type="http://schemas.openxmlformats.org/officeDocument/2006/relationships/tags" Target="../tags/tag292.xml"/><Relationship Id="rId1" Type="http://schemas.openxmlformats.org/officeDocument/2006/relationships/tags" Target="../tags/tag291.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22.xml"/><Relationship Id="rId6" Type="http://schemas.openxmlformats.org/officeDocument/2006/relationships/tags" Target="../tags/tag298.xml"/><Relationship Id="rId5" Type="http://schemas.openxmlformats.org/officeDocument/2006/relationships/tags" Target="../tags/tag297.xml"/><Relationship Id="rId4" Type="http://schemas.openxmlformats.org/officeDocument/2006/relationships/tags" Target="../tags/tag296.xml"/><Relationship Id="rId3" Type="http://schemas.openxmlformats.org/officeDocument/2006/relationships/tags" Target="../tags/tag295.xml"/><Relationship Id="rId2" Type="http://schemas.openxmlformats.org/officeDocument/2006/relationships/tags" Target="../tags/tag294.xml"/><Relationship Id="rId1" Type="http://schemas.openxmlformats.org/officeDocument/2006/relationships/tags" Target="../tags/tag293.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tags" Target="../tags/tag307.xml"/><Relationship Id="rId6" Type="http://schemas.openxmlformats.org/officeDocument/2006/relationships/tags" Target="../tags/tag306.xml"/><Relationship Id="rId5" Type="http://schemas.openxmlformats.org/officeDocument/2006/relationships/tags" Target="../tags/tag305.xml"/><Relationship Id="rId4" Type="http://schemas.openxmlformats.org/officeDocument/2006/relationships/tags" Target="../tags/tag304.xml"/><Relationship Id="rId3" Type="http://schemas.openxmlformats.org/officeDocument/2006/relationships/image" Target="../media/image35.png"/><Relationship Id="rId2" Type="http://schemas.openxmlformats.org/officeDocument/2006/relationships/tags" Target="../tags/tag303.xml"/><Relationship Id="rId1" Type="http://schemas.openxmlformats.org/officeDocument/2006/relationships/tags" Target="../tags/tag302.xml"/></Relationships>
</file>

<file path=ppt/slides/_rels/slide15.xml.rels><?xml version="1.0" encoding="UTF-8" standalone="yes"?>
<Relationships xmlns="http://schemas.openxmlformats.org/package/2006/relationships"><Relationship Id="rId9" Type="http://schemas.openxmlformats.org/officeDocument/2006/relationships/tags" Target="../tags/tag314.xml"/><Relationship Id="rId8" Type="http://schemas.openxmlformats.org/officeDocument/2006/relationships/tags" Target="../tags/tag313.xml"/><Relationship Id="rId7" Type="http://schemas.openxmlformats.org/officeDocument/2006/relationships/tags" Target="../tags/tag312.xml"/><Relationship Id="rId6" Type="http://schemas.openxmlformats.org/officeDocument/2006/relationships/image" Target="../media/image37.jpeg"/><Relationship Id="rId5" Type="http://schemas.openxmlformats.org/officeDocument/2006/relationships/tags" Target="../tags/tag311.xml"/><Relationship Id="rId4" Type="http://schemas.openxmlformats.org/officeDocument/2006/relationships/tags" Target="../tags/tag310.xml"/><Relationship Id="rId3" Type="http://schemas.openxmlformats.org/officeDocument/2006/relationships/tags" Target="../tags/tag309.xml"/><Relationship Id="rId2" Type="http://schemas.openxmlformats.org/officeDocument/2006/relationships/tags" Target="../tags/tag308.xml"/><Relationship Id="rId12" Type="http://schemas.openxmlformats.org/officeDocument/2006/relationships/slideLayout" Target="../slideLayouts/slideLayout2.xml"/><Relationship Id="rId11" Type="http://schemas.openxmlformats.org/officeDocument/2006/relationships/tags" Target="../tags/tag316.xml"/><Relationship Id="rId10" Type="http://schemas.openxmlformats.org/officeDocument/2006/relationships/tags" Target="../tags/tag315.xml"/><Relationship Id="rId1" Type="http://schemas.openxmlformats.org/officeDocument/2006/relationships/image" Target="../media/image36.jpeg"/></Relationships>
</file>

<file path=ppt/slides/_rels/slide16.xml.rels><?xml version="1.0" encoding="UTF-8" standalone="yes"?>
<Relationships xmlns="http://schemas.openxmlformats.org/package/2006/relationships"><Relationship Id="rId9" Type="http://schemas.openxmlformats.org/officeDocument/2006/relationships/tags" Target="../tags/tag323.xml"/><Relationship Id="rId8" Type="http://schemas.openxmlformats.org/officeDocument/2006/relationships/tags" Target="../tags/tag322.xml"/><Relationship Id="rId7" Type="http://schemas.openxmlformats.org/officeDocument/2006/relationships/image" Target="../media/image39.png"/><Relationship Id="rId6" Type="http://schemas.openxmlformats.org/officeDocument/2006/relationships/tags" Target="../tags/tag321.xml"/><Relationship Id="rId5" Type="http://schemas.openxmlformats.org/officeDocument/2006/relationships/tags" Target="../tags/tag320.xml"/><Relationship Id="rId4" Type="http://schemas.openxmlformats.org/officeDocument/2006/relationships/image" Target="../media/image38.jpeg"/><Relationship Id="rId3" Type="http://schemas.openxmlformats.org/officeDocument/2006/relationships/tags" Target="../tags/tag319.xml"/><Relationship Id="rId2" Type="http://schemas.openxmlformats.org/officeDocument/2006/relationships/tags" Target="../tags/tag318.xml"/><Relationship Id="rId16" Type="http://schemas.openxmlformats.org/officeDocument/2006/relationships/slideLayout" Target="../slideLayouts/slideLayout2.xml"/><Relationship Id="rId15" Type="http://schemas.openxmlformats.org/officeDocument/2006/relationships/tags" Target="../tags/tag327.xml"/><Relationship Id="rId14" Type="http://schemas.openxmlformats.org/officeDocument/2006/relationships/tags" Target="../tags/tag326.xml"/><Relationship Id="rId13" Type="http://schemas.openxmlformats.org/officeDocument/2006/relationships/image" Target="../media/image41.jpeg"/><Relationship Id="rId12" Type="http://schemas.openxmlformats.org/officeDocument/2006/relationships/tags" Target="../tags/tag325.xml"/><Relationship Id="rId11" Type="http://schemas.openxmlformats.org/officeDocument/2006/relationships/image" Target="../media/image40.jpeg"/><Relationship Id="rId10" Type="http://schemas.openxmlformats.org/officeDocument/2006/relationships/tags" Target="../tags/tag324.xml"/><Relationship Id="rId1" Type="http://schemas.openxmlformats.org/officeDocument/2006/relationships/tags" Target="../tags/tag317.xml"/></Relationships>
</file>

<file path=ppt/slides/_rels/slide17.xml.rels><?xml version="1.0" encoding="UTF-8" standalone="yes"?>
<Relationships xmlns="http://schemas.openxmlformats.org/package/2006/relationships"><Relationship Id="rId9" Type="http://schemas.openxmlformats.org/officeDocument/2006/relationships/tags" Target="../tags/tag336.xml"/><Relationship Id="rId8" Type="http://schemas.openxmlformats.org/officeDocument/2006/relationships/tags" Target="../tags/tag335.xml"/><Relationship Id="rId7" Type="http://schemas.openxmlformats.org/officeDocument/2006/relationships/tags" Target="../tags/tag334.xml"/><Relationship Id="rId6" Type="http://schemas.openxmlformats.org/officeDocument/2006/relationships/tags" Target="../tags/tag333.xml"/><Relationship Id="rId5" Type="http://schemas.openxmlformats.org/officeDocument/2006/relationships/tags" Target="../tags/tag332.xml"/><Relationship Id="rId4" Type="http://schemas.openxmlformats.org/officeDocument/2006/relationships/tags" Target="../tags/tag331.xml"/><Relationship Id="rId3" Type="http://schemas.openxmlformats.org/officeDocument/2006/relationships/tags" Target="../tags/tag330.xml"/><Relationship Id="rId2" Type="http://schemas.openxmlformats.org/officeDocument/2006/relationships/tags" Target="../tags/tag329.xml"/><Relationship Id="rId17" Type="http://schemas.openxmlformats.org/officeDocument/2006/relationships/slideLayout" Target="../slideLayouts/slideLayout2.xml"/><Relationship Id="rId16" Type="http://schemas.openxmlformats.org/officeDocument/2006/relationships/tags" Target="../tags/tag342.xml"/><Relationship Id="rId15" Type="http://schemas.openxmlformats.org/officeDocument/2006/relationships/image" Target="../media/image42.png"/><Relationship Id="rId14" Type="http://schemas.openxmlformats.org/officeDocument/2006/relationships/tags" Target="../tags/tag341.xml"/><Relationship Id="rId13" Type="http://schemas.openxmlformats.org/officeDocument/2006/relationships/tags" Target="../tags/tag340.xml"/><Relationship Id="rId12" Type="http://schemas.openxmlformats.org/officeDocument/2006/relationships/tags" Target="../tags/tag339.xml"/><Relationship Id="rId11" Type="http://schemas.openxmlformats.org/officeDocument/2006/relationships/tags" Target="../tags/tag338.xml"/><Relationship Id="rId10" Type="http://schemas.openxmlformats.org/officeDocument/2006/relationships/tags" Target="../tags/tag337.xml"/><Relationship Id="rId1" Type="http://schemas.openxmlformats.org/officeDocument/2006/relationships/tags" Target="../tags/tag328.xml"/></Relationships>
</file>

<file path=ppt/slides/_rels/slide18.xml.rels><?xml version="1.0" encoding="UTF-8" standalone="yes"?>
<Relationships xmlns="http://schemas.openxmlformats.org/package/2006/relationships"><Relationship Id="rId9" Type="http://schemas.openxmlformats.org/officeDocument/2006/relationships/tags" Target="../tags/tag350.xml"/><Relationship Id="rId8" Type="http://schemas.openxmlformats.org/officeDocument/2006/relationships/tags" Target="../tags/tag349.xml"/><Relationship Id="rId7" Type="http://schemas.openxmlformats.org/officeDocument/2006/relationships/tags" Target="../tags/tag348.xml"/><Relationship Id="rId6" Type="http://schemas.openxmlformats.org/officeDocument/2006/relationships/tags" Target="../tags/tag347.xml"/><Relationship Id="rId5" Type="http://schemas.openxmlformats.org/officeDocument/2006/relationships/tags" Target="../tags/tag346.xml"/><Relationship Id="rId4" Type="http://schemas.openxmlformats.org/officeDocument/2006/relationships/tags" Target="../tags/tag345.xml"/><Relationship Id="rId32" Type="http://schemas.openxmlformats.org/officeDocument/2006/relationships/notesSlide" Target="../notesSlides/notesSlide7.xml"/><Relationship Id="rId31" Type="http://schemas.openxmlformats.org/officeDocument/2006/relationships/slideLayout" Target="../slideLayouts/slideLayout2.xml"/><Relationship Id="rId30" Type="http://schemas.openxmlformats.org/officeDocument/2006/relationships/tags" Target="../tags/tag371.xml"/><Relationship Id="rId3" Type="http://schemas.openxmlformats.org/officeDocument/2006/relationships/image" Target="../media/image43.png"/><Relationship Id="rId29" Type="http://schemas.openxmlformats.org/officeDocument/2006/relationships/tags" Target="../tags/tag370.xml"/><Relationship Id="rId28" Type="http://schemas.openxmlformats.org/officeDocument/2006/relationships/tags" Target="../tags/tag369.xml"/><Relationship Id="rId27" Type="http://schemas.openxmlformats.org/officeDocument/2006/relationships/tags" Target="../tags/tag368.xml"/><Relationship Id="rId26" Type="http://schemas.openxmlformats.org/officeDocument/2006/relationships/tags" Target="../tags/tag367.xml"/><Relationship Id="rId25" Type="http://schemas.openxmlformats.org/officeDocument/2006/relationships/tags" Target="../tags/tag366.xml"/><Relationship Id="rId24" Type="http://schemas.openxmlformats.org/officeDocument/2006/relationships/tags" Target="../tags/tag365.xml"/><Relationship Id="rId23" Type="http://schemas.openxmlformats.org/officeDocument/2006/relationships/tags" Target="../tags/tag364.xml"/><Relationship Id="rId22" Type="http://schemas.openxmlformats.org/officeDocument/2006/relationships/tags" Target="../tags/tag363.xml"/><Relationship Id="rId21" Type="http://schemas.openxmlformats.org/officeDocument/2006/relationships/tags" Target="../tags/tag362.xml"/><Relationship Id="rId20" Type="http://schemas.openxmlformats.org/officeDocument/2006/relationships/tags" Target="../tags/tag361.xml"/><Relationship Id="rId2" Type="http://schemas.openxmlformats.org/officeDocument/2006/relationships/tags" Target="../tags/tag344.xml"/><Relationship Id="rId19" Type="http://schemas.openxmlformats.org/officeDocument/2006/relationships/tags" Target="../tags/tag360.xml"/><Relationship Id="rId18" Type="http://schemas.openxmlformats.org/officeDocument/2006/relationships/tags" Target="../tags/tag359.xml"/><Relationship Id="rId17" Type="http://schemas.openxmlformats.org/officeDocument/2006/relationships/tags" Target="../tags/tag358.xml"/><Relationship Id="rId16" Type="http://schemas.openxmlformats.org/officeDocument/2006/relationships/tags" Target="../tags/tag357.xml"/><Relationship Id="rId15" Type="http://schemas.openxmlformats.org/officeDocument/2006/relationships/tags" Target="../tags/tag356.xml"/><Relationship Id="rId14" Type="http://schemas.openxmlformats.org/officeDocument/2006/relationships/tags" Target="../tags/tag355.xml"/><Relationship Id="rId13" Type="http://schemas.openxmlformats.org/officeDocument/2006/relationships/tags" Target="../tags/tag354.xml"/><Relationship Id="rId12" Type="http://schemas.openxmlformats.org/officeDocument/2006/relationships/tags" Target="../tags/tag353.xml"/><Relationship Id="rId11" Type="http://schemas.openxmlformats.org/officeDocument/2006/relationships/tags" Target="../tags/tag352.xml"/><Relationship Id="rId10" Type="http://schemas.openxmlformats.org/officeDocument/2006/relationships/tags" Target="../tags/tag351.xml"/><Relationship Id="rId1" Type="http://schemas.openxmlformats.org/officeDocument/2006/relationships/tags" Target="../tags/tag343.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378.xml"/><Relationship Id="rId6" Type="http://schemas.openxmlformats.org/officeDocument/2006/relationships/tags" Target="../tags/tag377.xml"/><Relationship Id="rId5" Type="http://schemas.openxmlformats.org/officeDocument/2006/relationships/image" Target="../media/image45.jpeg"/><Relationship Id="rId4" Type="http://schemas.openxmlformats.org/officeDocument/2006/relationships/tags" Target="../tags/tag376.xml"/><Relationship Id="rId3" Type="http://schemas.openxmlformats.org/officeDocument/2006/relationships/image" Target="../media/image44.jpeg"/><Relationship Id="rId2" Type="http://schemas.openxmlformats.org/officeDocument/2006/relationships/tags" Target="../tags/tag375.xml"/><Relationship Id="rId1" Type="http://schemas.openxmlformats.org/officeDocument/2006/relationships/tags" Target="../tags/tag374.xml"/></Relationships>
</file>

<file path=ppt/slides/_rels/slide2.xml.rels><?xml version="1.0" encoding="UTF-8" standalone="yes"?>
<Relationships xmlns="http://schemas.openxmlformats.org/package/2006/relationships"><Relationship Id="rId9" Type="http://schemas.openxmlformats.org/officeDocument/2006/relationships/tags" Target="../tags/tag146.xml"/><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2" Type="http://schemas.openxmlformats.org/officeDocument/2006/relationships/notesSlide" Target="../notesSlides/notesSlide1.xml"/><Relationship Id="rId11" Type="http://schemas.openxmlformats.org/officeDocument/2006/relationships/slideLayout" Target="../slideLayouts/slideLayout2.xml"/><Relationship Id="rId10" Type="http://schemas.openxmlformats.org/officeDocument/2006/relationships/tags" Target="../tags/tag147.xml"/><Relationship Id="rId1" Type="http://schemas.openxmlformats.org/officeDocument/2006/relationships/tags" Target="../tags/tag138.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6.jpeg"/><Relationship Id="rId2" Type="http://schemas.openxmlformats.org/officeDocument/2006/relationships/tags" Target="../tags/tag380.xml"/><Relationship Id="rId1" Type="http://schemas.openxmlformats.org/officeDocument/2006/relationships/tags" Target="../tags/tag379.xml"/></Relationships>
</file>

<file path=ppt/slides/_rels/slide21.xml.rels><?xml version="1.0" encoding="UTF-8" standalone="yes"?>
<Relationships xmlns="http://schemas.openxmlformats.org/package/2006/relationships"><Relationship Id="rId9" Type="http://schemas.openxmlformats.org/officeDocument/2006/relationships/tags" Target="../tags/tag388.xml"/><Relationship Id="rId8" Type="http://schemas.openxmlformats.org/officeDocument/2006/relationships/tags" Target="../tags/tag387.xml"/><Relationship Id="rId7" Type="http://schemas.openxmlformats.org/officeDocument/2006/relationships/image" Target="../media/image47.png"/><Relationship Id="rId6" Type="http://schemas.openxmlformats.org/officeDocument/2006/relationships/tags" Target="../tags/tag386.xml"/><Relationship Id="rId5" Type="http://schemas.openxmlformats.org/officeDocument/2006/relationships/tags" Target="../tags/tag385.xml"/><Relationship Id="rId41" Type="http://schemas.openxmlformats.org/officeDocument/2006/relationships/slideLayout" Target="../slideLayouts/slideLayout2.xml"/><Relationship Id="rId40" Type="http://schemas.openxmlformats.org/officeDocument/2006/relationships/tags" Target="../tags/tag412.xml"/><Relationship Id="rId4" Type="http://schemas.openxmlformats.org/officeDocument/2006/relationships/tags" Target="../tags/tag384.xml"/><Relationship Id="rId39" Type="http://schemas.openxmlformats.org/officeDocument/2006/relationships/tags" Target="../tags/tag411.xml"/><Relationship Id="rId38" Type="http://schemas.openxmlformats.org/officeDocument/2006/relationships/tags" Target="../tags/tag410.xml"/><Relationship Id="rId37" Type="http://schemas.openxmlformats.org/officeDocument/2006/relationships/tags" Target="../tags/tag409.xml"/><Relationship Id="rId36" Type="http://schemas.openxmlformats.org/officeDocument/2006/relationships/tags" Target="../tags/tag408.xml"/><Relationship Id="rId35" Type="http://schemas.openxmlformats.org/officeDocument/2006/relationships/tags" Target="../tags/tag407.xml"/><Relationship Id="rId34" Type="http://schemas.openxmlformats.org/officeDocument/2006/relationships/tags" Target="../tags/tag406.xml"/><Relationship Id="rId33" Type="http://schemas.openxmlformats.org/officeDocument/2006/relationships/tags" Target="../tags/tag405.xml"/><Relationship Id="rId32" Type="http://schemas.openxmlformats.org/officeDocument/2006/relationships/tags" Target="../tags/tag404.xml"/><Relationship Id="rId31" Type="http://schemas.openxmlformats.org/officeDocument/2006/relationships/tags" Target="../tags/tag403.xml"/><Relationship Id="rId30" Type="http://schemas.openxmlformats.org/officeDocument/2006/relationships/tags" Target="../tags/tag402.xml"/><Relationship Id="rId3" Type="http://schemas.openxmlformats.org/officeDocument/2006/relationships/tags" Target="../tags/tag383.xml"/><Relationship Id="rId29" Type="http://schemas.openxmlformats.org/officeDocument/2006/relationships/tags" Target="../tags/tag401.xml"/><Relationship Id="rId28" Type="http://schemas.openxmlformats.org/officeDocument/2006/relationships/tags" Target="../tags/tag400.xml"/><Relationship Id="rId27" Type="http://schemas.openxmlformats.org/officeDocument/2006/relationships/image" Target="../media/image54.png"/><Relationship Id="rId26" Type="http://schemas.openxmlformats.org/officeDocument/2006/relationships/tags" Target="../tags/tag399.xml"/><Relationship Id="rId25" Type="http://schemas.openxmlformats.org/officeDocument/2006/relationships/image" Target="../media/image53.png"/><Relationship Id="rId24" Type="http://schemas.openxmlformats.org/officeDocument/2006/relationships/tags" Target="../tags/tag398.xml"/><Relationship Id="rId23" Type="http://schemas.openxmlformats.org/officeDocument/2006/relationships/tags" Target="../tags/tag397.xml"/><Relationship Id="rId22" Type="http://schemas.openxmlformats.org/officeDocument/2006/relationships/image" Target="../media/image52.png"/><Relationship Id="rId21" Type="http://schemas.openxmlformats.org/officeDocument/2006/relationships/tags" Target="../tags/tag396.xml"/><Relationship Id="rId20" Type="http://schemas.openxmlformats.org/officeDocument/2006/relationships/image" Target="../media/image51.png"/><Relationship Id="rId2" Type="http://schemas.openxmlformats.org/officeDocument/2006/relationships/tags" Target="../tags/tag382.xml"/><Relationship Id="rId19" Type="http://schemas.openxmlformats.org/officeDocument/2006/relationships/tags" Target="../tags/tag395.xml"/><Relationship Id="rId18" Type="http://schemas.openxmlformats.org/officeDocument/2006/relationships/tags" Target="../tags/tag394.xml"/><Relationship Id="rId17" Type="http://schemas.openxmlformats.org/officeDocument/2006/relationships/image" Target="../media/image50.png"/><Relationship Id="rId16" Type="http://schemas.openxmlformats.org/officeDocument/2006/relationships/tags" Target="../tags/tag393.xml"/><Relationship Id="rId15" Type="http://schemas.openxmlformats.org/officeDocument/2006/relationships/tags" Target="../tags/tag392.xml"/><Relationship Id="rId14" Type="http://schemas.openxmlformats.org/officeDocument/2006/relationships/image" Target="../media/image49.png"/><Relationship Id="rId13" Type="http://schemas.openxmlformats.org/officeDocument/2006/relationships/tags" Target="../tags/tag391.xml"/><Relationship Id="rId12" Type="http://schemas.openxmlformats.org/officeDocument/2006/relationships/tags" Target="../tags/tag390.xml"/><Relationship Id="rId11" Type="http://schemas.openxmlformats.org/officeDocument/2006/relationships/image" Target="../media/image48.jpeg"/><Relationship Id="rId10" Type="http://schemas.openxmlformats.org/officeDocument/2006/relationships/tags" Target="../tags/tag389.xml"/><Relationship Id="rId1" Type="http://schemas.openxmlformats.org/officeDocument/2006/relationships/tags" Target="../tags/tag381.xml"/></Relationships>
</file>

<file path=ppt/slides/_rels/slide22.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2.xml"/><Relationship Id="rId7" Type="http://schemas.openxmlformats.org/officeDocument/2006/relationships/tags" Target="../tags/tag419.xml"/><Relationship Id="rId6" Type="http://schemas.openxmlformats.org/officeDocument/2006/relationships/tags" Target="../tags/tag418.xml"/><Relationship Id="rId5" Type="http://schemas.openxmlformats.org/officeDocument/2006/relationships/tags" Target="../tags/tag417.xml"/><Relationship Id="rId4" Type="http://schemas.openxmlformats.org/officeDocument/2006/relationships/tags" Target="../tags/tag416.xml"/><Relationship Id="rId3" Type="http://schemas.openxmlformats.org/officeDocument/2006/relationships/tags" Target="../tags/tag415.xml"/><Relationship Id="rId2" Type="http://schemas.openxmlformats.org/officeDocument/2006/relationships/tags" Target="../tags/tag414.xml"/><Relationship Id="rId1" Type="http://schemas.openxmlformats.org/officeDocument/2006/relationships/tags" Target="../tags/tag413.xml"/></Relationships>
</file>

<file path=ppt/slides/_rels/slide23.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12.xml"/><Relationship Id="rId7" Type="http://schemas.openxmlformats.org/officeDocument/2006/relationships/image" Target="../media/image57.png"/><Relationship Id="rId6" Type="http://schemas.openxmlformats.org/officeDocument/2006/relationships/tags" Target="../tags/tag425.xml"/><Relationship Id="rId5" Type="http://schemas.openxmlformats.org/officeDocument/2006/relationships/image" Target="../media/image56.png"/><Relationship Id="rId4" Type="http://schemas.openxmlformats.org/officeDocument/2006/relationships/tags" Target="../tags/tag424.xml"/><Relationship Id="rId3" Type="http://schemas.openxmlformats.org/officeDocument/2006/relationships/image" Target="../media/image55.png"/><Relationship Id="rId2" Type="http://schemas.openxmlformats.org/officeDocument/2006/relationships/tags" Target="../tags/tag423.xml"/><Relationship Id="rId1" Type="http://schemas.openxmlformats.org/officeDocument/2006/relationships/tags" Target="../tags/tag422.xml"/></Relationships>
</file>

<file path=ppt/slides/_rels/slide3.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tags" Target="../tags/tag155.xml"/><Relationship Id="rId7" Type="http://schemas.openxmlformats.org/officeDocument/2006/relationships/image" Target="../media/image10.jpeg"/><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image" Target="../media/image9.jpeg"/><Relationship Id="rId2" Type="http://schemas.openxmlformats.org/officeDocument/2006/relationships/tags" Target="../tags/tag151.xml"/><Relationship Id="rId13" Type="http://schemas.openxmlformats.org/officeDocument/2006/relationships/notesSlide" Target="../notesSlides/notesSlide2.xml"/><Relationship Id="rId12" Type="http://schemas.openxmlformats.org/officeDocument/2006/relationships/slideLayout" Target="../slideLayouts/slideLayout2.xml"/><Relationship Id="rId11" Type="http://schemas.openxmlformats.org/officeDocument/2006/relationships/tags" Target="../tags/tag157.xml"/><Relationship Id="rId10" Type="http://schemas.openxmlformats.org/officeDocument/2006/relationships/image" Target="../media/image11.png"/><Relationship Id="rId1" Type="http://schemas.openxmlformats.org/officeDocument/2006/relationships/tags" Target="../tags/tag150.xml"/></Relationships>
</file>

<file path=ppt/slides/_rels/slide4.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image" Target="../media/image14.jpeg"/><Relationship Id="rId7" Type="http://schemas.openxmlformats.org/officeDocument/2006/relationships/tags" Target="../tags/tag164.xml"/><Relationship Id="rId6" Type="http://schemas.openxmlformats.org/officeDocument/2006/relationships/tags" Target="../tags/tag163.xml"/><Relationship Id="rId5" Type="http://schemas.openxmlformats.org/officeDocument/2006/relationships/image" Target="../media/image13.png"/><Relationship Id="rId4" Type="http://schemas.openxmlformats.org/officeDocument/2006/relationships/tags" Target="../tags/tag162.xml"/><Relationship Id="rId3" Type="http://schemas.openxmlformats.org/officeDocument/2006/relationships/tags" Target="../tags/tag161.xml"/><Relationship Id="rId20" Type="http://schemas.openxmlformats.org/officeDocument/2006/relationships/notesSlide" Target="../notesSlides/notesSlide3.xml"/><Relationship Id="rId2" Type="http://schemas.openxmlformats.org/officeDocument/2006/relationships/image" Target="../media/image12.jpeg"/><Relationship Id="rId19" Type="http://schemas.openxmlformats.org/officeDocument/2006/relationships/slideLayout" Target="../slideLayouts/slideLayout2.xml"/><Relationship Id="rId18" Type="http://schemas.openxmlformats.org/officeDocument/2006/relationships/tags" Target="../tags/tag173.xml"/><Relationship Id="rId17" Type="http://schemas.openxmlformats.org/officeDocument/2006/relationships/tags" Target="../tags/tag172.xml"/><Relationship Id="rId16" Type="http://schemas.openxmlformats.org/officeDocument/2006/relationships/tags" Target="../tags/tag171.xml"/><Relationship Id="rId15" Type="http://schemas.openxmlformats.org/officeDocument/2006/relationships/tags" Target="../tags/tag170.xml"/><Relationship Id="rId14" Type="http://schemas.openxmlformats.org/officeDocument/2006/relationships/tags" Target="../tags/tag169.xml"/><Relationship Id="rId13" Type="http://schemas.openxmlformats.org/officeDocument/2006/relationships/tags" Target="../tags/tag168.xml"/><Relationship Id="rId12" Type="http://schemas.openxmlformats.org/officeDocument/2006/relationships/image" Target="../media/image15.png"/><Relationship Id="rId11" Type="http://schemas.openxmlformats.org/officeDocument/2006/relationships/tags" Target="../tags/tag167.xml"/><Relationship Id="rId10" Type="http://schemas.openxmlformats.org/officeDocument/2006/relationships/tags" Target="../tags/tag166.xml"/><Relationship Id="rId1" Type="http://schemas.openxmlformats.org/officeDocument/2006/relationships/tags" Target="../tags/tag160.xml"/></Relationships>
</file>

<file path=ppt/slides/_rels/slide5.xml.rels><?xml version="1.0" encoding="UTF-8" standalone="yes"?>
<Relationships xmlns="http://schemas.openxmlformats.org/package/2006/relationships"><Relationship Id="rId9" Type="http://schemas.openxmlformats.org/officeDocument/2006/relationships/tags" Target="../tags/tag184.xml"/><Relationship Id="rId8" Type="http://schemas.openxmlformats.org/officeDocument/2006/relationships/tags" Target="../tags/tag183.xml"/><Relationship Id="rId7" Type="http://schemas.openxmlformats.org/officeDocument/2006/relationships/tags" Target="../tags/tag182.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3" Type="http://schemas.openxmlformats.org/officeDocument/2006/relationships/slideLayout" Target="../slideLayouts/slideLayout6.xml"/><Relationship Id="rId22" Type="http://schemas.openxmlformats.org/officeDocument/2006/relationships/tags" Target="../tags/tag197.xml"/><Relationship Id="rId21" Type="http://schemas.openxmlformats.org/officeDocument/2006/relationships/tags" Target="../tags/tag196.xml"/><Relationship Id="rId20" Type="http://schemas.openxmlformats.org/officeDocument/2006/relationships/tags" Target="../tags/tag195.xml"/><Relationship Id="rId2" Type="http://schemas.openxmlformats.org/officeDocument/2006/relationships/tags" Target="../tags/tag177.xml"/><Relationship Id="rId19" Type="http://schemas.openxmlformats.org/officeDocument/2006/relationships/tags" Target="../tags/tag194.xml"/><Relationship Id="rId18" Type="http://schemas.openxmlformats.org/officeDocument/2006/relationships/tags" Target="../tags/tag193.xml"/><Relationship Id="rId17" Type="http://schemas.openxmlformats.org/officeDocument/2006/relationships/tags" Target="../tags/tag192.xml"/><Relationship Id="rId16" Type="http://schemas.openxmlformats.org/officeDocument/2006/relationships/tags" Target="../tags/tag191.xml"/><Relationship Id="rId15" Type="http://schemas.openxmlformats.org/officeDocument/2006/relationships/tags" Target="../tags/tag190.xml"/><Relationship Id="rId14" Type="http://schemas.openxmlformats.org/officeDocument/2006/relationships/tags" Target="../tags/tag189.xml"/><Relationship Id="rId13" Type="http://schemas.openxmlformats.org/officeDocument/2006/relationships/tags" Target="../tags/tag188.xml"/><Relationship Id="rId12" Type="http://schemas.openxmlformats.org/officeDocument/2006/relationships/tags" Target="../tags/tag187.xml"/><Relationship Id="rId11" Type="http://schemas.openxmlformats.org/officeDocument/2006/relationships/tags" Target="../tags/tag186.xml"/><Relationship Id="rId10" Type="http://schemas.openxmlformats.org/officeDocument/2006/relationships/tags" Target="../tags/tag185.xml"/><Relationship Id="rId1" Type="http://schemas.openxmlformats.org/officeDocument/2006/relationships/tags" Target="../tags/tag176.xml"/></Relationships>
</file>

<file path=ppt/slides/_rels/slide6.xml.rels><?xml version="1.0" encoding="UTF-8" standalone="yes"?>
<Relationships xmlns="http://schemas.openxmlformats.org/package/2006/relationships"><Relationship Id="rId9" Type="http://schemas.openxmlformats.org/officeDocument/2006/relationships/tags" Target="../tags/tag206.xml"/><Relationship Id="rId8" Type="http://schemas.openxmlformats.org/officeDocument/2006/relationships/tags" Target="../tags/tag205.xml"/><Relationship Id="rId7" Type="http://schemas.openxmlformats.org/officeDocument/2006/relationships/tags" Target="../tags/tag204.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tags" Target="../tags/tag200.xml"/><Relationship Id="rId20" Type="http://schemas.openxmlformats.org/officeDocument/2006/relationships/slideLayout" Target="../slideLayouts/slideLayout12.xml"/><Relationship Id="rId2" Type="http://schemas.openxmlformats.org/officeDocument/2006/relationships/tags" Target="../tags/tag199.xml"/><Relationship Id="rId19" Type="http://schemas.openxmlformats.org/officeDocument/2006/relationships/tags" Target="../tags/tag213.xml"/><Relationship Id="rId18" Type="http://schemas.openxmlformats.org/officeDocument/2006/relationships/tags" Target="../tags/tag212.xml"/><Relationship Id="rId17" Type="http://schemas.openxmlformats.org/officeDocument/2006/relationships/tags" Target="../tags/tag211.xml"/><Relationship Id="rId16" Type="http://schemas.openxmlformats.org/officeDocument/2006/relationships/image" Target="../media/image18.jpeg"/><Relationship Id="rId15" Type="http://schemas.openxmlformats.org/officeDocument/2006/relationships/tags" Target="../tags/tag210.xml"/><Relationship Id="rId14" Type="http://schemas.openxmlformats.org/officeDocument/2006/relationships/tags" Target="../tags/tag209.xml"/><Relationship Id="rId13" Type="http://schemas.openxmlformats.org/officeDocument/2006/relationships/image" Target="../media/image17.png"/><Relationship Id="rId12" Type="http://schemas.openxmlformats.org/officeDocument/2006/relationships/tags" Target="../tags/tag208.xml"/><Relationship Id="rId11" Type="http://schemas.openxmlformats.org/officeDocument/2006/relationships/tags" Target="../tags/tag207.xml"/><Relationship Id="rId10" Type="http://schemas.openxmlformats.org/officeDocument/2006/relationships/image" Target="../media/image16.png"/><Relationship Id="rId1" Type="http://schemas.openxmlformats.org/officeDocument/2006/relationships/tags" Target="../tags/tag198.xml"/></Relationships>
</file>

<file path=ppt/slides/_rels/slide7.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tags" Target="../tags/tag220.xml"/><Relationship Id="rId7" Type="http://schemas.openxmlformats.org/officeDocument/2006/relationships/tags" Target="../tags/tag219.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image" Target="../media/image19.jpeg"/><Relationship Id="rId3" Type="http://schemas.openxmlformats.org/officeDocument/2006/relationships/tags" Target="../tags/tag216.xml"/><Relationship Id="rId2" Type="http://schemas.openxmlformats.org/officeDocument/2006/relationships/tags" Target="../tags/tag215.xml"/><Relationship Id="rId11" Type="http://schemas.openxmlformats.org/officeDocument/2006/relationships/slideLayout" Target="../slideLayouts/slideLayout1.xml"/><Relationship Id="rId10" Type="http://schemas.openxmlformats.org/officeDocument/2006/relationships/tags" Target="../tags/tag221.xml"/><Relationship Id="rId1" Type="http://schemas.openxmlformats.org/officeDocument/2006/relationships/tags" Target="../tags/tag214.xml"/></Relationships>
</file>

<file path=ppt/slides/_rels/slide8.xml.rels><?xml version="1.0" encoding="UTF-8" standalone="yes"?>
<Relationships xmlns="http://schemas.openxmlformats.org/package/2006/relationships"><Relationship Id="rId9" Type="http://schemas.openxmlformats.org/officeDocument/2006/relationships/tags" Target="../tags/tag228.xml"/><Relationship Id="rId8" Type="http://schemas.openxmlformats.org/officeDocument/2006/relationships/image" Target="../media/image22.jpeg"/><Relationship Id="rId7" Type="http://schemas.openxmlformats.org/officeDocument/2006/relationships/tags" Target="../tags/tag227.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image" Target="../media/image21.png"/><Relationship Id="rId37" Type="http://schemas.openxmlformats.org/officeDocument/2006/relationships/slideLayout" Target="../slideLayouts/slideLayout22.xml"/><Relationship Id="rId36" Type="http://schemas.openxmlformats.org/officeDocument/2006/relationships/tags" Target="../tags/tag249.xml"/><Relationship Id="rId35" Type="http://schemas.openxmlformats.org/officeDocument/2006/relationships/tags" Target="../tags/tag248.xml"/><Relationship Id="rId34" Type="http://schemas.openxmlformats.org/officeDocument/2006/relationships/tags" Target="../tags/tag247.xml"/><Relationship Id="rId33" Type="http://schemas.openxmlformats.org/officeDocument/2006/relationships/tags" Target="../tags/tag246.xml"/><Relationship Id="rId32" Type="http://schemas.openxmlformats.org/officeDocument/2006/relationships/tags" Target="../tags/tag245.xml"/><Relationship Id="rId31" Type="http://schemas.openxmlformats.org/officeDocument/2006/relationships/image" Target="../media/image28.png"/><Relationship Id="rId30" Type="http://schemas.openxmlformats.org/officeDocument/2006/relationships/tags" Target="../tags/tag244.xml"/><Relationship Id="rId3" Type="http://schemas.openxmlformats.org/officeDocument/2006/relationships/tags" Target="../tags/tag224.xml"/><Relationship Id="rId29" Type="http://schemas.openxmlformats.org/officeDocument/2006/relationships/tags" Target="../tags/tag243.xml"/><Relationship Id="rId28" Type="http://schemas.openxmlformats.org/officeDocument/2006/relationships/image" Target="../media/image27.jpeg"/><Relationship Id="rId27" Type="http://schemas.openxmlformats.org/officeDocument/2006/relationships/tags" Target="../tags/tag242.xml"/><Relationship Id="rId26" Type="http://schemas.openxmlformats.org/officeDocument/2006/relationships/tags" Target="../tags/tag241.xml"/><Relationship Id="rId25" Type="http://schemas.openxmlformats.org/officeDocument/2006/relationships/image" Target="../media/image26.jpeg"/><Relationship Id="rId24" Type="http://schemas.openxmlformats.org/officeDocument/2006/relationships/tags" Target="../tags/tag240.xml"/><Relationship Id="rId23" Type="http://schemas.openxmlformats.org/officeDocument/2006/relationships/tags" Target="../tags/tag239.xml"/><Relationship Id="rId22" Type="http://schemas.openxmlformats.org/officeDocument/2006/relationships/image" Target="../media/image25.jpeg"/><Relationship Id="rId21" Type="http://schemas.openxmlformats.org/officeDocument/2006/relationships/tags" Target="../tags/tag238.xml"/><Relationship Id="rId20" Type="http://schemas.openxmlformats.org/officeDocument/2006/relationships/tags" Target="../tags/tag237.xml"/><Relationship Id="rId2" Type="http://schemas.openxmlformats.org/officeDocument/2006/relationships/tags" Target="../tags/tag223.xml"/><Relationship Id="rId19" Type="http://schemas.openxmlformats.org/officeDocument/2006/relationships/tags" Target="../tags/tag236.xml"/><Relationship Id="rId18" Type="http://schemas.openxmlformats.org/officeDocument/2006/relationships/tags" Target="../tags/tag235.xml"/><Relationship Id="rId17" Type="http://schemas.openxmlformats.org/officeDocument/2006/relationships/tags" Target="../tags/tag234.xml"/><Relationship Id="rId16" Type="http://schemas.openxmlformats.org/officeDocument/2006/relationships/image" Target="../media/image24.jpeg"/><Relationship Id="rId15" Type="http://schemas.openxmlformats.org/officeDocument/2006/relationships/tags" Target="../tags/tag233.xml"/><Relationship Id="rId14" Type="http://schemas.openxmlformats.org/officeDocument/2006/relationships/tags" Target="../tags/tag232.xml"/><Relationship Id="rId13" Type="http://schemas.openxmlformats.org/officeDocument/2006/relationships/tags" Target="../tags/tag231.xml"/><Relationship Id="rId12" Type="http://schemas.openxmlformats.org/officeDocument/2006/relationships/image" Target="../media/image23.jpeg"/><Relationship Id="rId11" Type="http://schemas.openxmlformats.org/officeDocument/2006/relationships/tags" Target="../tags/tag230.xml"/><Relationship Id="rId10" Type="http://schemas.openxmlformats.org/officeDocument/2006/relationships/tags" Target="../tags/tag229.xml"/><Relationship Id="rId1" Type="http://schemas.openxmlformats.org/officeDocument/2006/relationships/tags" Target="../tags/tag222.xml"/></Relationships>
</file>

<file path=ppt/slides/_rels/slide9.xml.rels><?xml version="1.0" encoding="UTF-8" standalone="yes"?>
<Relationships xmlns="http://schemas.openxmlformats.org/package/2006/relationships"><Relationship Id="rId9" Type="http://schemas.openxmlformats.org/officeDocument/2006/relationships/tags" Target="../tags/tag256.xml"/><Relationship Id="rId8" Type="http://schemas.openxmlformats.org/officeDocument/2006/relationships/tags" Target="../tags/tag255.xml"/><Relationship Id="rId7" Type="http://schemas.openxmlformats.org/officeDocument/2006/relationships/image" Target="../media/image30.jpeg"/><Relationship Id="rId6" Type="http://schemas.openxmlformats.org/officeDocument/2006/relationships/tags" Target="../tags/tag254.xml"/><Relationship Id="rId5" Type="http://schemas.openxmlformats.org/officeDocument/2006/relationships/tags" Target="../tags/tag253.xml"/><Relationship Id="rId4" Type="http://schemas.openxmlformats.org/officeDocument/2006/relationships/image" Target="../media/image29.png"/><Relationship Id="rId3" Type="http://schemas.openxmlformats.org/officeDocument/2006/relationships/tags" Target="../tags/tag252.xml"/><Relationship Id="rId2" Type="http://schemas.openxmlformats.org/officeDocument/2006/relationships/tags" Target="../tags/tag251.xml"/><Relationship Id="rId13" Type="http://schemas.openxmlformats.org/officeDocument/2006/relationships/notesSlide" Target="../notesSlides/notesSlide4.xml"/><Relationship Id="rId12" Type="http://schemas.openxmlformats.org/officeDocument/2006/relationships/slideLayout" Target="../slideLayouts/slideLayout22.xml"/><Relationship Id="rId11" Type="http://schemas.openxmlformats.org/officeDocument/2006/relationships/tags" Target="../tags/tag258.xml"/><Relationship Id="rId10" Type="http://schemas.openxmlformats.org/officeDocument/2006/relationships/tags" Target="../tags/tag257.xml"/><Relationship Id="rId1" Type="http://schemas.openxmlformats.org/officeDocument/2006/relationships/tags" Target="../tags/tag2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lum bright="24000" contrast="-12000"/>
          </a:blip>
          <a:stretch>
            <a:fillRect/>
          </a:stretch>
        </p:blipFill>
        <p:spPr>
          <a:xfrm>
            <a:off x="635" y="0"/>
            <a:ext cx="12191365" cy="6858000"/>
          </a:xfrm>
          <a:prstGeom prst="rect">
            <a:avLst/>
          </a:prstGeom>
        </p:spPr>
      </p:pic>
      <p:sp>
        <p:nvSpPr>
          <p:cNvPr id="2" name="Title 6"/>
          <p:cNvSpPr txBox="1"/>
          <p:nvPr>
            <p:custDataLst>
              <p:tags r:id="rId3"/>
            </p:custDataLst>
          </p:nvPr>
        </p:nvSpPr>
        <p:spPr>
          <a:xfrm>
            <a:off x="1852930" y="2654935"/>
            <a:ext cx="12192000" cy="1390650"/>
          </a:xfrm>
          <a:prstGeom prst="rect">
            <a:avLst/>
          </a:prstGeom>
          <a:noFill/>
          <a:ln w="3175">
            <a:noFill/>
            <a:prstDash val="dash"/>
          </a:ln>
        </p:spPr>
        <p:txBody>
          <a:bodyPr wrap="square" lIns="72000" tIns="0" rIns="72000" bIns="0" anchor="ctr" anchorCtr="1">
            <a:noAutofit/>
          </a:bodyPr>
          <a:lstStyle>
            <a:lvl1pPr algn="l" defTabSz="913765" rtl="0" eaLnBrk="1" latinLnBrk="0" hangingPunct="1">
              <a:lnSpc>
                <a:spcPct val="90000"/>
              </a:lnSpc>
              <a:spcBef>
                <a:spcPct val="0"/>
              </a:spcBef>
              <a:buNone/>
              <a:defRPr lang="en-US" sz="2745" b="0" kern="1200" cap="none" spc="-49" baseline="0" smtClean="0">
                <a:ln w="3175">
                  <a:noFill/>
                </a:ln>
                <a:solidFill>
                  <a:sysClr val="windowText" lastClr="000000"/>
                </a:solidFill>
                <a:effectLst/>
                <a:latin typeface="Arial" panose="020B0604020202020204" pitchFamily="34" charset="0"/>
                <a:ea typeface="微软雅黑" panose="020B0503020204020204" pitchFamily="34" charset="-122"/>
                <a:cs typeface="Segoe UI" panose="020B0502040204020203" pitchFamily="34" charset="0"/>
              </a:defRPr>
            </a:lvl1pPr>
          </a:lstStyle>
          <a:p>
            <a:pPr marL="0" lvl="0" indent="-285750" algn="ctr" fontAlgn="ctr">
              <a:lnSpc>
                <a:spcPct val="130000"/>
              </a:lnSpc>
              <a:spcBef>
                <a:spcPts val="1000"/>
              </a:spcBef>
              <a:spcAft>
                <a:spcPct val="0"/>
              </a:spcAft>
              <a:buSzTx/>
              <a:buFont typeface="Wingdings" panose="05000000000000000000" charset="0"/>
              <a:buNone/>
            </a:pPr>
            <a:r>
              <a:rPr lang="zh-CN" altLang="en-US" sz="11500" spc="0" dirty="0">
                <a:solidFill>
                  <a:schemeClr val="tx1"/>
                </a:solidFill>
                <a:effectLst>
                  <a:outerShdw blurRad="50800" dist="38100" dir="18900000" algn="bl" rotWithShape="0">
                    <a:prstClr val="black">
                      <a:alpha val="40000"/>
                    </a:prstClr>
                  </a:outerShdw>
                  <a:reflection blurRad="6350" stA="55000" endA="50" endPos="85000" dist="60007" dir="5400000" sy="-100000" algn="bl" rotWithShape="0"/>
                </a:effectLst>
                <a:latin typeface="汉仪雅酷黑简" panose="00020600040101010101" charset="-122"/>
                <a:ea typeface="汉仪雅酷黑简" panose="00020600040101010101" charset="-122"/>
                <a:cs typeface="汉仪雅酷黑简" panose="00020600040101010101" charset="-122"/>
              </a:rPr>
              <a:t> </a:t>
            </a:r>
            <a:r>
              <a:rPr lang="zh-CN" altLang="en-US" sz="11500" b="1" spc="600" dirty="0">
                <a:solidFill>
                  <a:schemeClr val="tx1"/>
                </a:solidFill>
                <a:effectLst>
                  <a:outerShdw blurRad="50800" dist="38100" dir="18900000" algn="bl" rotWithShape="0">
                    <a:prstClr val="black">
                      <a:alpha val="40000"/>
                    </a:prstClr>
                  </a:outerShdw>
                  <a:reflection blurRad="6350" stA="55000" endA="50" endPos="85000" dist="60007" dir="5400000" sy="-100000" algn="bl" rotWithShape="0"/>
                </a:effectLst>
                <a:uFillTx/>
                <a:latin typeface="汉仪雅酷黑简" panose="00020600040101010101" charset="-122"/>
                <a:ea typeface="汉仪雅酷黑简" panose="00020600040101010101" charset="-122"/>
                <a:cs typeface="汉仪雅酷黑简" panose="00020600040101010101" charset="-122"/>
              </a:rPr>
              <a:t>辛亥</a:t>
            </a:r>
            <a:r>
              <a:rPr lang="zh-CN" altLang="en-US" sz="11500" b="1" spc="600" dirty="0">
                <a:solidFill>
                  <a:srgbClr val="FF0000"/>
                </a:solidFill>
                <a:effectLst>
                  <a:outerShdw blurRad="50800" dist="38100" dir="18900000" algn="bl" rotWithShape="0">
                    <a:prstClr val="black">
                      <a:alpha val="40000"/>
                    </a:prstClr>
                  </a:outerShdw>
                  <a:reflection blurRad="6350" stA="55000" endA="50" endPos="85000" dist="60007" dir="5400000" sy="-100000" algn="bl" rotWithShape="0"/>
                </a:effectLst>
                <a:uFillTx/>
                <a:latin typeface="汉仪雅酷黑简" panose="00020600040101010101" charset="-122"/>
                <a:ea typeface="汉仪雅酷黑简" panose="00020600040101010101" charset="-122"/>
                <a:cs typeface="汉仪雅酷黑简" panose="00020600040101010101" charset="-122"/>
              </a:rPr>
              <a:t>革命</a:t>
            </a:r>
            <a:endParaRPr lang="zh-CN" altLang="en-US" sz="11500" b="1" spc="600" dirty="0">
              <a:ln w="3175">
                <a:noFill/>
                <a:prstDash val="dash"/>
              </a:ln>
              <a:solidFill>
                <a:srgbClr val="FF0000"/>
              </a:solidFill>
              <a:effectLst>
                <a:outerShdw blurRad="50800" dist="38100" dir="18900000" algn="bl" rotWithShape="0">
                  <a:prstClr val="black">
                    <a:alpha val="40000"/>
                  </a:prstClr>
                </a:outerShdw>
                <a:reflection blurRad="6350" stA="55000" endA="50" endPos="85000" dist="60007" dir="5400000" sy="-100000" algn="bl" rotWithShape="0"/>
              </a:effectLst>
              <a:uFillTx/>
              <a:latin typeface="汉仪雅酷黑简" panose="00020600040101010101" charset="-122"/>
              <a:ea typeface="汉仪雅酷黑简" panose="00020600040101010101" charset="-122"/>
              <a:cs typeface="汉仪雅酷黑简" panose="00020600040101010101" charset="-122"/>
            </a:endParaRPr>
          </a:p>
        </p:txBody>
      </p:sp>
      <p:sp>
        <p:nvSpPr>
          <p:cNvPr id="4" name="矩形 3"/>
          <p:cNvSpPr/>
          <p:nvPr>
            <p:custDataLst>
              <p:tags r:id="rId4"/>
            </p:custDataLst>
          </p:nvPr>
        </p:nvSpPr>
        <p:spPr>
          <a:xfrm>
            <a:off x="635" y="3642995"/>
            <a:ext cx="12191365" cy="3215005"/>
          </a:xfrm>
          <a:prstGeom prst="rect">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3" name="图片 72"/>
          <p:cNvPicPr>
            <a:picLocks noChangeAspect="1"/>
          </p:cNvPicPr>
          <p:nvPr>
            <p:custDataLst>
              <p:tags r:id="rId5"/>
            </p:custDataLst>
          </p:nvPr>
        </p:nvPicPr>
        <p:blipFill>
          <a:blip r:embed="rId6" cstate="email">
            <a:clrChange>
              <a:clrFrom>
                <a:srgbClr val="FFFFFF">
                  <a:alpha val="100000"/>
                </a:srgbClr>
              </a:clrFrom>
              <a:clrTo>
                <a:srgbClr val="FFFFFF">
                  <a:alpha val="100000"/>
                  <a:alpha val="0"/>
                </a:srgbClr>
              </a:clrTo>
            </a:clrChange>
            <a:lum bright="6000"/>
          </a:blip>
          <a:stretch>
            <a:fillRect/>
          </a:stretch>
        </p:blipFill>
        <p:spPr>
          <a:xfrm>
            <a:off x="635" y="979170"/>
            <a:ext cx="5018405" cy="5878830"/>
          </a:xfrm>
          <a:prstGeom prst="rect">
            <a:avLst/>
          </a:prstGeom>
        </p:spPr>
      </p:pic>
      <p:graphicFrame>
        <p:nvGraphicFramePr>
          <p:cNvPr id="5" name="表格 4"/>
          <p:cNvGraphicFramePr>
            <a:graphicFrameLocks noGrp="1"/>
          </p:cNvGraphicFramePr>
          <p:nvPr/>
        </p:nvGraphicFramePr>
        <p:xfrm>
          <a:off x="5944870" y="419417"/>
          <a:ext cx="4008119" cy="1397635"/>
        </p:xfrm>
        <a:graphic>
          <a:graphicData uri="http://schemas.openxmlformats.org/drawingml/2006/table">
            <a:tbl>
              <a:tblPr firstRow="1" firstCol="1" bandRow="1"/>
              <a:tblGrid>
                <a:gridCol w="950449"/>
                <a:gridCol w="967154"/>
                <a:gridCol w="2090516"/>
              </a:tblGrid>
              <a:tr h="0">
                <a:tc>
                  <a:txBody>
                    <a:bodyPr/>
                    <a:lstStyle/>
                    <a:p>
                      <a:pPr algn="ctr"/>
                      <a:r>
                        <a:rPr lang="zh-CN" sz="1050" b="1" kern="100" dirty="0">
                          <a:effectLst/>
                          <a:latin typeface="Calibri" panose="020F0502020204030204" pitchFamily="34" charset="0"/>
                          <a:ea typeface="宋体" panose="02010600030101010101" pitchFamily="2" charset="-122"/>
                          <a:cs typeface="Times New Roman" panose="02020603050405020304" pitchFamily="18" charset="0"/>
                        </a:rPr>
                        <a:t>小组成员姓名</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sz="1050" b="1" kern="100">
                          <a:effectLst/>
                          <a:latin typeface="Calibri" panose="020F0502020204030204" pitchFamily="34" charset="0"/>
                          <a:ea typeface="宋体" panose="02010600030101010101" pitchFamily="2" charset="-122"/>
                          <a:cs typeface="Times New Roman" panose="02020603050405020304" pitchFamily="18" charset="0"/>
                        </a:rPr>
                        <a:t>学号</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sz="1050" b="1" kern="100">
                          <a:effectLst/>
                          <a:latin typeface="Calibri" panose="020F0502020204030204" pitchFamily="34" charset="0"/>
                          <a:ea typeface="宋体" panose="02010600030101010101" pitchFamily="2" charset="-122"/>
                          <a:cs typeface="Times New Roman" panose="02020603050405020304" pitchFamily="18" charset="0"/>
                        </a:rPr>
                        <a:t>成员分工</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182">
                <a:tc>
                  <a:txBody>
                    <a:bodyPr/>
                    <a:lstStyle/>
                    <a:p>
                      <a:pPr algn="just"/>
                      <a:r>
                        <a:rPr lang="en-US" sz="105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en-US" sz="1050" kern="100" dirty="0">
                          <a:effectLst/>
                          <a:latin typeface="Calibri" panose="020F0502020204030204" pitchFamily="34" charset="0"/>
                          <a:ea typeface="宋体" panose="02010600030101010101" pitchFamily="2" charset="-122"/>
                          <a:cs typeface="Times New Roman" panose="02020603050405020304" pitchFamily="18" charset="0"/>
                        </a:rPr>
                        <a:t>王琛</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050" kern="100" dirty="0">
                          <a:effectLst/>
                          <a:latin typeface="Calibri" panose="020F0502020204030204" pitchFamily="34" charset="0"/>
                          <a:ea typeface="宋体" panose="02010600030101010101" pitchFamily="2" charset="-122"/>
                          <a:cs typeface="Times New Roman" panose="02020603050405020304" pitchFamily="18" charset="0"/>
                        </a:rPr>
                        <a:t> 21101333</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05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en-US" sz="1050" kern="100" dirty="0">
                          <a:effectLst/>
                          <a:latin typeface="Calibri" panose="020F0502020204030204" pitchFamily="34" charset="0"/>
                          <a:ea typeface="宋体" panose="02010600030101010101" pitchFamily="2" charset="-122"/>
                          <a:cs typeface="Times New Roman" panose="02020603050405020304" pitchFamily="18" charset="0"/>
                        </a:rPr>
                        <a:t>资料查找及第一部分讲解</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182">
                <a:tc>
                  <a:txBody>
                    <a:bodyPr/>
                    <a:lstStyle/>
                    <a:p>
                      <a:pPr algn="just"/>
                      <a:r>
                        <a:rPr lang="en-US" sz="105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en-US" sz="1050" kern="100" dirty="0">
                          <a:effectLst/>
                          <a:latin typeface="Calibri" panose="020F0502020204030204" pitchFamily="34" charset="0"/>
                          <a:ea typeface="宋体" panose="02010600030101010101" pitchFamily="2" charset="-122"/>
                          <a:cs typeface="Times New Roman" panose="02020603050405020304" pitchFamily="18" charset="0"/>
                        </a:rPr>
                        <a:t>项武俊</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050" kern="100" dirty="0">
                          <a:effectLst/>
                          <a:latin typeface="Calibri" panose="020F0502020204030204" pitchFamily="34" charset="0"/>
                          <a:ea typeface="宋体" panose="02010600030101010101" pitchFamily="2" charset="-122"/>
                          <a:cs typeface="Times New Roman" panose="02020603050405020304" pitchFamily="18" charset="0"/>
                        </a:rPr>
                        <a:t> 21101334</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05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en-US" sz="1050" kern="100" dirty="0">
                          <a:effectLst/>
                          <a:latin typeface="Calibri" panose="020F0502020204030204" pitchFamily="34" charset="0"/>
                          <a:ea typeface="宋体" panose="02010600030101010101" pitchFamily="2" charset="-122"/>
                          <a:cs typeface="Times New Roman" panose="02020603050405020304" pitchFamily="18" charset="0"/>
                        </a:rPr>
                        <a:t>补充以及第二部分部分讲解</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306">
                <a:tc>
                  <a:txBody>
                    <a:bodyPr/>
                    <a:lstStyle/>
                    <a:p>
                      <a:pPr algn="just"/>
                      <a:r>
                        <a:rPr lang="en-US" sz="105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en-US" sz="1050" kern="100" dirty="0">
                          <a:effectLst/>
                          <a:latin typeface="Calibri" panose="020F0502020204030204" pitchFamily="34" charset="0"/>
                          <a:ea typeface="宋体" panose="02010600030101010101" pitchFamily="2" charset="-122"/>
                          <a:cs typeface="Times New Roman" panose="02020603050405020304" pitchFamily="18" charset="0"/>
                        </a:rPr>
                        <a:t>方姚瀚坪</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050" kern="100" dirty="0">
                          <a:effectLst/>
                          <a:latin typeface="Calibri" panose="020F0502020204030204" pitchFamily="34" charset="0"/>
                          <a:ea typeface="宋体" panose="02010600030101010101" pitchFamily="2" charset="-122"/>
                          <a:cs typeface="Times New Roman" panose="02020603050405020304" pitchFamily="18" charset="0"/>
                        </a:rPr>
                        <a:t> 21101328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05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1050" kern="100" dirty="0">
                          <a:effectLst/>
                          <a:latin typeface="Calibri" panose="020F0502020204030204" pitchFamily="34" charset="0"/>
                          <a:ea typeface="宋体" panose="02010600030101010101" pitchFamily="2" charset="-122"/>
                          <a:cs typeface="Times New Roman" panose="02020603050405020304" pitchFamily="18" charset="0"/>
                        </a:rPr>
                        <a:t>ppt</a:t>
                      </a:r>
                      <a:r>
                        <a:rPr lang="zh-CN" altLang="en-US" sz="1050" kern="100" dirty="0">
                          <a:effectLst/>
                          <a:latin typeface="Calibri" panose="020F0502020204030204" pitchFamily="34" charset="0"/>
                          <a:ea typeface="宋体" panose="02010600030101010101" pitchFamily="2" charset="-122"/>
                          <a:cs typeface="Times New Roman" panose="02020603050405020304" pitchFamily="18" charset="0"/>
                        </a:rPr>
                        <a:t>辅助制作，第二部分讲解</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581">
                <a:tc>
                  <a:txBody>
                    <a:bodyPr/>
                    <a:lstStyle/>
                    <a:p>
                      <a:pPr algn="just"/>
                      <a:r>
                        <a:rPr lang="en-US" sz="105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en-US" sz="1050" kern="100" dirty="0">
                          <a:effectLst/>
                          <a:latin typeface="Calibri" panose="020F0502020204030204" pitchFamily="34" charset="0"/>
                          <a:ea typeface="宋体" panose="02010600030101010101" pitchFamily="2" charset="-122"/>
                          <a:cs typeface="Times New Roman" panose="02020603050405020304" pitchFamily="18" charset="0"/>
                        </a:rPr>
                        <a:t>林鑫</a:t>
                      </a:r>
                      <a:endParaRPr lang="en-US" alt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050" kern="100" dirty="0">
                          <a:effectLst/>
                          <a:latin typeface="Calibri" panose="020F0502020204030204" pitchFamily="34" charset="0"/>
                          <a:ea typeface="宋体" panose="02010600030101010101" pitchFamily="2" charset="-122"/>
                          <a:cs typeface="Times New Roman" panose="02020603050405020304" pitchFamily="18" charset="0"/>
                        </a:rPr>
                        <a:t> 21101329</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050" kern="100" dirty="0">
                          <a:effectLst/>
                          <a:latin typeface="Calibri" panose="020F0502020204030204" pitchFamily="34" charset="0"/>
                          <a:ea typeface="宋体" panose="02010600030101010101" pitchFamily="2" charset="-122"/>
                          <a:cs typeface="Times New Roman" panose="02020603050405020304" pitchFamily="18" charset="0"/>
                        </a:rPr>
                        <a:t> ppt</a:t>
                      </a:r>
                      <a:r>
                        <a:rPr lang="zh-CN" altLang="en-US" sz="1050" kern="100" dirty="0">
                          <a:effectLst/>
                          <a:latin typeface="Calibri" panose="020F0502020204030204" pitchFamily="34" charset="0"/>
                          <a:ea typeface="宋体" panose="02010600030101010101" pitchFamily="2" charset="-122"/>
                          <a:cs typeface="Times New Roman" panose="02020603050405020304" pitchFamily="18" charset="0"/>
                        </a:rPr>
                        <a:t>制作，开头引入</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182">
                <a:tc>
                  <a:txBody>
                    <a:bodyPr/>
                    <a:lstStyle/>
                    <a:p>
                      <a:pPr algn="just"/>
                      <a:r>
                        <a:rPr lang="en-US" sz="105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en-US" sz="1050" kern="100" dirty="0">
                          <a:effectLst/>
                          <a:latin typeface="Calibri" panose="020F0502020204030204" pitchFamily="34" charset="0"/>
                          <a:ea typeface="宋体" panose="02010600030101010101" pitchFamily="2" charset="-122"/>
                          <a:cs typeface="Times New Roman" panose="02020603050405020304" pitchFamily="18" charset="0"/>
                        </a:rPr>
                        <a:t>张宇亮</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050" kern="100" dirty="0">
                          <a:effectLst/>
                          <a:latin typeface="Calibri" panose="020F0502020204030204" pitchFamily="34" charset="0"/>
                          <a:ea typeface="宋体" panose="02010600030101010101" pitchFamily="2" charset="-122"/>
                          <a:cs typeface="Times New Roman" panose="02020603050405020304" pitchFamily="18" charset="0"/>
                        </a:rPr>
                        <a:t> 21101340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05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en-US" sz="1050" kern="100" dirty="0">
                          <a:effectLst/>
                          <a:latin typeface="Calibri" panose="020F0502020204030204" pitchFamily="34" charset="0"/>
                          <a:ea typeface="宋体" panose="02010600030101010101" pitchFamily="2" charset="-122"/>
                          <a:cs typeface="Times New Roman" panose="02020603050405020304" pitchFamily="18" charset="0"/>
                        </a:rPr>
                        <a:t>第二部分讲解</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182">
                <a:tc>
                  <a:txBody>
                    <a:bodyPr/>
                    <a:lstStyle/>
                    <a:p>
                      <a:pPr algn="just"/>
                      <a:r>
                        <a:rPr lang="en-US" sz="105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en-US" sz="1050" kern="100" dirty="0">
                          <a:effectLst/>
                          <a:latin typeface="Calibri" panose="020F0502020204030204" pitchFamily="34" charset="0"/>
                          <a:ea typeface="宋体" panose="02010600030101010101" pitchFamily="2" charset="-122"/>
                          <a:cs typeface="Times New Roman" panose="02020603050405020304" pitchFamily="18" charset="0"/>
                        </a:rPr>
                        <a:t>钟喆帆</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050" kern="100" dirty="0">
                          <a:effectLst/>
                          <a:latin typeface="Calibri" panose="020F0502020204030204" pitchFamily="34" charset="0"/>
                          <a:ea typeface="宋体" panose="02010600030101010101" pitchFamily="2" charset="-122"/>
                          <a:cs typeface="Times New Roman" panose="02020603050405020304" pitchFamily="18" charset="0"/>
                        </a:rPr>
                        <a:t> 21101341</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05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en-US" sz="1050" kern="100" dirty="0">
                          <a:effectLst/>
                          <a:latin typeface="Calibri" panose="020F0502020204030204" pitchFamily="34" charset="0"/>
                          <a:ea typeface="宋体" panose="02010600030101010101" pitchFamily="2" charset="-122"/>
                          <a:cs typeface="Times New Roman" panose="02020603050405020304" pitchFamily="18" charset="0"/>
                        </a:rPr>
                        <a:t>第三部分讲解</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custDataLst>
              <p:tags r:id="rId1"/>
            </p:custDataLst>
          </p:nvPr>
        </p:nvSpPr>
        <p:spPr>
          <a:xfrm>
            <a:off x="427355" y="5440045"/>
            <a:ext cx="1819910" cy="537845"/>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a:latin typeface="黑体" panose="02010609060101010101" charset="-122"/>
                <a:ea typeface="黑体" panose="02010609060101010101" charset="-122"/>
              </a:rPr>
              <a:t>创立民国</a:t>
            </a:r>
            <a:endParaRPr lang="zh-CN" altLang="en-US" sz="2400">
              <a:latin typeface="黑体" panose="02010609060101010101" charset="-122"/>
              <a:ea typeface="黑体" panose="02010609060101010101" charset="-122"/>
            </a:endParaRPr>
          </a:p>
        </p:txBody>
      </p:sp>
      <p:sp>
        <p:nvSpPr>
          <p:cNvPr id="10" name="圆角矩形 9"/>
          <p:cNvSpPr/>
          <p:nvPr>
            <p:custDataLst>
              <p:tags r:id="rId2"/>
            </p:custDataLst>
          </p:nvPr>
        </p:nvSpPr>
        <p:spPr>
          <a:xfrm>
            <a:off x="427355" y="6176645"/>
            <a:ext cx="1819910" cy="537845"/>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a:latin typeface="黑体" panose="02010609060101010101" charset="-122"/>
                <a:ea typeface="黑体" panose="02010609060101010101" charset="-122"/>
              </a:rPr>
              <a:t>平均地权</a:t>
            </a:r>
            <a:endParaRPr lang="zh-CN" altLang="en-US" sz="2400">
              <a:latin typeface="黑体" panose="02010609060101010101" charset="-122"/>
              <a:ea typeface="黑体" panose="02010609060101010101" charset="-122"/>
            </a:endParaRPr>
          </a:p>
        </p:txBody>
      </p:sp>
      <p:sp>
        <p:nvSpPr>
          <p:cNvPr id="12" name="圆角矩形 11"/>
          <p:cNvSpPr/>
          <p:nvPr>
            <p:custDataLst>
              <p:tags r:id="rId3"/>
            </p:custDataLst>
          </p:nvPr>
        </p:nvSpPr>
        <p:spPr>
          <a:xfrm>
            <a:off x="427355" y="4329430"/>
            <a:ext cx="1819910" cy="92075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a:latin typeface="黑体" panose="02010609060101010101" charset="-122"/>
                <a:ea typeface="黑体" panose="02010609060101010101" charset="-122"/>
              </a:rPr>
              <a:t>驱除鞑虏</a:t>
            </a:r>
            <a:endParaRPr lang="zh-CN" altLang="en-US" sz="2400">
              <a:latin typeface="黑体" panose="02010609060101010101" charset="-122"/>
              <a:ea typeface="黑体" panose="02010609060101010101" charset="-122"/>
            </a:endParaRPr>
          </a:p>
          <a:p>
            <a:pPr algn="ctr"/>
            <a:r>
              <a:rPr lang="zh-CN" altLang="en-US" sz="2400">
                <a:latin typeface="黑体" panose="02010609060101010101" charset="-122"/>
                <a:ea typeface="黑体" panose="02010609060101010101" charset="-122"/>
              </a:rPr>
              <a:t>恢复中华</a:t>
            </a:r>
            <a:endParaRPr lang="zh-CN" altLang="en-US" sz="2400">
              <a:latin typeface="黑体" panose="02010609060101010101" charset="-122"/>
              <a:ea typeface="黑体" panose="02010609060101010101" charset="-122"/>
            </a:endParaRPr>
          </a:p>
        </p:txBody>
      </p:sp>
      <p:sp>
        <p:nvSpPr>
          <p:cNvPr id="13" name="圆角矩形 12"/>
          <p:cNvSpPr/>
          <p:nvPr>
            <p:custDataLst>
              <p:tags r:id="rId4"/>
            </p:custDataLst>
          </p:nvPr>
        </p:nvSpPr>
        <p:spPr>
          <a:xfrm>
            <a:off x="3113405" y="5440045"/>
            <a:ext cx="1819910" cy="537845"/>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b="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民权主义</a:t>
            </a:r>
            <a:endParaRPr lang="zh-CN" altLang="en-US" sz="2400" b="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14" name="圆角矩形 13"/>
          <p:cNvSpPr/>
          <p:nvPr>
            <p:custDataLst>
              <p:tags r:id="rId5"/>
            </p:custDataLst>
          </p:nvPr>
        </p:nvSpPr>
        <p:spPr>
          <a:xfrm>
            <a:off x="3113405" y="6176645"/>
            <a:ext cx="1819910" cy="537845"/>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b="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民生主义</a:t>
            </a:r>
            <a:endParaRPr lang="zh-CN" altLang="en-US" sz="2400" b="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15" name="圆角矩形 14"/>
          <p:cNvSpPr/>
          <p:nvPr>
            <p:custDataLst>
              <p:tags r:id="rId6"/>
            </p:custDataLst>
          </p:nvPr>
        </p:nvSpPr>
        <p:spPr>
          <a:xfrm>
            <a:off x="3113405" y="4521200"/>
            <a:ext cx="1819910" cy="537845"/>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b="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民族主义</a:t>
            </a:r>
            <a:endParaRPr lang="zh-CN" altLang="en-US" sz="2400" b="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16" name="圆角矩形 15"/>
          <p:cNvSpPr/>
          <p:nvPr>
            <p:custDataLst>
              <p:tags r:id="rId7"/>
            </p:custDataLst>
          </p:nvPr>
        </p:nvSpPr>
        <p:spPr>
          <a:xfrm>
            <a:off x="5749925" y="4521200"/>
            <a:ext cx="6141085" cy="537845"/>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zh-CN" altLang="en-US" sz="2000">
                <a:latin typeface="黑体" panose="02010609060101010101" charset="-122"/>
                <a:ea typeface="黑体" panose="02010609060101010101" charset="-122"/>
              </a:rPr>
              <a:t>推翻清政府统治，反对民族压迫（民族革命）</a:t>
            </a:r>
            <a:endParaRPr lang="zh-CN" altLang="en-US" sz="2000">
              <a:latin typeface="黑体" panose="02010609060101010101" charset="-122"/>
              <a:ea typeface="黑体" panose="02010609060101010101" charset="-122"/>
            </a:endParaRPr>
          </a:p>
        </p:txBody>
      </p:sp>
      <p:sp>
        <p:nvSpPr>
          <p:cNvPr id="17" name="圆角矩形 16"/>
          <p:cNvSpPr/>
          <p:nvPr>
            <p:custDataLst>
              <p:tags r:id="rId8"/>
            </p:custDataLst>
          </p:nvPr>
        </p:nvSpPr>
        <p:spPr>
          <a:xfrm>
            <a:off x="5749925" y="5440045"/>
            <a:ext cx="6141085" cy="537845"/>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zh-CN" altLang="en-US" sz="2000">
                <a:latin typeface="黑体" panose="02010609060101010101" charset="-122"/>
                <a:ea typeface="黑体" panose="02010609060101010101" charset="-122"/>
              </a:rPr>
              <a:t>推翻君主专制政体，建立资产阶级共和国（政治革命）</a:t>
            </a:r>
            <a:endParaRPr lang="zh-CN" altLang="en-US" sz="2000">
              <a:latin typeface="黑体" panose="02010609060101010101" charset="-122"/>
              <a:ea typeface="黑体" panose="02010609060101010101" charset="-122"/>
            </a:endParaRPr>
          </a:p>
        </p:txBody>
      </p:sp>
      <p:sp>
        <p:nvSpPr>
          <p:cNvPr id="18" name="圆角矩形 17"/>
          <p:cNvSpPr/>
          <p:nvPr>
            <p:custDataLst>
              <p:tags r:id="rId9"/>
            </p:custDataLst>
          </p:nvPr>
        </p:nvSpPr>
        <p:spPr>
          <a:xfrm>
            <a:off x="5749925" y="6176645"/>
            <a:ext cx="6141085" cy="537845"/>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zh-CN" altLang="en-US" sz="2000">
                <a:latin typeface="黑体" panose="02010609060101010101" charset="-122"/>
                <a:ea typeface="黑体" panose="02010609060101010101" charset="-122"/>
              </a:rPr>
              <a:t>核定地价，涨价归公，国民共享（社会革命）</a:t>
            </a:r>
            <a:endParaRPr lang="zh-CN" altLang="en-US" sz="2000">
              <a:latin typeface="黑体" panose="02010609060101010101" charset="-122"/>
              <a:ea typeface="黑体" panose="02010609060101010101" charset="-122"/>
            </a:endParaRPr>
          </a:p>
        </p:txBody>
      </p:sp>
      <p:sp>
        <p:nvSpPr>
          <p:cNvPr id="19" name="文本框 18"/>
          <p:cNvSpPr txBox="1"/>
          <p:nvPr>
            <p:custDataLst>
              <p:tags r:id="rId10"/>
            </p:custDataLst>
          </p:nvPr>
        </p:nvSpPr>
        <p:spPr>
          <a:xfrm>
            <a:off x="-62865" y="4460875"/>
            <a:ext cx="490220" cy="658495"/>
          </a:xfrm>
          <a:prstGeom prst="rect">
            <a:avLst/>
          </a:prstGeom>
          <a:noFill/>
        </p:spPr>
        <p:txBody>
          <a:bodyPr vert="eaVert" wrap="square" rtlCol="0">
            <a:spAutoFit/>
          </a:bodyPr>
          <a:lstStyle/>
          <a:p>
            <a:pPr>
              <a:lnSpc>
                <a:spcPct val="100000"/>
              </a:lnSpc>
            </a:pPr>
            <a:r>
              <a:rPr lang="zh-CN" altLang="en-US" sz="2000" b="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前提</a:t>
            </a:r>
            <a:endParaRPr lang="zh-CN" altLang="en-US" sz="2000" b="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20" name="文本框 19"/>
          <p:cNvSpPr txBox="1"/>
          <p:nvPr>
            <p:custDataLst>
              <p:tags r:id="rId11"/>
            </p:custDataLst>
          </p:nvPr>
        </p:nvSpPr>
        <p:spPr>
          <a:xfrm>
            <a:off x="-62865" y="5379720"/>
            <a:ext cx="490220" cy="658495"/>
          </a:xfrm>
          <a:prstGeom prst="rect">
            <a:avLst/>
          </a:prstGeom>
          <a:noFill/>
        </p:spPr>
        <p:txBody>
          <a:bodyPr vert="eaVert" wrap="square" rtlCol="0">
            <a:spAutoFit/>
          </a:bodyPr>
          <a:lstStyle/>
          <a:p>
            <a:pPr>
              <a:lnSpc>
                <a:spcPct val="100000"/>
              </a:lnSpc>
            </a:pPr>
            <a:r>
              <a:rPr lang="zh-CN" altLang="en-US" sz="2000" b="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核心</a:t>
            </a:r>
            <a:endParaRPr lang="zh-CN" altLang="en-US" sz="2000" b="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21" name="文本框 20"/>
          <p:cNvSpPr txBox="1"/>
          <p:nvPr>
            <p:custDataLst>
              <p:tags r:id="rId12"/>
            </p:custDataLst>
          </p:nvPr>
        </p:nvSpPr>
        <p:spPr>
          <a:xfrm>
            <a:off x="-62865" y="6116320"/>
            <a:ext cx="490220" cy="658495"/>
          </a:xfrm>
          <a:prstGeom prst="rect">
            <a:avLst/>
          </a:prstGeom>
          <a:noFill/>
        </p:spPr>
        <p:txBody>
          <a:bodyPr vert="eaVert" wrap="square" rtlCol="0">
            <a:spAutoFit/>
          </a:bodyPr>
          <a:lstStyle/>
          <a:p>
            <a:pPr>
              <a:lnSpc>
                <a:spcPct val="100000"/>
              </a:lnSpc>
            </a:pPr>
            <a:r>
              <a:rPr lang="zh-CN" altLang="en-US" sz="2000" b="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保障</a:t>
            </a:r>
            <a:endParaRPr lang="zh-CN" altLang="en-US" sz="2000" b="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22" name="右箭头 21"/>
          <p:cNvSpPr/>
          <p:nvPr>
            <p:custDataLst>
              <p:tags r:id="rId13"/>
            </p:custDataLst>
          </p:nvPr>
        </p:nvSpPr>
        <p:spPr>
          <a:xfrm>
            <a:off x="2335530" y="4655820"/>
            <a:ext cx="628015" cy="268605"/>
          </a:xfrm>
          <a:prstGeom prst="rightArrow">
            <a:avLst>
              <a:gd name="adj1" fmla="val 50000"/>
              <a:gd name="adj2" fmla="val 7635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3" name="右箭头 22"/>
          <p:cNvSpPr/>
          <p:nvPr>
            <p:custDataLst>
              <p:tags r:id="rId14"/>
            </p:custDataLst>
          </p:nvPr>
        </p:nvSpPr>
        <p:spPr>
          <a:xfrm>
            <a:off x="2335530" y="5574665"/>
            <a:ext cx="628015" cy="268605"/>
          </a:xfrm>
          <a:prstGeom prst="rightArrow">
            <a:avLst>
              <a:gd name="adj1" fmla="val 50000"/>
              <a:gd name="adj2" fmla="val 7635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 name="右箭头 1"/>
          <p:cNvSpPr/>
          <p:nvPr>
            <p:custDataLst>
              <p:tags r:id="rId15"/>
            </p:custDataLst>
          </p:nvPr>
        </p:nvSpPr>
        <p:spPr>
          <a:xfrm>
            <a:off x="2335530" y="6311265"/>
            <a:ext cx="628015" cy="268605"/>
          </a:xfrm>
          <a:prstGeom prst="rightArrow">
            <a:avLst>
              <a:gd name="adj1" fmla="val 50000"/>
              <a:gd name="adj2" fmla="val 7635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6" name="右箭头 25"/>
          <p:cNvSpPr/>
          <p:nvPr>
            <p:custDataLst>
              <p:tags r:id="rId16"/>
            </p:custDataLst>
          </p:nvPr>
        </p:nvSpPr>
        <p:spPr>
          <a:xfrm flipH="1">
            <a:off x="5028565" y="4655185"/>
            <a:ext cx="626400" cy="268605"/>
          </a:xfrm>
          <a:prstGeom prst="rightArrow">
            <a:avLst>
              <a:gd name="adj1" fmla="val 50000"/>
              <a:gd name="adj2" fmla="val 7635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7" name="右箭头 26"/>
          <p:cNvSpPr/>
          <p:nvPr>
            <p:custDataLst>
              <p:tags r:id="rId17"/>
            </p:custDataLst>
          </p:nvPr>
        </p:nvSpPr>
        <p:spPr>
          <a:xfrm flipH="1">
            <a:off x="5028565" y="5574665"/>
            <a:ext cx="626400" cy="268605"/>
          </a:xfrm>
          <a:prstGeom prst="rightArrow">
            <a:avLst>
              <a:gd name="adj1" fmla="val 50000"/>
              <a:gd name="adj2" fmla="val 7635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8" name="右箭头 27"/>
          <p:cNvSpPr/>
          <p:nvPr>
            <p:custDataLst>
              <p:tags r:id="rId18"/>
            </p:custDataLst>
          </p:nvPr>
        </p:nvSpPr>
        <p:spPr>
          <a:xfrm flipH="1">
            <a:off x="5028565" y="6311265"/>
            <a:ext cx="626400" cy="268605"/>
          </a:xfrm>
          <a:prstGeom prst="rightArrow">
            <a:avLst>
              <a:gd name="adj1" fmla="val 50000"/>
              <a:gd name="adj2" fmla="val 7635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9" name="文本框 28"/>
          <p:cNvSpPr txBox="1"/>
          <p:nvPr>
            <p:custDataLst>
              <p:tags r:id="rId19"/>
            </p:custDataLst>
          </p:nvPr>
        </p:nvSpPr>
        <p:spPr>
          <a:xfrm>
            <a:off x="6713220" y="4559300"/>
            <a:ext cx="3855720" cy="460375"/>
          </a:xfrm>
          <a:prstGeom prst="rect">
            <a:avLst/>
          </a:prstGeom>
          <a:solidFill>
            <a:schemeClr val="accent5"/>
          </a:solidFill>
        </p:spPr>
        <p:txBody>
          <a:bodyPr wrap="none" rtlCol="0" anchor="t">
            <a:spAutoFit/>
          </a:bodyPr>
          <a:lstStyle/>
          <a:p>
            <a:r>
              <a:rPr lang="zh-CN" sz="24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没有明确提出反对帝国主义  </a:t>
            </a:r>
            <a:endParaRPr lang="zh-CN" altLang="en-US" sz="24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sp>
        <p:nvSpPr>
          <p:cNvPr id="30" name="文本框 29"/>
          <p:cNvSpPr txBox="1"/>
          <p:nvPr>
            <p:custDataLst>
              <p:tags r:id="rId20"/>
            </p:custDataLst>
          </p:nvPr>
        </p:nvSpPr>
        <p:spPr>
          <a:xfrm>
            <a:off x="6783070" y="5440045"/>
            <a:ext cx="4773930" cy="460375"/>
          </a:xfrm>
          <a:prstGeom prst="rect">
            <a:avLst/>
          </a:prstGeom>
          <a:solidFill>
            <a:schemeClr val="accent5"/>
          </a:solidFill>
        </p:spPr>
        <p:txBody>
          <a:bodyPr wrap="none" rtlCol="0" anchor="t">
            <a:spAutoFit/>
          </a:bodyPr>
          <a:lstStyle/>
          <a:p>
            <a:pPr algn="l"/>
            <a:r>
              <a:rPr lang="zh-CN" sz="24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没有将整个封建主义作为斗争对象</a:t>
            </a:r>
            <a:endParaRPr lang="zh-CN" altLang="en-US" sz="24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sp>
        <p:nvSpPr>
          <p:cNvPr id="31" name="文本框 30"/>
          <p:cNvSpPr txBox="1"/>
          <p:nvPr>
            <p:custDataLst>
              <p:tags r:id="rId21"/>
            </p:custDataLst>
          </p:nvPr>
        </p:nvSpPr>
        <p:spPr>
          <a:xfrm>
            <a:off x="6783070" y="6224905"/>
            <a:ext cx="3243580" cy="460375"/>
          </a:xfrm>
          <a:prstGeom prst="rect">
            <a:avLst/>
          </a:prstGeom>
          <a:solidFill>
            <a:schemeClr val="accent5"/>
          </a:solidFill>
        </p:spPr>
        <p:txBody>
          <a:bodyPr wrap="none" rtlCol="0" anchor="t">
            <a:spAutoFit/>
          </a:bodyPr>
          <a:lstStyle/>
          <a:p>
            <a:pPr algn="l"/>
            <a:r>
              <a:rPr lang="zh-CN" sz="24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不彻底的土地革命纲领</a:t>
            </a:r>
            <a:endParaRPr lang="zh-CN" altLang="en-US" sz="24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pic>
        <p:nvPicPr>
          <p:cNvPr id="5" name="图片 4"/>
          <p:cNvPicPr>
            <a:picLocks noChangeAspect="1"/>
          </p:cNvPicPr>
          <p:nvPr>
            <p:custDataLst>
              <p:tags r:id="rId22"/>
            </p:custDataLst>
          </p:nvPr>
        </p:nvPicPr>
        <p:blipFill>
          <a:blip r:embed="rId23"/>
          <a:stretch>
            <a:fillRect/>
          </a:stretch>
        </p:blipFill>
        <p:spPr>
          <a:xfrm>
            <a:off x="1001395" y="901065"/>
            <a:ext cx="4748530" cy="3239135"/>
          </a:xfrm>
          <a:prstGeom prst="rect">
            <a:avLst/>
          </a:prstGeom>
        </p:spPr>
      </p:pic>
      <p:pic>
        <p:nvPicPr>
          <p:cNvPr id="6" name="图片 5"/>
          <p:cNvPicPr>
            <a:picLocks noChangeAspect="1"/>
          </p:cNvPicPr>
          <p:nvPr>
            <p:custDataLst>
              <p:tags r:id="rId24"/>
            </p:custDataLst>
          </p:nvPr>
        </p:nvPicPr>
        <p:blipFill>
          <a:blip r:embed="rId25"/>
          <a:stretch>
            <a:fillRect/>
          </a:stretch>
        </p:blipFill>
        <p:spPr>
          <a:xfrm>
            <a:off x="6495415" y="813435"/>
            <a:ext cx="4504690" cy="3545840"/>
          </a:xfrm>
          <a:prstGeom prst="rect">
            <a:avLst/>
          </a:prstGeom>
        </p:spPr>
      </p:pic>
      <p:sp>
        <p:nvSpPr>
          <p:cNvPr id="8" name="文本框 7"/>
          <p:cNvSpPr txBox="1"/>
          <p:nvPr>
            <p:custDataLst>
              <p:tags r:id="rId26"/>
            </p:custDataLst>
          </p:nvPr>
        </p:nvSpPr>
        <p:spPr>
          <a:xfrm>
            <a:off x="0" y="0"/>
            <a:ext cx="9678670" cy="650875"/>
          </a:xfrm>
          <a:prstGeom prst="rect">
            <a:avLst/>
          </a:prstGeom>
          <a:solidFill>
            <a:srgbClr val="C00000"/>
          </a:solidFill>
        </p:spPr>
        <p:txBody>
          <a:bodyPr wrap="square" rtlCol="0">
            <a:spAutoFit/>
          </a:bodyPr>
          <a:lstStyle/>
          <a:p>
            <a:pPr>
              <a:lnSpc>
                <a:spcPct val="130000"/>
              </a:lnSpc>
              <a:spcBef>
                <a:spcPct val="0"/>
              </a:spcBef>
              <a:spcAft>
                <a:spcPct val="0"/>
              </a:spcAft>
            </a:pPr>
            <a:r>
              <a:rPr sz="2800" dirty="0">
                <a:solidFill>
                  <a:schemeClr val="bg1"/>
                </a:solidFill>
                <a:latin typeface="黑体" panose="02010609060101010101" charset="-122"/>
                <a:ea typeface="黑体" panose="02010609060101010101" charset="-122"/>
              </a:rPr>
              <a:t>④</a:t>
            </a:r>
            <a:r>
              <a:rPr sz="2800" dirty="0" err="1">
                <a:solidFill>
                  <a:schemeClr val="bg1"/>
                </a:solidFill>
                <a:latin typeface="黑体" panose="02010609060101010101" charset="-122"/>
                <a:ea typeface="黑体" panose="02010609060101010101" charset="-122"/>
              </a:rPr>
              <a:t>思想条件</a:t>
            </a:r>
            <a:r>
              <a:rPr lang="zh-CN" sz="2800" dirty="0">
                <a:solidFill>
                  <a:schemeClr val="bg1"/>
                </a:solidFill>
                <a:latin typeface="黑体" panose="02010609060101010101" charset="-122"/>
                <a:ea typeface="黑体" panose="02010609060101010101" charset="-122"/>
              </a:rPr>
              <a:t>：</a:t>
            </a:r>
            <a:r>
              <a:rPr sz="2800" dirty="0" err="1">
                <a:solidFill>
                  <a:schemeClr val="bg1"/>
                </a:solidFill>
                <a:latin typeface="黑体" panose="02010609060101010101" charset="-122"/>
                <a:ea typeface="黑体" panose="02010609060101010101" charset="-122"/>
              </a:rPr>
              <a:t>资产阶级民主革命思想的传播</a:t>
            </a:r>
            <a:r>
              <a:rPr lang="zh-CN" sz="2800" dirty="0">
                <a:solidFill>
                  <a:schemeClr val="bg1"/>
                </a:solidFill>
                <a:latin typeface="黑体" panose="02010609060101010101" charset="-122"/>
                <a:ea typeface="黑体" panose="02010609060101010101" charset="-122"/>
              </a:rPr>
              <a:t>（三民主义）</a:t>
            </a:r>
            <a:endParaRPr lang="zh-CN" sz="2800" dirty="0">
              <a:solidFill>
                <a:schemeClr val="bg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ppt_x"/>
                                          </p:val>
                                        </p:tav>
                                        <p:tav tm="100000">
                                          <p:val>
                                            <p:strVal val="#ppt_x"/>
                                          </p:val>
                                        </p:tav>
                                      </p:tavLst>
                                    </p:anim>
                                    <p:anim calcmode="lin" valueType="num">
                                      <p:cBhvr additive="base">
                                        <p:cTn id="7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additive="base">
                                        <p:cTn id="77" dur="500" fill="hold"/>
                                        <p:tgtEl>
                                          <p:spTgt spid="2"/>
                                        </p:tgtEl>
                                        <p:attrNameLst>
                                          <p:attrName>ppt_x</p:attrName>
                                        </p:attrNameLst>
                                      </p:cBhvr>
                                      <p:tavLst>
                                        <p:tav tm="0">
                                          <p:val>
                                            <p:strVal val="#ppt_x"/>
                                          </p:val>
                                        </p:tav>
                                        <p:tav tm="100000">
                                          <p:val>
                                            <p:strVal val="#ppt_x"/>
                                          </p:val>
                                        </p:tav>
                                      </p:tavLst>
                                    </p:anim>
                                    <p:anim calcmode="lin" valueType="num">
                                      <p:cBhvr additive="base">
                                        <p:cTn id="78" dur="500" fill="hold"/>
                                        <p:tgtEl>
                                          <p:spTgt spid="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additive="base">
                                        <p:cTn id="81" dur="500" fill="hold"/>
                                        <p:tgtEl>
                                          <p:spTgt spid="14"/>
                                        </p:tgtEl>
                                        <p:attrNameLst>
                                          <p:attrName>ppt_x</p:attrName>
                                        </p:attrNameLst>
                                      </p:cBhvr>
                                      <p:tavLst>
                                        <p:tav tm="0">
                                          <p:val>
                                            <p:strVal val="#ppt_x"/>
                                          </p:val>
                                        </p:tav>
                                        <p:tav tm="100000">
                                          <p:val>
                                            <p:strVal val="#ppt_x"/>
                                          </p:val>
                                        </p:tav>
                                      </p:tavLst>
                                    </p:anim>
                                    <p:anim calcmode="lin" valueType="num">
                                      <p:cBhvr additive="base">
                                        <p:cTn id="8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500" fill="hold"/>
                                        <p:tgtEl>
                                          <p:spTgt spid="18"/>
                                        </p:tgtEl>
                                        <p:attrNameLst>
                                          <p:attrName>ppt_x</p:attrName>
                                        </p:attrNameLst>
                                      </p:cBhvr>
                                      <p:tavLst>
                                        <p:tav tm="0">
                                          <p:val>
                                            <p:strVal val="#ppt_x"/>
                                          </p:val>
                                        </p:tav>
                                        <p:tav tm="100000">
                                          <p:val>
                                            <p:strVal val="#ppt_x"/>
                                          </p:val>
                                        </p:tav>
                                      </p:tavLst>
                                    </p:anim>
                                    <p:anim calcmode="lin" valueType="num">
                                      <p:cBhvr additive="base">
                                        <p:cTn id="88" dur="5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ppt_x"/>
                                          </p:val>
                                        </p:tav>
                                        <p:tav tm="100000">
                                          <p:val>
                                            <p:strVal val="#ppt_x"/>
                                          </p:val>
                                        </p:tav>
                                      </p:tavLst>
                                    </p:anim>
                                    <p:anim calcmode="lin" valueType="num">
                                      <p:cBhvr additive="base">
                                        <p:cTn id="9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ppt_x"/>
                                          </p:val>
                                        </p:tav>
                                        <p:tav tm="100000">
                                          <p:val>
                                            <p:strVal val="#ppt_x"/>
                                          </p:val>
                                        </p:tav>
                                      </p:tavLst>
                                    </p:anim>
                                    <p:anim calcmode="lin" valueType="num">
                                      <p:cBhvr additive="base">
                                        <p:cTn id="9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ppt_x"/>
                                          </p:val>
                                        </p:tav>
                                        <p:tav tm="100000">
                                          <p:val>
                                            <p:strVal val="#ppt_x"/>
                                          </p:val>
                                        </p:tav>
                                      </p:tavLst>
                                    </p:anim>
                                    <p:anim calcmode="lin" valueType="num">
                                      <p:cBhvr additive="base">
                                        <p:cTn id="10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additive="base">
                                        <p:cTn id="109" dur="500" fill="hold"/>
                                        <p:tgtEl>
                                          <p:spTgt spid="21"/>
                                        </p:tgtEl>
                                        <p:attrNameLst>
                                          <p:attrName>ppt_x</p:attrName>
                                        </p:attrNameLst>
                                      </p:cBhvr>
                                      <p:tavLst>
                                        <p:tav tm="0">
                                          <p:val>
                                            <p:strVal val="#ppt_x"/>
                                          </p:val>
                                        </p:tav>
                                        <p:tav tm="100000">
                                          <p:val>
                                            <p:strVal val="#ppt_x"/>
                                          </p:val>
                                        </p:tav>
                                      </p:tavLst>
                                    </p:anim>
                                    <p:anim calcmode="lin" valueType="num">
                                      <p:cBhvr additive="base">
                                        <p:cTn id="11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9"/>
                                        </p:tgtEl>
                                        <p:attrNameLst>
                                          <p:attrName>style.visibility</p:attrName>
                                        </p:attrNameLst>
                                      </p:cBhvr>
                                      <p:to>
                                        <p:strVal val="visible"/>
                                      </p:to>
                                    </p:set>
                                    <p:anim calcmode="lin" valueType="num">
                                      <p:cBhvr additive="base">
                                        <p:cTn id="115" dur="500" fill="hold"/>
                                        <p:tgtEl>
                                          <p:spTgt spid="29"/>
                                        </p:tgtEl>
                                        <p:attrNameLst>
                                          <p:attrName>ppt_x</p:attrName>
                                        </p:attrNameLst>
                                      </p:cBhvr>
                                      <p:tavLst>
                                        <p:tav tm="0">
                                          <p:val>
                                            <p:strVal val="#ppt_x"/>
                                          </p:val>
                                        </p:tav>
                                        <p:tav tm="100000">
                                          <p:val>
                                            <p:strVal val="#ppt_x"/>
                                          </p:val>
                                        </p:tav>
                                      </p:tavLst>
                                    </p:anim>
                                    <p:anim calcmode="lin" valueType="num">
                                      <p:cBhvr additive="base">
                                        <p:cTn id="11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additive="base">
                                        <p:cTn id="121" dur="500" fill="hold"/>
                                        <p:tgtEl>
                                          <p:spTgt spid="30"/>
                                        </p:tgtEl>
                                        <p:attrNameLst>
                                          <p:attrName>ppt_x</p:attrName>
                                        </p:attrNameLst>
                                      </p:cBhvr>
                                      <p:tavLst>
                                        <p:tav tm="0">
                                          <p:val>
                                            <p:strVal val="#ppt_x"/>
                                          </p:val>
                                        </p:tav>
                                        <p:tav tm="100000">
                                          <p:val>
                                            <p:strVal val="#ppt_x"/>
                                          </p:val>
                                        </p:tav>
                                      </p:tavLst>
                                    </p:anim>
                                    <p:anim calcmode="lin" valueType="num">
                                      <p:cBhvr additive="base">
                                        <p:cTn id="1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1"/>
                                        </p:tgtEl>
                                        <p:attrNameLst>
                                          <p:attrName>style.visibility</p:attrName>
                                        </p:attrNameLst>
                                      </p:cBhvr>
                                      <p:to>
                                        <p:strVal val="visible"/>
                                      </p:to>
                                    </p:set>
                                    <p:anim calcmode="lin" valueType="num">
                                      <p:cBhvr additive="base">
                                        <p:cTn id="127" dur="500" fill="hold"/>
                                        <p:tgtEl>
                                          <p:spTgt spid="31"/>
                                        </p:tgtEl>
                                        <p:attrNameLst>
                                          <p:attrName>ppt_x</p:attrName>
                                        </p:attrNameLst>
                                      </p:cBhvr>
                                      <p:tavLst>
                                        <p:tav tm="0">
                                          <p:val>
                                            <p:strVal val="#ppt_x"/>
                                          </p:val>
                                        </p:tav>
                                        <p:tav tm="100000">
                                          <p:val>
                                            <p:strVal val="#ppt_x"/>
                                          </p:val>
                                        </p:tav>
                                      </p:tavLst>
                                    </p:anim>
                                    <p:anim calcmode="lin" valueType="num">
                                      <p:cBhvr additive="base">
                                        <p:cTn id="12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animBg="1"/>
      <p:bldP spid="23" grpId="0" animBg="1"/>
      <p:bldP spid="2" grpId="0" animBg="1"/>
      <p:bldP spid="26" grpId="0" animBg="1"/>
      <p:bldP spid="27" grpId="0" animBg="1"/>
      <p:bldP spid="28" grpId="0" animBg="1"/>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981075"/>
            <a:ext cx="6505575" cy="5772150"/>
          </a:xfrm>
          <a:prstGeom prst="rect">
            <a:avLst/>
          </a:prstGeom>
        </p:spPr>
      </p:pic>
      <p:sp>
        <p:nvSpPr>
          <p:cNvPr id="3" name="文本框 2"/>
          <p:cNvSpPr txBox="1"/>
          <p:nvPr>
            <p:custDataLst>
              <p:tags r:id="rId2"/>
            </p:custDataLst>
          </p:nvPr>
        </p:nvSpPr>
        <p:spPr>
          <a:xfrm>
            <a:off x="-86360" y="322580"/>
            <a:ext cx="3068955" cy="521970"/>
          </a:xfrm>
          <a:prstGeom prst="rect">
            <a:avLst/>
          </a:prstGeom>
          <a:noFill/>
        </p:spPr>
        <p:txBody>
          <a:bodyPr wrap="square" rtlCol="0" anchor="t">
            <a:spAutoFit/>
          </a:bodyPr>
          <a:lstStyle/>
          <a:p>
            <a:pPr algn="l" eaLnBrk="0" hangingPunct="0"/>
            <a:r>
              <a:rPr lang="zh-CN" sz="2800" b="1" dirty="0">
                <a:solidFill>
                  <a:srgbClr val="FF0000"/>
                </a:solidFill>
                <a:latin typeface="黑体" panose="02010609060101010101" charset="-122"/>
                <a:ea typeface="黑体" panose="02010609060101010101" charset="-122"/>
                <a:cs typeface="黑体" panose="02010609060101010101" charset="-122"/>
                <a:sym typeface="+mn-ea"/>
              </a:rPr>
              <a:t>⑤军事准备</a:t>
            </a:r>
            <a:r>
              <a:rPr lang="zh-CN" altLang="en-US" sz="2800" b="1" dirty="0">
                <a:solidFill>
                  <a:srgbClr val="FF0000"/>
                </a:solidFill>
                <a:latin typeface="黑体" panose="02010609060101010101" charset="-122"/>
                <a:ea typeface="黑体" panose="02010609060101010101" charset="-122"/>
                <a:cs typeface="黑体" panose="02010609060101010101" charset="-122"/>
                <a:sym typeface="+mn-ea"/>
              </a:rPr>
              <a:t>：</a:t>
            </a:r>
            <a:endParaRPr lang="zh-CN" altLang="en-US" dirty="0"/>
          </a:p>
        </p:txBody>
      </p:sp>
      <p:sp>
        <p:nvSpPr>
          <p:cNvPr id="4" name="文本框 3"/>
          <p:cNvSpPr txBox="1"/>
          <p:nvPr>
            <p:custDataLst>
              <p:tags r:id="rId3"/>
            </p:custDataLst>
          </p:nvPr>
        </p:nvSpPr>
        <p:spPr>
          <a:xfrm>
            <a:off x="1967230" y="322580"/>
            <a:ext cx="10224770" cy="521970"/>
          </a:xfrm>
          <a:prstGeom prst="rect">
            <a:avLst/>
          </a:prstGeom>
          <a:noFill/>
        </p:spPr>
        <p:txBody>
          <a:bodyPr wrap="square" rtlCol="0">
            <a:spAutoFit/>
          </a:bodyPr>
          <a:lstStyle>
            <a:defPPr>
              <a:defRPr lang="zh-CN"/>
            </a:defPPr>
            <a:lvl1pPr>
              <a:defRPr sz="3200" b="1">
                <a:latin typeface="方正清刻本悦宋简体" panose="02000000000000000000" pitchFamily="2" charset="-122"/>
                <a:ea typeface="方正清刻本悦宋简体" panose="02000000000000000000" pitchFamily="2"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dirty="0">
                <a:solidFill>
                  <a:schemeClr val="accent1"/>
                </a:solidFill>
                <a:latin typeface="黑体" panose="02010609060101010101" charset="-122"/>
                <a:ea typeface="黑体" panose="02010609060101010101" charset="-122"/>
                <a:cs typeface="黑体" panose="02010609060101010101" charset="-122"/>
              </a:rPr>
              <a:t>资产阶级革命党人发动一系列武装起义，推动全国革命进入高潮。</a:t>
            </a:r>
            <a:endParaRPr kumimoji="0" lang="zh-CN" altLang="en-US" sz="3200" b="1" i="0" u="none" strike="noStrike" kern="1200" cap="none" spc="0" normalizeH="0" baseline="0" noProof="0" dirty="0">
              <a:ln>
                <a:noFill/>
              </a:ln>
              <a:solidFill>
                <a:srgbClr val="232323"/>
              </a:solidFill>
              <a:effectLst/>
              <a:uLnTx/>
              <a:uFillTx/>
              <a:latin typeface="方正清刻本悦宋简体" panose="02000000000000000000" pitchFamily="2" charset="-122"/>
              <a:ea typeface="方正清刻本悦宋简体" panose="02000000000000000000" pitchFamily="2" charset="-122"/>
              <a:cs typeface="+mn-cs"/>
            </a:endParaRPr>
          </a:p>
        </p:txBody>
      </p:sp>
      <p:graphicFrame>
        <p:nvGraphicFramePr>
          <p:cNvPr id="66" name="表格 66"/>
          <p:cNvGraphicFramePr>
            <a:graphicFrameLocks noGrp="1"/>
          </p:cNvGraphicFramePr>
          <p:nvPr>
            <p:custDataLst>
              <p:tags r:id="rId4"/>
            </p:custDataLst>
          </p:nvPr>
        </p:nvGraphicFramePr>
        <p:xfrm>
          <a:off x="6231799" y="1005225"/>
          <a:ext cx="5712380" cy="5450955"/>
        </p:xfrm>
        <a:graphic>
          <a:graphicData uri="http://schemas.openxmlformats.org/drawingml/2006/table">
            <a:tbl>
              <a:tblPr firstRow="1" bandRow="1">
                <a:tableStyleId>{0E3FDE45-AF77-4B5C-9715-49D594BDF05E}</a:tableStyleId>
              </a:tblPr>
              <a:tblGrid>
                <a:gridCol w="1435013"/>
                <a:gridCol w="1095931"/>
                <a:gridCol w="1927654"/>
                <a:gridCol w="1253782"/>
              </a:tblGrid>
              <a:tr h="368603">
                <a:tc>
                  <a:txBody>
                    <a:bodyPr/>
                    <a:lstStyle/>
                    <a:p>
                      <a:r>
                        <a:rPr lang="zh-CN" altLang="en-US" b="0">
                          <a:solidFill>
                            <a:schemeClr val="bg2">
                              <a:lumMod val="10000"/>
                            </a:schemeClr>
                          </a:solidFill>
                          <a:latin typeface="DFKai-SB" panose="03000509000000000000" pitchFamily="65" charset="-120"/>
                          <a:ea typeface="DFKai-SB" panose="03000509000000000000" pitchFamily="65" charset="-120"/>
                        </a:rPr>
                        <a:t>名称</a:t>
                      </a:r>
                      <a:endParaRPr lang="zh-CN" altLang="en-US" b="0">
                        <a:solidFill>
                          <a:schemeClr val="bg2">
                            <a:lumMod val="10000"/>
                          </a:schemeClr>
                        </a:solidFill>
                        <a:latin typeface="DFKai-SB" panose="03000509000000000000" pitchFamily="65" charset="-120"/>
                        <a:ea typeface="DFKai-SB" panose="03000509000000000000" pitchFamily="65" charset="-120"/>
                      </a:endParaRPr>
                    </a:p>
                  </a:txBody>
                  <a:tcPr/>
                </a:tc>
                <a:tc>
                  <a:txBody>
                    <a:bodyPr/>
                    <a:lstStyle/>
                    <a:p>
                      <a:r>
                        <a:rPr lang="zh-CN" altLang="en-US" b="0">
                          <a:solidFill>
                            <a:schemeClr val="bg2">
                              <a:lumMod val="10000"/>
                            </a:schemeClr>
                          </a:solidFill>
                          <a:latin typeface="DFKai-SB" panose="03000509000000000000" pitchFamily="65" charset="-120"/>
                          <a:ea typeface="DFKai-SB" panose="03000509000000000000" pitchFamily="65" charset="-120"/>
                        </a:rPr>
                        <a:t>时间</a:t>
                      </a:r>
                      <a:endParaRPr lang="zh-CN" altLang="en-US" b="0">
                        <a:solidFill>
                          <a:schemeClr val="bg2">
                            <a:lumMod val="10000"/>
                          </a:schemeClr>
                        </a:solidFill>
                        <a:latin typeface="DFKai-SB" panose="03000509000000000000" pitchFamily="65" charset="-120"/>
                        <a:ea typeface="DFKai-SB" panose="03000509000000000000" pitchFamily="65" charset="-120"/>
                      </a:endParaRPr>
                    </a:p>
                  </a:txBody>
                  <a:tcPr/>
                </a:tc>
                <a:tc>
                  <a:txBody>
                    <a:bodyPr/>
                    <a:lstStyle/>
                    <a:p>
                      <a:r>
                        <a:rPr lang="zh-CN" altLang="en-US" b="0">
                          <a:solidFill>
                            <a:schemeClr val="bg2">
                              <a:lumMod val="10000"/>
                            </a:schemeClr>
                          </a:solidFill>
                          <a:latin typeface="DFKai-SB" panose="03000509000000000000" pitchFamily="65" charset="-120"/>
                          <a:ea typeface="DFKai-SB" panose="03000509000000000000" pitchFamily="65" charset="-120"/>
                        </a:rPr>
                        <a:t>发起团体</a:t>
                      </a:r>
                      <a:endParaRPr lang="zh-CN" altLang="en-US" b="0">
                        <a:solidFill>
                          <a:schemeClr val="bg2">
                            <a:lumMod val="10000"/>
                          </a:schemeClr>
                        </a:solidFill>
                        <a:latin typeface="DFKai-SB" panose="03000509000000000000" pitchFamily="65" charset="-120"/>
                        <a:ea typeface="DFKai-SB" panose="03000509000000000000" pitchFamily="65" charset="-120"/>
                      </a:endParaRPr>
                    </a:p>
                  </a:txBody>
                  <a:tcPr/>
                </a:tc>
                <a:tc>
                  <a:txBody>
                    <a:bodyPr/>
                    <a:lstStyle/>
                    <a:p>
                      <a:r>
                        <a:rPr lang="zh-CN" altLang="en-US" b="0">
                          <a:solidFill>
                            <a:schemeClr val="bg2">
                              <a:lumMod val="10000"/>
                            </a:schemeClr>
                          </a:solidFill>
                          <a:latin typeface="DFKai-SB" panose="03000509000000000000" pitchFamily="65" charset="-120"/>
                          <a:ea typeface="DFKai-SB" panose="03000509000000000000" pitchFamily="65" charset="-120"/>
                        </a:rPr>
                        <a:t>结果</a:t>
                      </a:r>
                      <a:endParaRPr lang="zh-CN" altLang="en-US" b="0">
                        <a:solidFill>
                          <a:schemeClr val="bg2">
                            <a:lumMod val="10000"/>
                          </a:schemeClr>
                        </a:solidFill>
                        <a:latin typeface="DFKai-SB" panose="03000509000000000000" pitchFamily="65" charset="-120"/>
                        <a:ea typeface="DFKai-SB" panose="03000509000000000000" pitchFamily="65" charset="-120"/>
                      </a:endParaRPr>
                    </a:p>
                  </a:txBody>
                  <a:tcPr/>
                </a:tc>
              </a:tr>
              <a:tr h="673724">
                <a:tc>
                  <a:txBody>
                    <a:bodyPr/>
                    <a:lstStyle/>
                    <a:p>
                      <a:r>
                        <a:rPr lang="zh-CN" altLang="en-US" sz="2000" b="0">
                          <a:solidFill>
                            <a:schemeClr val="bg2">
                              <a:lumMod val="10000"/>
                            </a:schemeClr>
                          </a:solidFill>
                          <a:latin typeface="黑体" panose="02010609060101010101" charset="-122"/>
                          <a:ea typeface="黑体" panose="02010609060101010101" charset="-122"/>
                        </a:rPr>
                        <a:t>第一次广州起义</a:t>
                      </a:r>
                      <a:endParaRPr lang="zh-CN" altLang="en-US" sz="2000" b="0">
                        <a:solidFill>
                          <a:schemeClr val="bg2">
                            <a:lumMod val="10000"/>
                          </a:schemeClr>
                        </a:solidFill>
                        <a:latin typeface="黑体" panose="02010609060101010101" charset="-122"/>
                        <a:ea typeface="黑体" panose="02010609060101010101" charset="-122"/>
                      </a:endParaRPr>
                    </a:p>
                  </a:txBody>
                  <a:tcPr/>
                </a:tc>
                <a:tc>
                  <a:txBody>
                    <a:bodyPr/>
                    <a:lstStyle/>
                    <a:p>
                      <a:r>
                        <a:rPr lang="en-US" altLang="zh-CN" sz="2000" b="0">
                          <a:solidFill>
                            <a:schemeClr val="bg2">
                              <a:lumMod val="10000"/>
                            </a:schemeClr>
                          </a:solidFill>
                          <a:latin typeface="黑体" panose="02010609060101010101" charset="-122"/>
                          <a:ea typeface="黑体" panose="02010609060101010101" charset="-122"/>
                          <a:cs typeface="黑体" panose="02010609060101010101" charset="-122"/>
                        </a:rPr>
                        <a:t>1895</a:t>
                      </a:r>
                      <a:r>
                        <a:rPr lang="zh-CN" altLang="en-US" sz="2000" b="0">
                          <a:solidFill>
                            <a:schemeClr val="bg2">
                              <a:lumMod val="10000"/>
                            </a:schemeClr>
                          </a:solidFill>
                          <a:latin typeface="黑体" panose="02010609060101010101" charset="-122"/>
                          <a:ea typeface="黑体" panose="02010609060101010101" charset="-122"/>
                          <a:cs typeface="黑体" panose="02010609060101010101" charset="-122"/>
                        </a:rPr>
                        <a:t>年</a:t>
                      </a:r>
                      <a:endParaRPr lang="zh-CN" altLang="en-US" sz="2000" b="0">
                        <a:solidFill>
                          <a:schemeClr val="bg2">
                            <a:lumMod val="10000"/>
                          </a:schemeClr>
                        </a:solidFill>
                        <a:latin typeface="黑体" panose="02010609060101010101" charset="-122"/>
                        <a:ea typeface="黑体" panose="02010609060101010101" charset="-122"/>
                        <a:cs typeface="黑体" panose="02010609060101010101" charset="-122"/>
                      </a:endParaRPr>
                    </a:p>
                  </a:txBody>
                  <a:tcPr/>
                </a:tc>
                <a:tc>
                  <a:txBody>
                    <a:bodyPr/>
                    <a:lstStyle/>
                    <a:p>
                      <a:r>
                        <a:rPr lang="zh-CN" altLang="en-US" sz="2000" b="0">
                          <a:solidFill>
                            <a:schemeClr val="bg2">
                              <a:lumMod val="10000"/>
                            </a:schemeClr>
                          </a:solidFill>
                          <a:latin typeface="黑体" panose="02010609060101010101" charset="-122"/>
                          <a:ea typeface="黑体" panose="02010609060101010101" charset="-122"/>
                        </a:rPr>
                        <a:t>兴中会</a:t>
                      </a:r>
                      <a:endParaRPr lang="zh-CN" altLang="en-US" sz="2000" b="0">
                        <a:solidFill>
                          <a:schemeClr val="bg2">
                            <a:lumMod val="10000"/>
                          </a:schemeClr>
                        </a:solidFill>
                        <a:latin typeface="黑体" panose="02010609060101010101" charset="-122"/>
                        <a:ea typeface="黑体" panose="02010609060101010101" charset="-122"/>
                      </a:endParaRPr>
                    </a:p>
                  </a:txBody>
                  <a:tcPr/>
                </a:tc>
                <a:tc>
                  <a:txBody>
                    <a:bodyPr/>
                    <a:lstStyle/>
                    <a:p>
                      <a:r>
                        <a:rPr lang="zh-CN" altLang="en-US" sz="2000" b="0">
                          <a:solidFill>
                            <a:schemeClr val="bg2">
                              <a:lumMod val="10000"/>
                            </a:schemeClr>
                          </a:solidFill>
                          <a:latin typeface="黑体" panose="02010609060101010101" charset="-122"/>
                          <a:ea typeface="黑体" panose="02010609060101010101" charset="-122"/>
                        </a:rPr>
                        <a:t>失败</a:t>
                      </a:r>
                      <a:endParaRPr lang="zh-CN" altLang="en-US" sz="2000" b="0">
                        <a:solidFill>
                          <a:schemeClr val="bg2">
                            <a:lumMod val="10000"/>
                          </a:schemeClr>
                        </a:solidFill>
                        <a:latin typeface="黑体" panose="02010609060101010101" charset="-122"/>
                        <a:ea typeface="黑体" panose="02010609060101010101" charset="-122"/>
                      </a:endParaRPr>
                    </a:p>
                  </a:txBody>
                  <a:tcPr/>
                </a:tc>
              </a:tr>
              <a:tr h="701040">
                <a:tc>
                  <a:txBody>
                    <a:bodyPr/>
                    <a:lstStyle/>
                    <a:p>
                      <a:r>
                        <a:rPr lang="zh-CN" altLang="en-US" sz="2000" b="0">
                          <a:solidFill>
                            <a:schemeClr val="bg2">
                              <a:lumMod val="10000"/>
                            </a:schemeClr>
                          </a:solidFill>
                          <a:latin typeface="黑体" panose="02010609060101010101" charset="-122"/>
                          <a:ea typeface="黑体" panose="02010609060101010101" charset="-122"/>
                        </a:rPr>
                        <a:t>萍浏醴起义</a:t>
                      </a:r>
                      <a:endParaRPr lang="zh-CN" altLang="en-US" sz="2000" b="0">
                        <a:solidFill>
                          <a:schemeClr val="bg2">
                            <a:lumMod val="10000"/>
                          </a:schemeClr>
                        </a:solidFill>
                        <a:latin typeface="黑体" panose="02010609060101010101" charset="-122"/>
                        <a:ea typeface="黑体" panose="02010609060101010101" charset="-122"/>
                      </a:endParaRPr>
                    </a:p>
                  </a:txBody>
                  <a:tcPr/>
                </a:tc>
                <a:tc>
                  <a:txBody>
                    <a:bodyPr/>
                    <a:lstStyle/>
                    <a:p>
                      <a:r>
                        <a:rPr lang="en-US" altLang="zh-CN" sz="2000" b="0">
                          <a:solidFill>
                            <a:schemeClr val="bg2">
                              <a:lumMod val="10000"/>
                            </a:schemeClr>
                          </a:solidFill>
                          <a:latin typeface="黑体" panose="02010609060101010101" charset="-122"/>
                          <a:ea typeface="黑体" panose="02010609060101010101" charset="-122"/>
                          <a:cs typeface="黑体" panose="02010609060101010101" charset="-122"/>
                        </a:rPr>
                        <a:t>1906</a:t>
                      </a:r>
                      <a:r>
                        <a:rPr lang="zh-CN" altLang="en-US" sz="2000" b="0">
                          <a:solidFill>
                            <a:schemeClr val="bg2">
                              <a:lumMod val="10000"/>
                            </a:schemeClr>
                          </a:solidFill>
                          <a:latin typeface="黑体" panose="02010609060101010101" charset="-122"/>
                          <a:ea typeface="黑体" panose="02010609060101010101" charset="-122"/>
                          <a:cs typeface="黑体" panose="02010609060101010101" charset="-122"/>
                        </a:rPr>
                        <a:t>年</a:t>
                      </a:r>
                      <a:endParaRPr lang="zh-CN" altLang="en-US" sz="2000" b="0">
                        <a:solidFill>
                          <a:schemeClr val="bg2">
                            <a:lumMod val="10000"/>
                          </a:schemeClr>
                        </a:solidFill>
                        <a:latin typeface="黑体" panose="02010609060101010101" charset="-122"/>
                        <a:ea typeface="黑体" panose="02010609060101010101" charset="-122"/>
                        <a:cs typeface="黑体" panose="02010609060101010101" charset="-122"/>
                      </a:endParaRPr>
                    </a:p>
                  </a:txBody>
                  <a:tcPr/>
                </a:tc>
                <a:tc>
                  <a:txBody>
                    <a:bodyPr/>
                    <a:lstStyle/>
                    <a:p>
                      <a:r>
                        <a:rPr lang="zh-CN" altLang="en-US" sz="2000" b="0">
                          <a:solidFill>
                            <a:schemeClr val="bg2">
                              <a:lumMod val="10000"/>
                            </a:schemeClr>
                          </a:solidFill>
                          <a:latin typeface="黑体" panose="02010609060101010101" charset="-122"/>
                          <a:ea typeface="黑体" panose="02010609060101010101" charset="-122"/>
                        </a:rPr>
                        <a:t>同盟会</a:t>
                      </a:r>
                      <a:endParaRPr lang="zh-CN" altLang="en-US" sz="2000" b="0">
                        <a:solidFill>
                          <a:schemeClr val="bg2">
                            <a:lumMod val="10000"/>
                          </a:schemeClr>
                        </a:solidFill>
                        <a:latin typeface="黑体" panose="02010609060101010101" charset="-122"/>
                        <a:ea typeface="黑体" panose="02010609060101010101" charset="-122"/>
                      </a:endParaRPr>
                    </a:p>
                  </a:txBody>
                  <a:tcPr/>
                </a:tc>
                <a:tc>
                  <a:txBody>
                    <a:bodyPr/>
                    <a:lstStyle/>
                    <a:p>
                      <a:r>
                        <a:rPr lang="zh-CN" altLang="en-US" sz="2000" b="0">
                          <a:solidFill>
                            <a:schemeClr val="bg2">
                              <a:lumMod val="10000"/>
                            </a:schemeClr>
                          </a:solidFill>
                          <a:latin typeface="黑体" panose="02010609060101010101" charset="-122"/>
                          <a:ea typeface="黑体" panose="02010609060101010101" charset="-122"/>
                        </a:rPr>
                        <a:t>失败</a:t>
                      </a:r>
                      <a:endParaRPr lang="zh-CN" altLang="en-US" sz="2000" b="0">
                        <a:solidFill>
                          <a:schemeClr val="bg2">
                            <a:lumMod val="10000"/>
                          </a:schemeClr>
                        </a:solidFill>
                        <a:latin typeface="黑体" panose="02010609060101010101" charset="-122"/>
                        <a:ea typeface="黑体" panose="02010609060101010101" charset="-122"/>
                      </a:endParaRPr>
                    </a:p>
                  </a:txBody>
                  <a:tcPr/>
                </a:tc>
              </a:tr>
              <a:tr h="673724">
                <a:tc>
                  <a:txBody>
                    <a:bodyPr/>
                    <a:lstStyle/>
                    <a:p>
                      <a:r>
                        <a:rPr lang="zh-CN" altLang="en-US" sz="2000" b="0">
                          <a:solidFill>
                            <a:schemeClr val="bg2">
                              <a:lumMod val="10000"/>
                            </a:schemeClr>
                          </a:solidFill>
                          <a:latin typeface="黑体" panose="02010609060101010101" charset="-122"/>
                          <a:ea typeface="黑体" panose="02010609060101010101" charset="-122"/>
                        </a:rPr>
                        <a:t>镇南关起义</a:t>
                      </a:r>
                      <a:endParaRPr lang="zh-CN" altLang="en-US" sz="2000" b="0">
                        <a:solidFill>
                          <a:schemeClr val="bg2">
                            <a:lumMod val="10000"/>
                          </a:schemeClr>
                        </a:solidFill>
                        <a:latin typeface="黑体" panose="02010609060101010101" charset="-122"/>
                        <a:ea typeface="黑体" panose="02010609060101010101" charset="-122"/>
                      </a:endParaRPr>
                    </a:p>
                  </a:txBody>
                  <a:tcPr/>
                </a:tc>
                <a:tc>
                  <a:txBody>
                    <a:bodyPr/>
                    <a:lstStyle/>
                    <a:p>
                      <a:r>
                        <a:rPr lang="en-US" altLang="zh-CN" sz="2000" b="0">
                          <a:solidFill>
                            <a:schemeClr val="bg2">
                              <a:lumMod val="10000"/>
                            </a:schemeClr>
                          </a:solidFill>
                          <a:latin typeface="黑体" panose="02010609060101010101" charset="-122"/>
                          <a:ea typeface="黑体" panose="02010609060101010101" charset="-122"/>
                          <a:cs typeface="黑体" panose="02010609060101010101" charset="-122"/>
                        </a:rPr>
                        <a:t>1907</a:t>
                      </a:r>
                      <a:r>
                        <a:rPr lang="zh-CN" altLang="en-US" sz="2000" b="0">
                          <a:solidFill>
                            <a:schemeClr val="bg2">
                              <a:lumMod val="10000"/>
                            </a:schemeClr>
                          </a:solidFill>
                          <a:latin typeface="黑体" panose="02010609060101010101" charset="-122"/>
                          <a:ea typeface="黑体" panose="02010609060101010101" charset="-122"/>
                          <a:cs typeface="黑体" panose="02010609060101010101" charset="-122"/>
                        </a:rPr>
                        <a:t>年</a:t>
                      </a:r>
                      <a:endParaRPr lang="zh-CN" altLang="en-US" sz="2000" b="0">
                        <a:solidFill>
                          <a:schemeClr val="bg2">
                            <a:lumMod val="10000"/>
                          </a:schemeClr>
                        </a:solidFill>
                        <a:latin typeface="黑体" panose="02010609060101010101" charset="-122"/>
                        <a:ea typeface="黑体" panose="02010609060101010101" charset="-122"/>
                        <a:cs typeface="黑体" panose="02010609060101010101" charset="-122"/>
                      </a:endParaRPr>
                    </a:p>
                  </a:txBody>
                  <a:tcPr/>
                </a:tc>
                <a:tc>
                  <a:txBody>
                    <a:bodyPr/>
                    <a:lstStyle/>
                    <a:p>
                      <a:r>
                        <a:rPr lang="zh-CN" altLang="en-US" sz="2000" b="0">
                          <a:solidFill>
                            <a:schemeClr val="bg2">
                              <a:lumMod val="10000"/>
                            </a:schemeClr>
                          </a:solidFill>
                          <a:latin typeface="黑体" panose="02010609060101010101" charset="-122"/>
                          <a:ea typeface="黑体" panose="02010609060101010101" charset="-122"/>
                        </a:rPr>
                        <a:t>同盟会</a:t>
                      </a:r>
                      <a:endParaRPr lang="zh-CN" altLang="en-US" sz="2000" b="0">
                        <a:solidFill>
                          <a:schemeClr val="bg2">
                            <a:lumMod val="10000"/>
                          </a:schemeClr>
                        </a:solidFill>
                        <a:latin typeface="黑体" panose="02010609060101010101" charset="-122"/>
                        <a:ea typeface="黑体" panose="02010609060101010101" charset="-122"/>
                      </a:endParaRPr>
                    </a:p>
                  </a:txBody>
                  <a:tcPr/>
                </a:tc>
                <a:tc>
                  <a:txBody>
                    <a:bodyPr/>
                    <a:lstStyle/>
                    <a:p>
                      <a:r>
                        <a:rPr lang="zh-CN" altLang="en-US" sz="2000" b="0">
                          <a:solidFill>
                            <a:schemeClr val="bg2">
                              <a:lumMod val="10000"/>
                            </a:schemeClr>
                          </a:solidFill>
                          <a:latin typeface="黑体" panose="02010609060101010101" charset="-122"/>
                          <a:ea typeface="黑体" panose="02010609060101010101" charset="-122"/>
                        </a:rPr>
                        <a:t>失败</a:t>
                      </a:r>
                      <a:endParaRPr lang="zh-CN" altLang="en-US" sz="2000" b="0">
                        <a:solidFill>
                          <a:schemeClr val="bg2">
                            <a:lumMod val="10000"/>
                          </a:schemeClr>
                        </a:solidFill>
                        <a:latin typeface="黑体" panose="02010609060101010101" charset="-122"/>
                        <a:ea typeface="黑体" panose="02010609060101010101" charset="-122"/>
                      </a:endParaRPr>
                    </a:p>
                  </a:txBody>
                  <a:tcPr/>
                </a:tc>
              </a:tr>
              <a:tr h="673724">
                <a:tc>
                  <a:txBody>
                    <a:bodyPr/>
                    <a:lstStyle/>
                    <a:p>
                      <a:r>
                        <a:rPr lang="zh-CN" altLang="en-US" sz="2000" b="0">
                          <a:solidFill>
                            <a:schemeClr val="bg2">
                              <a:lumMod val="10000"/>
                            </a:schemeClr>
                          </a:solidFill>
                          <a:latin typeface="黑体" panose="02010609060101010101" charset="-122"/>
                          <a:ea typeface="黑体" panose="02010609060101010101" charset="-122"/>
                        </a:rPr>
                        <a:t>钦州、廉州起义</a:t>
                      </a:r>
                      <a:endParaRPr lang="zh-CN" altLang="en-US" sz="2000" b="0">
                        <a:solidFill>
                          <a:schemeClr val="bg2">
                            <a:lumMod val="10000"/>
                          </a:schemeClr>
                        </a:solidFill>
                        <a:latin typeface="黑体" panose="02010609060101010101" charset="-122"/>
                        <a:ea typeface="黑体" panose="02010609060101010101" charset="-122"/>
                      </a:endParaRPr>
                    </a:p>
                  </a:txBody>
                  <a:tcPr/>
                </a:tc>
                <a:tc>
                  <a:txBody>
                    <a:bodyPr/>
                    <a:lstStyle/>
                    <a:p>
                      <a:r>
                        <a:rPr lang="en-US" altLang="zh-CN" sz="2000" b="0">
                          <a:solidFill>
                            <a:schemeClr val="bg2">
                              <a:lumMod val="10000"/>
                            </a:schemeClr>
                          </a:solidFill>
                          <a:latin typeface="黑体" panose="02010609060101010101" charset="-122"/>
                          <a:ea typeface="黑体" panose="02010609060101010101" charset="-122"/>
                          <a:cs typeface="黑体" panose="02010609060101010101" charset="-122"/>
                        </a:rPr>
                        <a:t>1908</a:t>
                      </a:r>
                      <a:r>
                        <a:rPr lang="zh-CN" altLang="en-US" sz="2000" b="0">
                          <a:solidFill>
                            <a:schemeClr val="bg2">
                              <a:lumMod val="10000"/>
                            </a:schemeClr>
                          </a:solidFill>
                          <a:latin typeface="黑体" panose="02010609060101010101" charset="-122"/>
                          <a:ea typeface="黑体" panose="02010609060101010101" charset="-122"/>
                          <a:cs typeface="黑体" panose="02010609060101010101" charset="-122"/>
                        </a:rPr>
                        <a:t>年</a:t>
                      </a:r>
                      <a:endParaRPr lang="zh-CN" altLang="en-US" sz="2000" b="0">
                        <a:solidFill>
                          <a:schemeClr val="bg2">
                            <a:lumMod val="10000"/>
                          </a:schemeClr>
                        </a:solidFill>
                        <a:latin typeface="黑体" panose="02010609060101010101" charset="-122"/>
                        <a:ea typeface="黑体" panose="02010609060101010101" charset="-122"/>
                        <a:cs typeface="黑体" panose="02010609060101010101" charset="-122"/>
                      </a:endParaRPr>
                    </a:p>
                  </a:txBody>
                  <a:tcPr/>
                </a:tc>
                <a:tc>
                  <a:txBody>
                    <a:bodyPr/>
                    <a:lstStyle/>
                    <a:p>
                      <a:r>
                        <a:rPr lang="zh-CN" altLang="en-US" sz="2000" b="0">
                          <a:solidFill>
                            <a:schemeClr val="bg2">
                              <a:lumMod val="10000"/>
                            </a:schemeClr>
                          </a:solidFill>
                          <a:latin typeface="黑体" panose="02010609060101010101" charset="-122"/>
                          <a:ea typeface="黑体" panose="02010609060101010101" charset="-122"/>
                        </a:rPr>
                        <a:t>同盟会</a:t>
                      </a:r>
                      <a:endParaRPr lang="zh-CN" altLang="en-US" sz="2000" b="0">
                        <a:solidFill>
                          <a:schemeClr val="bg2">
                            <a:lumMod val="10000"/>
                          </a:schemeClr>
                        </a:solidFill>
                        <a:latin typeface="黑体" panose="02010609060101010101" charset="-122"/>
                        <a:ea typeface="黑体" panose="02010609060101010101" charset="-122"/>
                      </a:endParaRPr>
                    </a:p>
                  </a:txBody>
                  <a:tcPr/>
                </a:tc>
                <a:tc>
                  <a:txBody>
                    <a:bodyPr/>
                    <a:lstStyle/>
                    <a:p>
                      <a:r>
                        <a:rPr lang="zh-CN" altLang="en-US" sz="2000" b="0">
                          <a:solidFill>
                            <a:schemeClr val="bg2">
                              <a:lumMod val="10000"/>
                            </a:schemeClr>
                          </a:solidFill>
                          <a:latin typeface="黑体" panose="02010609060101010101" charset="-122"/>
                          <a:ea typeface="黑体" panose="02010609060101010101" charset="-122"/>
                        </a:rPr>
                        <a:t>失败</a:t>
                      </a:r>
                      <a:endParaRPr lang="zh-CN" altLang="en-US" sz="2000" b="0">
                        <a:solidFill>
                          <a:schemeClr val="bg2">
                            <a:lumMod val="10000"/>
                          </a:schemeClr>
                        </a:solidFill>
                        <a:latin typeface="黑体" panose="02010609060101010101" charset="-122"/>
                        <a:ea typeface="黑体" panose="02010609060101010101" charset="-122"/>
                      </a:endParaRPr>
                    </a:p>
                  </a:txBody>
                  <a:tcPr/>
                </a:tc>
              </a:tr>
              <a:tr h="673724">
                <a:tc>
                  <a:txBody>
                    <a:bodyPr/>
                    <a:lstStyle/>
                    <a:p>
                      <a:r>
                        <a:rPr lang="zh-CN" altLang="en-US" sz="2000" b="0">
                          <a:solidFill>
                            <a:schemeClr val="bg2">
                              <a:lumMod val="10000"/>
                            </a:schemeClr>
                          </a:solidFill>
                          <a:latin typeface="黑体" panose="02010609060101010101" charset="-122"/>
                          <a:ea typeface="黑体" panose="02010609060101010101" charset="-122"/>
                        </a:rPr>
                        <a:t>广州新军起义</a:t>
                      </a:r>
                      <a:endParaRPr lang="zh-CN" altLang="en-US" sz="2000" b="0">
                        <a:solidFill>
                          <a:schemeClr val="bg2">
                            <a:lumMod val="10000"/>
                          </a:schemeClr>
                        </a:solidFill>
                        <a:latin typeface="黑体" panose="02010609060101010101" charset="-122"/>
                        <a:ea typeface="黑体" panose="02010609060101010101" charset="-122"/>
                      </a:endParaRPr>
                    </a:p>
                  </a:txBody>
                  <a:tcPr/>
                </a:tc>
                <a:tc>
                  <a:txBody>
                    <a:bodyPr/>
                    <a:lstStyle/>
                    <a:p>
                      <a:r>
                        <a:rPr lang="en-US" altLang="zh-CN" sz="2000" b="0">
                          <a:solidFill>
                            <a:schemeClr val="bg2">
                              <a:lumMod val="10000"/>
                            </a:schemeClr>
                          </a:solidFill>
                          <a:latin typeface="黑体" panose="02010609060101010101" charset="-122"/>
                          <a:ea typeface="黑体" panose="02010609060101010101" charset="-122"/>
                          <a:cs typeface="黑体" panose="02010609060101010101" charset="-122"/>
                        </a:rPr>
                        <a:t>1910</a:t>
                      </a:r>
                      <a:r>
                        <a:rPr lang="zh-CN" altLang="en-US" sz="2000" b="0">
                          <a:solidFill>
                            <a:schemeClr val="bg2">
                              <a:lumMod val="10000"/>
                            </a:schemeClr>
                          </a:solidFill>
                          <a:latin typeface="黑体" panose="02010609060101010101" charset="-122"/>
                          <a:ea typeface="黑体" panose="02010609060101010101" charset="-122"/>
                          <a:cs typeface="黑体" panose="02010609060101010101" charset="-122"/>
                        </a:rPr>
                        <a:t>年</a:t>
                      </a:r>
                      <a:endParaRPr lang="zh-CN" altLang="en-US" sz="2000" b="0">
                        <a:solidFill>
                          <a:schemeClr val="bg2">
                            <a:lumMod val="10000"/>
                          </a:schemeClr>
                        </a:solidFill>
                        <a:latin typeface="黑体" panose="02010609060101010101" charset="-122"/>
                        <a:ea typeface="黑体" panose="02010609060101010101" charset="-122"/>
                        <a:cs typeface="黑体" panose="02010609060101010101" charset="-122"/>
                      </a:endParaRPr>
                    </a:p>
                  </a:txBody>
                  <a:tcPr/>
                </a:tc>
                <a:tc>
                  <a:txBody>
                    <a:bodyPr/>
                    <a:lstStyle/>
                    <a:p>
                      <a:r>
                        <a:rPr lang="zh-CN" altLang="en-US" sz="2000" b="0">
                          <a:solidFill>
                            <a:schemeClr val="bg2">
                              <a:lumMod val="10000"/>
                            </a:schemeClr>
                          </a:solidFill>
                          <a:latin typeface="黑体" panose="02010609060101010101" charset="-122"/>
                          <a:ea typeface="黑体" panose="02010609060101010101" charset="-122"/>
                        </a:rPr>
                        <a:t>同盟会</a:t>
                      </a:r>
                      <a:endParaRPr lang="zh-CN" altLang="en-US" sz="2000" b="0">
                        <a:solidFill>
                          <a:schemeClr val="bg2">
                            <a:lumMod val="10000"/>
                          </a:schemeClr>
                        </a:solidFill>
                        <a:latin typeface="黑体" panose="02010609060101010101" charset="-122"/>
                        <a:ea typeface="黑体" panose="02010609060101010101" charset="-122"/>
                      </a:endParaRPr>
                    </a:p>
                  </a:txBody>
                  <a:tcPr/>
                </a:tc>
                <a:tc>
                  <a:txBody>
                    <a:bodyPr/>
                    <a:lstStyle/>
                    <a:p>
                      <a:r>
                        <a:rPr lang="zh-CN" altLang="en-US" sz="2000" b="0">
                          <a:solidFill>
                            <a:schemeClr val="bg2">
                              <a:lumMod val="10000"/>
                            </a:schemeClr>
                          </a:solidFill>
                          <a:latin typeface="黑体" panose="02010609060101010101" charset="-122"/>
                          <a:ea typeface="黑体" panose="02010609060101010101" charset="-122"/>
                        </a:rPr>
                        <a:t>失败</a:t>
                      </a:r>
                      <a:endParaRPr lang="zh-CN" altLang="en-US" sz="2000" b="0">
                        <a:solidFill>
                          <a:schemeClr val="bg2">
                            <a:lumMod val="10000"/>
                          </a:schemeClr>
                        </a:solidFill>
                        <a:latin typeface="黑体" panose="02010609060101010101" charset="-122"/>
                        <a:ea typeface="黑体" panose="02010609060101010101" charset="-122"/>
                      </a:endParaRPr>
                    </a:p>
                  </a:txBody>
                  <a:tcPr/>
                </a:tc>
              </a:tr>
              <a:tr h="673724">
                <a:tc>
                  <a:txBody>
                    <a:bodyPr/>
                    <a:lstStyle/>
                    <a:p>
                      <a:r>
                        <a:rPr lang="zh-CN" altLang="en-US" sz="2000" b="1">
                          <a:solidFill>
                            <a:schemeClr val="accent6"/>
                          </a:solidFill>
                          <a:latin typeface="黑体" panose="02010609060101010101" charset="-122"/>
                          <a:ea typeface="黑体" panose="02010609060101010101" charset="-122"/>
                        </a:rPr>
                        <a:t>黄花岗起义</a:t>
                      </a:r>
                      <a:endParaRPr lang="zh-CN" altLang="en-US" sz="2000" b="1">
                        <a:solidFill>
                          <a:schemeClr val="accent6"/>
                        </a:solidFill>
                        <a:latin typeface="黑体" panose="02010609060101010101" charset="-122"/>
                        <a:ea typeface="黑体" panose="02010609060101010101" charset="-122"/>
                      </a:endParaRPr>
                    </a:p>
                  </a:txBody>
                  <a:tcPr/>
                </a:tc>
                <a:tc>
                  <a:txBody>
                    <a:bodyPr/>
                    <a:lstStyle/>
                    <a:p>
                      <a:r>
                        <a:rPr lang="en-US" altLang="zh-CN" sz="2000" b="0">
                          <a:solidFill>
                            <a:srgbClr val="002060"/>
                          </a:solidFill>
                          <a:latin typeface="黑体" panose="02010609060101010101" charset="-122"/>
                          <a:ea typeface="黑体" panose="02010609060101010101" charset="-122"/>
                          <a:cs typeface="黑体" panose="02010609060101010101" charset="-122"/>
                        </a:rPr>
                        <a:t>1911</a:t>
                      </a:r>
                      <a:r>
                        <a:rPr lang="zh-CN" altLang="en-US" sz="2000" b="0">
                          <a:solidFill>
                            <a:srgbClr val="002060"/>
                          </a:solidFill>
                          <a:latin typeface="黑体" panose="02010609060101010101" charset="-122"/>
                          <a:ea typeface="黑体" panose="02010609060101010101" charset="-122"/>
                          <a:cs typeface="黑体" panose="02010609060101010101" charset="-122"/>
                        </a:rPr>
                        <a:t>年</a:t>
                      </a:r>
                      <a:endParaRPr lang="zh-CN" altLang="en-US" sz="2000" b="0">
                        <a:solidFill>
                          <a:srgbClr val="002060"/>
                        </a:solidFill>
                        <a:latin typeface="黑体" panose="02010609060101010101" charset="-122"/>
                        <a:ea typeface="黑体" panose="02010609060101010101" charset="-122"/>
                        <a:cs typeface="黑体" panose="02010609060101010101" charset="-122"/>
                      </a:endParaRPr>
                    </a:p>
                  </a:txBody>
                  <a:tcPr/>
                </a:tc>
                <a:tc>
                  <a:txBody>
                    <a:bodyPr/>
                    <a:lstStyle/>
                    <a:p>
                      <a:r>
                        <a:rPr lang="zh-CN" altLang="en-US" sz="2000" b="0">
                          <a:solidFill>
                            <a:schemeClr val="bg2">
                              <a:lumMod val="10000"/>
                            </a:schemeClr>
                          </a:solidFill>
                          <a:latin typeface="黑体" panose="02010609060101010101" charset="-122"/>
                          <a:ea typeface="黑体" panose="02010609060101010101" charset="-122"/>
                        </a:rPr>
                        <a:t>同盟会</a:t>
                      </a:r>
                      <a:endParaRPr lang="zh-CN" altLang="en-US" sz="2000" b="0">
                        <a:solidFill>
                          <a:schemeClr val="bg2">
                            <a:lumMod val="10000"/>
                          </a:schemeClr>
                        </a:solidFill>
                        <a:latin typeface="黑体" panose="02010609060101010101" charset="-122"/>
                        <a:ea typeface="黑体" panose="02010609060101010101" charset="-122"/>
                      </a:endParaRPr>
                    </a:p>
                  </a:txBody>
                  <a:tcPr/>
                </a:tc>
                <a:tc>
                  <a:txBody>
                    <a:bodyPr/>
                    <a:lstStyle/>
                    <a:p>
                      <a:r>
                        <a:rPr lang="zh-CN" altLang="en-US" sz="2000" b="0">
                          <a:solidFill>
                            <a:schemeClr val="bg2">
                              <a:lumMod val="10000"/>
                            </a:schemeClr>
                          </a:solidFill>
                          <a:latin typeface="黑体" panose="02010609060101010101" charset="-122"/>
                          <a:ea typeface="黑体" panose="02010609060101010101" charset="-122"/>
                        </a:rPr>
                        <a:t>失败</a:t>
                      </a:r>
                      <a:endParaRPr lang="zh-CN" altLang="en-US" sz="2000" b="0">
                        <a:solidFill>
                          <a:schemeClr val="bg2">
                            <a:lumMod val="10000"/>
                          </a:schemeClr>
                        </a:solidFill>
                        <a:latin typeface="黑体" panose="02010609060101010101" charset="-122"/>
                        <a:ea typeface="黑体" panose="02010609060101010101" charset="-122"/>
                      </a:endParaRPr>
                    </a:p>
                  </a:txBody>
                  <a:tcPr/>
                </a:tc>
              </a:tr>
              <a:tr h="876112">
                <a:tc>
                  <a:txBody>
                    <a:bodyPr/>
                    <a:lstStyle/>
                    <a:p>
                      <a:r>
                        <a:rPr lang="zh-CN" altLang="en-US" sz="2000" b="0">
                          <a:solidFill>
                            <a:schemeClr val="accent6">
                              <a:lumMod val="50000"/>
                            </a:schemeClr>
                          </a:solidFill>
                          <a:latin typeface="黑体" panose="02010609060101010101" charset="-122"/>
                          <a:ea typeface="黑体" panose="02010609060101010101" charset="-122"/>
                        </a:rPr>
                        <a:t>武昌起义</a:t>
                      </a:r>
                      <a:endParaRPr lang="zh-CN" altLang="en-US" sz="2000" b="0">
                        <a:solidFill>
                          <a:schemeClr val="accent6">
                            <a:lumMod val="50000"/>
                          </a:schemeClr>
                        </a:solidFill>
                        <a:latin typeface="黑体" panose="02010609060101010101" charset="-122"/>
                        <a:ea typeface="黑体" panose="02010609060101010101" charset="-122"/>
                      </a:endParaRPr>
                    </a:p>
                  </a:txBody>
                  <a:tcPr/>
                </a:tc>
                <a:tc>
                  <a:txBody>
                    <a:bodyPr/>
                    <a:lstStyle/>
                    <a:p>
                      <a:r>
                        <a:rPr lang="en-US" altLang="zh-CN" sz="2000" b="0">
                          <a:solidFill>
                            <a:schemeClr val="accent6">
                              <a:lumMod val="50000"/>
                            </a:schemeClr>
                          </a:solidFill>
                          <a:latin typeface="黑体" panose="02010609060101010101" charset="-122"/>
                          <a:ea typeface="黑体" panose="02010609060101010101" charset="-122"/>
                          <a:cs typeface="黑体" panose="02010609060101010101" charset="-122"/>
                        </a:rPr>
                        <a:t>1911</a:t>
                      </a:r>
                      <a:r>
                        <a:rPr lang="zh-CN" altLang="en-US" sz="2000" b="0">
                          <a:solidFill>
                            <a:schemeClr val="accent6">
                              <a:lumMod val="50000"/>
                            </a:schemeClr>
                          </a:solidFill>
                          <a:latin typeface="黑体" panose="02010609060101010101" charset="-122"/>
                          <a:ea typeface="黑体" panose="02010609060101010101" charset="-122"/>
                          <a:cs typeface="黑体" panose="02010609060101010101" charset="-122"/>
                        </a:rPr>
                        <a:t>年</a:t>
                      </a:r>
                      <a:endParaRPr lang="zh-CN" altLang="en-US" sz="2000" b="0">
                        <a:solidFill>
                          <a:schemeClr val="accent6">
                            <a:lumMod val="50000"/>
                          </a:schemeClr>
                        </a:solidFill>
                        <a:latin typeface="黑体" panose="02010609060101010101" charset="-122"/>
                        <a:ea typeface="黑体" panose="02010609060101010101" charset="-122"/>
                        <a:cs typeface="黑体" panose="02010609060101010101" charset="-122"/>
                      </a:endParaRPr>
                    </a:p>
                  </a:txBody>
                  <a:tcPr/>
                </a:tc>
                <a:tc>
                  <a:txBody>
                    <a:bodyPr/>
                    <a:lstStyle/>
                    <a:p>
                      <a:r>
                        <a:rPr lang="zh-CN" altLang="en-US" sz="2000" b="0">
                          <a:solidFill>
                            <a:schemeClr val="bg2">
                              <a:lumMod val="10000"/>
                            </a:schemeClr>
                          </a:solidFill>
                          <a:latin typeface="黑体" panose="02010609060101010101" charset="-122"/>
                          <a:ea typeface="黑体" panose="02010609060101010101" charset="-122"/>
                        </a:rPr>
                        <a:t>共进会与湖北新军文学社</a:t>
                      </a:r>
                      <a:endParaRPr lang="zh-CN" altLang="en-US" sz="2000" b="0">
                        <a:solidFill>
                          <a:schemeClr val="bg2">
                            <a:lumMod val="10000"/>
                          </a:schemeClr>
                        </a:solidFill>
                        <a:latin typeface="黑体" panose="02010609060101010101" charset="-122"/>
                        <a:ea typeface="黑体" panose="02010609060101010101" charset="-122"/>
                      </a:endParaRPr>
                    </a:p>
                  </a:txBody>
                  <a:tcPr/>
                </a:tc>
                <a:tc>
                  <a:txBody>
                    <a:bodyPr/>
                    <a:lstStyle/>
                    <a:p>
                      <a:r>
                        <a:rPr lang="zh-CN" altLang="en-US" sz="2000" b="0">
                          <a:solidFill>
                            <a:srgbClr val="FF0000"/>
                          </a:solidFill>
                          <a:latin typeface="黑体" panose="02010609060101010101" charset="-122"/>
                          <a:ea typeface="黑体" panose="02010609060101010101" charset="-122"/>
                        </a:rPr>
                        <a:t>成功！</a:t>
                      </a:r>
                      <a:endParaRPr lang="zh-CN" altLang="en-US" sz="2000" b="0">
                        <a:solidFill>
                          <a:srgbClr val="FF0000"/>
                        </a:solidFill>
                        <a:latin typeface="黑体" panose="02010609060101010101" charset="-122"/>
                        <a:ea typeface="黑体" panose="02010609060101010101" charset="-122"/>
                      </a:endParaRPr>
                    </a:p>
                  </a:txBody>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0"/>
            <a:ext cx="12192000" cy="6858000"/>
          </a:xfrm>
          <a:prstGeom prst="rect">
            <a:avLst/>
          </a:prstGeom>
          <a:solidFill>
            <a:schemeClr val="dk1">
              <a:alpha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pic>
        <p:nvPicPr>
          <p:cNvPr id="5" name="图片 4"/>
          <p:cNvPicPr>
            <a:picLocks noChangeAspect="1"/>
          </p:cNvPicPr>
          <p:nvPr>
            <p:custDataLst>
              <p:tags r:id="rId2"/>
            </p:custDataLst>
          </p:nvPr>
        </p:nvPicPr>
        <p:blipFill>
          <a:blip r:embed="rId3" cstate="email"/>
          <a:stretch>
            <a:fillRect/>
          </a:stretch>
        </p:blipFill>
        <p:spPr>
          <a:xfrm>
            <a:off x="287020" y="528320"/>
            <a:ext cx="11552555" cy="593026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5000" fill="hold">
                                          <p:stCondLst>
                                            <p:cond delay="0"/>
                                          </p:stCondLst>
                                        </p:cTn>
                                        <p:tgtEl>
                                          <p:spTgt spid="5"/>
                                        </p:tgtEl>
                                        <p:attrNameLst>
                                          <p:attrName>style.visibility</p:attrName>
                                        </p:attrNameLst>
                                      </p:cBhvr>
                                      <p:to>
                                        <p:strVal val="visible"/>
                                      </p:to>
                                    </p:set>
                                    <p:animEffect transition="in" filter="wipe(right)">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2"/>
          <p:cNvSpPr txBox="1"/>
          <p:nvPr>
            <p:custDataLst>
              <p:tags r:id="rId1"/>
            </p:custDataLst>
          </p:nvPr>
        </p:nvSpPr>
        <p:spPr>
          <a:xfrm>
            <a:off x="136525" y="4518660"/>
            <a:ext cx="6993255" cy="1938020"/>
          </a:xfrm>
          <a:prstGeom prst="rect">
            <a:avLst/>
          </a:prstGeom>
          <a:noFill/>
          <a:ln w="9525" cap="flat" cmpd="sng">
            <a:solidFill>
              <a:schemeClr val="tx1"/>
            </a:solidFill>
            <a:prstDash val="dash"/>
            <a:miter/>
            <a:headEnd type="none" w="med" len="med"/>
            <a:tailEnd type="none" w="med" len="med"/>
          </a:ln>
        </p:spPr>
        <p:txBody>
          <a:bodyPr wrap="square">
            <a:spAutoFit/>
          </a:bodyPr>
          <a:lstStyle/>
          <a:p>
            <a:pPr indent="504825" algn="just">
              <a:buFont typeface="Arial" panose="020B0604020202020204" pitchFamily="34" charset="0"/>
              <a:buNone/>
              <a:defRPr/>
            </a:pPr>
            <a:r>
              <a:rPr lang="zh-CN" altLang="en-US" sz="2400" b="1" noProof="1">
                <a:solidFill>
                  <a:srgbClr val="FF0000"/>
                </a:solidFill>
                <a:ea typeface="楷体" panose="02010609060101010101" charset="-122"/>
                <a:cs typeface="+mn-ea"/>
              </a:rPr>
              <a:t>   20世纪初</a:t>
            </a:r>
            <a:r>
              <a:rPr lang="zh-CN" altLang="en-US" sz="2400" b="1" noProof="1">
                <a:solidFill>
                  <a:srgbClr val="000000"/>
                </a:solidFill>
                <a:ea typeface="楷体" panose="02010609060101010101" charset="-122"/>
                <a:cs typeface="+mn-ea"/>
              </a:rPr>
              <a:t>，民族资本主义</a:t>
            </a:r>
            <a:r>
              <a:rPr lang="zh-CN" altLang="en-US" sz="2400" b="1" noProof="1">
                <a:solidFill>
                  <a:srgbClr val="000000"/>
                </a:solidFill>
                <a:latin typeface="宋体" panose="02010600030101010101" pitchFamily="2" charset="-122"/>
                <a:cs typeface="+mn-ea"/>
              </a:rPr>
              <a:t>……</a:t>
            </a:r>
            <a:r>
              <a:rPr lang="zh-CN" altLang="en-US" sz="2400" b="1" noProof="1">
                <a:solidFill>
                  <a:srgbClr val="000000"/>
                </a:solidFill>
                <a:ea typeface="楷体" panose="02010609060101010101" charset="-122"/>
                <a:cs typeface="+mn-ea"/>
              </a:rPr>
              <a:t>有了比较迅速的发展。</a:t>
            </a:r>
            <a:r>
              <a:rPr lang="zh-CN" altLang="en-US" sz="2400" b="1" noProof="1">
                <a:solidFill>
                  <a:srgbClr val="FF0000"/>
                </a:solidFill>
                <a:ea typeface="楷体" panose="02010609060101010101" charset="-122"/>
                <a:cs typeface="+mn-ea"/>
              </a:rPr>
              <a:t>1901年至1911年，</a:t>
            </a:r>
            <a:r>
              <a:rPr lang="zh-CN" altLang="en-US" sz="2400" b="1" noProof="1">
                <a:solidFill>
                  <a:srgbClr val="000000"/>
                </a:solidFill>
                <a:ea typeface="楷体" panose="02010609060101010101" charset="-122"/>
                <a:cs typeface="+mn-ea"/>
              </a:rPr>
              <a:t>全国新设立的厂矿有320多家，资本总额1亿多元，是以前三十余年的</a:t>
            </a:r>
            <a:r>
              <a:rPr lang="zh-CN" altLang="en-US" sz="2400" b="1" noProof="1">
                <a:solidFill>
                  <a:srgbClr val="FF0000"/>
                </a:solidFill>
                <a:ea typeface="楷体" panose="02010609060101010101" charset="-122"/>
                <a:cs typeface="+mn-ea"/>
              </a:rPr>
              <a:t>两倍多</a:t>
            </a:r>
            <a:r>
              <a:rPr lang="zh-CN" altLang="en-US" sz="2400" b="1" noProof="1">
                <a:solidFill>
                  <a:srgbClr val="000000"/>
                </a:solidFill>
                <a:ea typeface="楷体" panose="02010609060101010101" charset="-122"/>
                <a:cs typeface="+mn-ea"/>
              </a:rPr>
              <a:t>。  </a:t>
            </a:r>
            <a:endParaRPr lang="zh-CN" altLang="en-US" sz="2400" b="1" noProof="1">
              <a:solidFill>
                <a:srgbClr val="000000"/>
              </a:solidFill>
              <a:ea typeface="楷体" panose="02010609060101010101" charset="-122"/>
              <a:cs typeface="+mn-ea"/>
            </a:endParaRPr>
          </a:p>
          <a:p>
            <a:pPr algn="r">
              <a:buFont typeface="Arial" panose="020B0604020202020204" pitchFamily="34" charset="0"/>
              <a:buNone/>
              <a:defRPr/>
            </a:pPr>
            <a:r>
              <a:rPr lang="zh-CN" altLang="en-US" sz="2400" b="1" noProof="1">
                <a:solidFill>
                  <a:srgbClr val="000000"/>
                </a:solidFill>
                <a:ea typeface="楷体" panose="02010609060101010101" charset="-122"/>
                <a:cs typeface="+mn-ea"/>
              </a:rPr>
              <a:t>——人教版</a:t>
            </a:r>
            <a:r>
              <a:rPr lang="en-US" altLang="zh-CN" sz="2400" b="1" noProof="1">
                <a:solidFill>
                  <a:srgbClr val="000000"/>
                </a:solidFill>
                <a:ea typeface="楷体" panose="02010609060101010101" charset="-122"/>
                <a:cs typeface="+mn-ea"/>
              </a:rPr>
              <a:t>《</a:t>
            </a:r>
            <a:r>
              <a:rPr lang="zh-CN" altLang="en-US" sz="2400" b="1" noProof="1">
                <a:solidFill>
                  <a:srgbClr val="000000"/>
                </a:solidFill>
                <a:ea typeface="楷体" panose="02010609060101010101" charset="-122"/>
                <a:cs typeface="+mn-ea"/>
              </a:rPr>
              <a:t>中国近现代史</a:t>
            </a:r>
            <a:r>
              <a:rPr lang="en-US" altLang="zh-CN" sz="2400" b="1" noProof="1">
                <a:solidFill>
                  <a:srgbClr val="000000"/>
                </a:solidFill>
                <a:ea typeface="楷体" panose="02010609060101010101" charset="-122"/>
                <a:cs typeface="+mn-ea"/>
              </a:rPr>
              <a:t>》</a:t>
            </a:r>
            <a:endParaRPr lang="zh-CN" altLang="en-US" sz="2800" b="1" noProof="1">
              <a:solidFill>
                <a:srgbClr val="C00000"/>
              </a:solidFill>
              <a:latin typeface="黑体" panose="02010609060101010101" charset="-122"/>
              <a:ea typeface="黑体" panose="02010609060101010101" charset="-122"/>
            </a:endParaRPr>
          </a:p>
        </p:txBody>
      </p:sp>
      <p:grpSp>
        <p:nvGrpSpPr>
          <p:cNvPr id="6" name="组合 5"/>
          <p:cNvGrpSpPr/>
          <p:nvPr>
            <p:custDataLst>
              <p:tags r:id="rId2"/>
            </p:custDataLst>
          </p:nvPr>
        </p:nvGrpSpPr>
        <p:grpSpPr>
          <a:xfrm>
            <a:off x="7280275" y="1198880"/>
            <a:ext cx="4450080" cy="3803015"/>
            <a:chOff x="11447" y="3778"/>
            <a:chExt cx="7008" cy="5989"/>
          </a:xfrm>
        </p:grpSpPr>
        <p:sp>
          <p:nvSpPr>
            <p:cNvPr id="9" name="文本框 8"/>
            <p:cNvSpPr txBox="1"/>
            <p:nvPr>
              <p:custDataLst>
                <p:tags r:id="rId3"/>
              </p:custDataLst>
            </p:nvPr>
          </p:nvSpPr>
          <p:spPr>
            <a:xfrm>
              <a:off x="11737" y="3778"/>
              <a:ext cx="6718" cy="2788"/>
            </a:xfrm>
            <a:prstGeom prst="rect">
              <a:avLst/>
            </a:prstGeom>
            <a:solidFill>
              <a:srgbClr val="C00000"/>
            </a:solidFill>
          </p:spPr>
          <p:txBody>
            <a:bodyPr wrap="square" rtlCol="0">
              <a:spAutoFit/>
            </a:bodyPr>
            <a:lstStyle/>
            <a:p>
              <a:pPr>
                <a:lnSpc>
                  <a:spcPct val="130000"/>
                </a:lnSpc>
                <a:spcBef>
                  <a:spcPct val="0"/>
                </a:spcBef>
                <a:spcAft>
                  <a:spcPct val="0"/>
                </a:spcAft>
              </a:pPr>
              <a:r>
                <a:rPr lang="en-US" altLang="zh-CN" sz="2800" dirty="0">
                  <a:solidFill>
                    <a:schemeClr val="bg1"/>
                  </a:solidFill>
                  <a:latin typeface="黑体" panose="02010609060101010101" charset="-122"/>
                  <a:ea typeface="黑体" panose="02010609060101010101" charset="-122"/>
                </a:rPr>
                <a:t>    </a:t>
              </a:r>
              <a:r>
                <a:rPr lang="zh-CN" altLang="en-US" sz="2800" dirty="0">
                  <a:solidFill>
                    <a:schemeClr val="bg1"/>
                  </a:solidFill>
                  <a:latin typeface="黑体" panose="02010609060101010101" charset="-122"/>
                  <a:ea typeface="黑体" panose="02010609060101010101" charset="-122"/>
                </a:rPr>
                <a:t>民族资本主义经济发展，壮大民族资产阶级力量。</a:t>
              </a:r>
              <a:endParaRPr lang="zh-CN" altLang="en-US" sz="2800" dirty="0">
                <a:solidFill>
                  <a:schemeClr val="bg1"/>
                </a:solidFill>
                <a:latin typeface="黑体" panose="02010609060101010101" charset="-122"/>
                <a:ea typeface="黑体" panose="02010609060101010101" charset="-122"/>
              </a:endParaRPr>
            </a:p>
          </p:txBody>
        </p:sp>
        <p:sp>
          <p:nvSpPr>
            <p:cNvPr id="4" name="上箭头 3"/>
            <p:cNvSpPr/>
            <p:nvPr>
              <p:custDataLst>
                <p:tags r:id="rId4"/>
              </p:custDataLst>
            </p:nvPr>
          </p:nvSpPr>
          <p:spPr>
            <a:xfrm>
              <a:off x="14339" y="6898"/>
              <a:ext cx="1097" cy="1222"/>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custDataLst>
                <p:tags r:id="rId5"/>
              </p:custDataLst>
            </p:nvPr>
          </p:nvSpPr>
          <p:spPr>
            <a:xfrm>
              <a:off x="11447" y="8751"/>
              <a:ext cx="6880" cy="1016"/>
            </a:xfrm>
            <a:prstGeom prst="rect">
              <a:avLst/>
            </a:prstGeom>
            <a:solidFill>
              <a:schemeClr val="tx1">
                <a:lumMod val="95000"/>
                <a:lumOff val="5000"/>
              </a:schemeClr>
            </a:solidFill>
          </p:spPr>
          <p:txBody>
            <a:bodyPr wrap="square" rtlCol="0">
              <a:spAutoFit/>
              <a:scene3d>
                <a:camera prst="orthographicFront"/>
                <a:lightRig rig="threePt" dir="t"/>
              </a:scene3d>
            </a:bodyPr>
            <a:lstStyle/>
            <a:p>
              <a:pPr algn="ctr"/>
              <a:r>
                <a:rPr lang="zh-CN" altLang="en-US" sz="36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charset="-122"/>
                  <a:ea typeface="黑体" panose="02010609060101010101" charset="-122"/>
                </a:rPr>
                <a:t>⑥经济、阶级条件</a:t>
              </a:r>
              <a:endParaRPr lang="zh-CN" altLang="en-US" sz="36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charset="-122"/>
                <a:ea typeface="黑体" panose="02010609060101010101" charset="-122"/>
              </a:endParaRPr>
            </a:p>
          </p:txBody>
        </p:sp>
      </p:grpSp>
      <p:graphicFrame>
        <p:nvGraphicFramePr>
          <p:cNvPr id="10" name="表格 9"/>
          <p:cNvGraphicFramePr>
            <a:graphicFrameLocks noGrp="1"/>
          </p:cNvGraphicFramePr>
          <p:nvPr>
            <p:custDataLst>
              <p:tags r:id="rId6"/>
            </p:custDataLst>
          </p:nvPr>
        </p:nvGraphicFramePr>
        <p:xfrm>
          <a:off x="136525" y="600710"/>
          <a:ext cx="7044055" cy="3656965"/>
        </p:xfrm>
        <a:graphic>
          <a:graphicData uri="http://schemas.openxmlformats.org/drawingml/2006/table">
            <a:tbl>
              <a:tblPr firstRow="1" bandRow="1">
                <a:tableStyleId>{5C22544A-7EE6-4342-B048-85BDC9FD1C3A}</a:tableStyleId>
              </a:tblPr>
              <a:tblGrid>
                <a:gridCol w="1675765"/>
                <a:gridCol w="2603500"/>
                <a:gridCol w="2764790"/>
              </a:tblGrid>
              <a:tr h="683260">
                <a:tc>
                  <a:txBody>
                    <a:bodyPr/>
                    <a:lstStyle/>
                    <a:p>
                      <a:pPr indent="0" algn="ctr" fontAlgn="auto">
                        <a:lnSpc>
                          <a:spcPts val="1300"/>
                        </a:lnSpc>
                        <a:spcBef>
                          <a:spcPct val="0"/>
                        </a:spcBef>
                        <a:spcAft>
                          <a:spcPct val="0"/>
                        </a:spcAft>
                        <a:buNone/>
                      </a:pPr>
                      <a:endParaRPr lang="zh-CN" altLang="en-US" sz="2000" b="1" kern="0">
                        <a:solidFill>
                          <a:srgbClr val="646464"/>
                        </a:solidFill>
                        <a:latin typeface="楷体" panose="02010609060101010101" charset="-122"/>
                        <a:ea typeface="楷体" panose="02010609060101010101" charset="-122"/>
                      </a:endParaRPr>
                    </a:p>
                  </a:txBody>
                  <a:tcPr marL="317500" marR="317500" marT="215900" marB="21590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chemeClr val="accent1">
                        <a:lumMod val="20000"/>
                        <a:lumOff val="80000"/>
                      </a:schemeClr>
                    </a:solidFill>
                  </a:tcPr>
                </a:tc>
                <a:tc>
                  <a:txBody>
                    <a:bodyPr/>
                    <a:lstStyle/>
                    <a:p>
                      <a:pPr indent="0" algn="ctr" fontAlgn="auto">
                        <a:lnSpc>
                          <a:spcPts val="1300"/>
                        </a:lnSpc>
                        <a:spcBef>
                          <a:spcPct val="0"/>
                        </a:spcBef>
                        <a:spcAft>
                          <a:spcPct val="0"/>
                        </a:spcAft>
                        <a:buNone/>
                      </a:pPr>
                      <a:r>
                        <a:rPr lang="en-US" altLang="zh-CN" sz="2000" b="1" kern="0">
                          <a:solidFill>
                            <a:srgbClr val="646464"/>
                          </a:solidFill>
                          <a:latin typeface="楷体" panose="02010609060101010101" charset="-122"/>
                          <a:ea typeface="楷体" panose="02010609060101010101" charset="-122"/>
                          <a:cs typeface="楷体" panose="02010609060101010101" charset="-122"/>
                        </a:rPr>
                        <a:t>1872-1894年</a:t>
                      </a:r>
                      <a:endParaRPr lang="en-US" altLang="zh-CN" sz="2000" b="1" kern="0">
                        <a:solidFill>
                          <a:srgbClr val="646464"/>
                        </a:solidFill>
                        <a:latin typeface="楷体" panose="02010609060101010101" charset="-122"/>
                        <a:ea typeface="楷体" panose="02010609060101010101" charset="-122"/>
                        <a:cs typeface="楷体" panose="02010609060101010101" charset="-122"/>
                      </a:endParaRPr>
                    </a:p>
                  </a:txBody>
                  <a:tcPr marL="317500" marR="317500" marT="215900" marB="21590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chemeClr val="accent1">
                        <a:lumMod val="20000"/>
                        <a:lumOff val="80000"/>
                      </a:schemeClr>
                    </a:solidFill>
                  </a:tcPr>
                </a:tc>
                <a:tc>
                  <a:txBody>
                    <a:bodyPr/>
                    <a:lstStyle/>
                    <a:p>
                      <a:pPr indent="0" algn="ctr" fontAlgn="auto">
                        <a:lnSpc>
                          <a:spcPts val="1300"/>
                        </a:lnSpc>
                        <a:spcBef>
                          <a:spcPct val="0"/>
                        </a:spcBef>
                        <a:spcAft>
                          <a:spcPct val="0"/>
                        </a:spcAft>
                        <a:buNone/>
                      </a:pPr>
                      <a:r>
                        <a:rPr lang="en-US" altLang="zh-CN" sz="2000" b="1" kern="0">
                          <a:solidFill>
                            <a:srgbClr val="FF0000"/>
                          </a:solidFill>
                          <a:latin typeface="楷体" panose="02010609060101010101" charset="-122"/>
                          <a:ea typeface="楷体" panose="02010609060101010101" charset="-122"/>
                          <a:cs typeface="楷体" panose="02010609060101010101" charset="-122"/>
                        </a:rPr>
                        <a:t>1895</a:t>
                      </a:r>
                      <a:r>
                        <a:rPr lang="en-US" altLang="zh-CN" sz="2000" b="1" kern="0">
                          <a:solidFill>
                            <a:srgbClr val="646464"/>
                          </a:solidFill>
                          <a:latin typeface="楷体" panose="02010609060101010101" charset="-122"/>
                          <a:ea typeface="楷体" panose="02010609060101010101" charset="-122"/>
                          <a:cs typeface="楷体" panose="02010609060101010101" charset="-122"/>
                        </a:rPr>
                        <a:t>-1911年</a:t>
                      </a:r>
                      <a:endParaRPr lang="en-US" altLang="zh-CN" sz="2000" b="1" kern="0">
                        <a:solidFill>
                          <a:srgbClr val="646464"/>
                        </a:solidFill>
                        <a:latin typeface="楷体" panose="02010609060101010101" charset="-122"/>
                        <a:ea typeface="楷体" panose="02010609060101010101" charset="-122"/>
                        <a:cs typeface="楷体" panose="02010609060101010101" charset="-122"/>
                      </a:endParaRPr>
                    </a:p>
                  </a:txBody>
                  <a:tcPr marL="317500" marR="317500" marT="215900" marB="21590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chemeClr val="accent1">
                        <a:lumMod val="20000"/>
                        <a:lumOff val="80000"/>
                      </a:schemeClr>
                    </a:solidFill>
                  </a:tcPr>
                </a:tc>
              </a:tr>
              <a:tr h="690245">
                <a:tc>
                  <a:txBody>
                    <a:bodyPr/>
                    <a:lstStyle/>
                    <a:p>
                      <a:pPr indent="0" algn="ctr" fontAlgn="auto">
                        <a:lnSpc>
                          <a:spcPts val="1300"/>
                        </a:lnSpc>
                        <a:spcBef>
                          <a:spcPct val="0"/>
                        </a:spcBef>
                        <a:spcAft>
                          <a:spcPct val="0"/>
                        </a:spcAft>
                        <a:buNone/>
                      </a:pPr>
                      <a:r>
                        <a:rPr lang="zh-CN" altLang="en-US" sz="2000" b="1" kern="0">
                          <a:solidFill>
                            <a:srgbClr val="646464"/>
                          </a:solidFill>
                          <a:latin typeface="楷体" panose="02010609060101010101" charset="-122"/>
                          <a:ea typeface="楷体" panose="02010609060101010101" charset="-122"/>
                        </a:rPr>
                        <a:t>厂矿</a:t>
                      </a:r>
                      <a:endParaRPr lang="zh-CN" altLang="en-US" sz="2000" b="1" kern="0">
                        <a:solidFill>
                          <a:srgbClr val="646464"/>
                        </a:solidFill>
                        <a:latin typeface="楷体" panose="02010609060101010101" charset="-122"/>
                        <a:ea typeface="楷体" panose="02010609060101010101" charset="-122"/>
                      </a:endParaRPr>
                    </a:p>
                  </a:txBody>
                  <a:tcPr marL="317500" marR="317500" marT="215900" marB="21590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lstStyle/>
                    <a:p>
                      <a:pPr indent="0" algn="l" fontAlgn="auto">
                        <a:lnSpc>
                          <a:spcPts val="1300"/>
                        </a:lnSpc>
                        <a:spcBef>
                          <a:spcPct val="0"/>
                        </a:spcBef>
                        <a:spcAft>
                          <a:spcPct val="0"/>
                        </a:spcAft>
                        <a:buNone/>
                      </a:pPr>
                      <a:r>
                        <a:rPr lang="en-US" altLang="zh-CN" sz="2000" b="1" kern="0">
                          <a:solidFill>
                            <a:srgbClr val="FF0000"/>
                          </a:solidFill>
                          <a:latin typeface="楷体" panose="02010609060101010101" charset="-122"/>
                          <a:ea typeface="楷体" panose="02010609060101010101" charset="-122"/>
                          <a:cs typeface="楷体" panose="02010609060101010101" charset="-122"/>
                        </a:rPr>
                        <a:t>74</a:t>
                      </a:r>
                      <a:r>
                        <a:rPr lang="zh-CN" altLang="en-US" sz="2000" b="1" kern="0">
                          <a:solidFill>
                            <a:srgbClr val="404040"/>
                          </a:solidFill>
                          <a:latin typeface="楷体" panose="02010609060101010101" charset="-122"/>
                          <a:ea typeface="楷体" panose="02010609060101010101" charset="-122"/>
                          <a:cs typeface="楷体" panose="02010609060101010101" charset="-122"/>
                        </a:rPr>
                        <a:t>家</a:t>
                      </a:r>
                      <a:endParaRPr lang="zh-CN" altLang="en-US" sz="2000" b="1" kern="0">
                        <a:solidFill>
                          <a:srgbClr val="404040"/>
                        </a:solidFill>
                        <a:latin typeface="楷体" panose="02010609060101010101" charset="-122"/>
                        <a:ea typeface="楷体" panose="02010609060101010101" charset="-122"/>
                        <a:cs typeface="楷体" panose="02010609060101010101" charset="-122"/>
                      </a:endParaRPr>
                    </a:p>
                  </a:txBody>
                  <a:tcPr marL="317500" marR="317500" marT="215900" marB="21590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lstStyle/>
                    <a:p>
                      <a:pPr indent="0" algn="l" fontAlgn="auto">
                        <a:lnSpc>
                          <a:spcPts val="1300"/>
                        </a:lnSpc>
                        <a:spcBef>
                          <a:spcPct val="0"/>
                        </a:spcBef>
                        <a:spcAft>
                          <a:spcPct val="0"/>
                        </a:spcAft>
                        <a:buNone/>
                      </a:pPr>
                      <a:r>
                        <a:rPr lang="en-US" altLang="zh-CN" sz="2000" b="1" kern="0">
                          <a:solidFill>
                            <a:srgbClr val="FF0000"/>
                          </a:solidFill>
                          <a:latin typeface="楷体" panose="02010609060101010101" charset="-122"/>
                          <a:ea typeface="楷体" panose="02010609060101010101" charset="-122"/>
                          <a:cs typeface="楷体" panose="02010609060101010101" charset="-122"/>
                        </a:rPr>
                        <a:t>447</a:t>
                      </a:r>
                      <a:r>
                        <a:rPr lang="zh-CN" altLang="en-US" sz="2000" b="1" kern="0">
                          <a:solidFill>
                            <a:srgbClr val="404040"/>
                          </a:solidFill>
                          <a:latin typeface="楷体" panose="02010609060101010101" charset="-122"/>
                          <a:ea typeface="楷体" panose="02010609060101010101" charset="-122"/>
                          <a:cs typeface="楷体" panose="02010609060101010101" charset="-122"/>
                        </a:rPr>
                        <a:t>家</a:t>
                      </a:r>
                      <a:endParaRPr lang="zh-CN" altLang="en-US" sz="2000" b="1" kern="0">
                        <a:solidFill>
                          <a:srgbClr val="404040"/>
                        </a:solidFill>
                        <a:latin typeface="楷体" panose="02010609060101010101" charset="-122"/>
                        <a:ea typeface="楷体" panose="02010609060101010101" charset="-122"/>
                        <a:cs typeface="楷体" panose="02010609060101010101" charset="-122"/>
                      </a:endParaRPr>
                    </a:p>
                  </a:txBody>
                  <a:tcPr marL="317500" marR="317500" marT="215900" marB="21590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r>
              <a:tr h="1114425">
                <a:tc>
                  <a:txBody>
                    <a:bodyPr/>
                    <a:lstStyle/>
                    <a:p>
                      <a:pPr indent="0" algn="ctr" fontAlgn="auto">
                        <a:lnSpc>
                          <a:spcPts val="1300"/>
                        </a:lnSpc>
                        <a:spcBef>
                          <a:spcPct val="0"/>
                        </a:spcBef>
                        <a:spcAft>
                          <a:spcPct val="0"/>
                        </a:spcAft>
                        <a:buNone/>
                      </a:pPr>
                      <a:r>
                        <a:rPr lang="zh-CN" altLang="en-US" sz="2000" b="1" kern="0">
                          <a:solidFill>
                            <a:srgbClr val="646464"/>
                          </a:solidFill>
                          <a:latin typeface="楷体" panose="02010609060101010101" charset="-122"/>
                          <a:ea typeface="楷体" panose="02010609060101010101" charset="-122"/>
                        </a:rPr>
                        <a:t>资本总数</a:t>
                      </a:r>
                      <a:endParaRPr lang="zh-CN" altLang="en-US" sz="2000" b="1" kern="0">
                        <a:solidFill>
                          <a:srgbClr val="646464"/>
                        </a:solidFill>
                        <a:latin typeface="楷体" panose="02010609060101010101" charset="-122"/>
                        <a:ea typeface="楷体" panose="02010609060101010101" charset="-122"/>
                      </a:endParaRPr>
                    </a:p>
                  </a:txBody>
                  <a:tcPr marL="317500" marR="317500" marT="215900" marB="21590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accent1">
                        <a:lumMod val="20000"/>
                        <a:lumOff val="80000"/>
                      </a:schemeClr>
                    </a:solidFill>
                  </a:tcPr>
                </a:tc>
                <a:tc>
                  <a:txBody>
                    <a:bodyPr/>
                    <a:lstStyle/>
                    <a:p>
                      <a:pPr indent="0" algn="l" fontAlgn="auto">
                        <a:lnSpc>
                          <a:spcPts val="1300"/>
                        </a:lnSpc>
                        <a:spcBef>
                          <a:spcPct val="0"/>
                        </a:spcBef>
                        <a:spcAft>
                          <a:spcPct val="0"/>
                        </a:spcAft>
                        <a:buNone/>
                      </a:pPr>
                      <a:r>
                        <a:rPr lang="zh-CN" altLang="en-US" sz="2000" b="1" kern="0">
                          <a:solidFill>
                            <a:srgbClr val="404040"/>
                          </a:solidFill>
                          <a:latin typeface="楷体" panose="02010609060101010101" charset="-122"/>
                          <a:ea typeface="楷体" panose="02010609060101010101" charset="-122"/>
                          <a:cs typeface="楷体" panose="02010609060101010101" charset="-122"/>
                        </a:rPr>
                        <a:t>有</a:t>
                      </a:r>
                      <a:r>
                        <a:rPr lang="en-US" altLang="zh-CN" sz="2000" b="1" kern="0">
                          <a:solidFill>
                            <a:srgbClr val="404040"/>
                          </a:solidFill>
                          <a:latin typeface="楷体" panose="02010609060101010101" charset="-122"/>
                          <a:ea typeface="楷体" panose="02010609060101010101" charset="-122"/>
                          <a:cs typeface="楷体" panose="02010609060101010101" charset="-122"/>
                        </a:rPr>
                        <a:t>100</a:t>
                      </a:r>
                      <a:r>
                        <a:rPr lang="zh-CN" altLang="en-US" sz="2000" b="1" kern="0">
                          <a:solidFill>
                            <a:srgbClr val="404040"/>
                          </a:solidFill>
                          <a:latin typeface="楷体" panose="02010609060101010101" charset="-122"/>
                          <a:ea typeface="楷体" panose="02010609060101010101" charset="-122"/>
                          <a:cs typeface="楷体" panose="02010609060101010101" charset="-122"/>
                        </a:rPr>
                        <a:t>万以上资本</a:t>
                      </a:r>
                      <a:r>
                        <a:rPr lang="en-US" altLang="zh-CN" sz="2000" b="1" kern="0">
                          <a:solidFill>
                            <a:srgbClr val="FF0000"/>
                          </a:solidFill>
                          <a:latin typeface="楷体" panose="02010609060101010101" charset="-122"/>
                          <a:ea typeface="楷体" panose="02010609060101010101" charset="-122"/>
                          <a:cs typeface="楷体" panose="02010609060101010101" charset="-122"/>
                        </a:rPr>
                        <a:t>6</a:t>
                      </a:r>
                      <a:r>
                        <a:rPr lang="zh-CN" altLang="en-US" sz="2000" b="1" kern="0">
                          <a:solidFill>
                            <a:srgbClr val="404040"/>
                          </a:solidFill>
                          <a:latin typeface="楷体" panose="02010609060101010101" charset="-122"/>
                          <a:ea typeface="楷体" panose="02010609060101010101" charset="-122"/>
                          <a:cs typeface="楷体" panose="02010609060101010101" charset="-122"/>
                        </a:rPr>
                        <a:t>家</a:t>
                      </a:r>
                      <a:endParaRPr lang="zh-CN" altLang="en-US" sz="2000" b="1" kern="0">
                        <a:solidFill>
                          <a:srgbClr val="404040"/>
                        </a:solidFill>
                        <a:latin typeface="楷体" panose="02010609060101010101" charset="-122"/>
                        <a:ea typeface="楷体" panose="02010609060101010101" charset="-122"/>
                        <a:cs typeface="楷体" panose="02010609060101010101" charset="-122"/>
                      </a:endParaRPr>
                    </a:p>
                  </a:txBody>
                  <a:tcPr marL="317500" marR="317500" marT="215900" marB="21590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accent1">
                        <a:lumMod val="20000"/>
                        <a:lumOff val="80000"/>
                      </a:schemeClr>
                    </a:solidFill>
                  </a:tcPr>
                </a:tc>
                <a:tc>
                  <a:txBody>
                    <a:bodyPr/>
                    <a:lstStyle/>
                    <a:p>
                      <a:pPr indent="0" algn="l" fontAlgn="auto">
                        <a:lnSpc>
                          <a:spcPts val="1300"/>
                        </a:lnSpc>
                        <a:spcBef>
                          <a:spcPct val="0"/>
                        </a:spcBef>
                        <a:spcAft>
                          <a:spcPct val="0"/>
                        </a:spcAft>
                        <a:buNone/>
                      </a:pPr>
                      <a:r>
                        <a:rPr lang="zh-CN" altLang="en-US" sz="2000" b="1" kern="0">
                          <a:solidFill>
                            <a:srgbClr val="404040"/>
                          </a:solidFill>
                          <a:latin typeface="楷体" panose="02010609060101010101" charset="-122"/>
                          <a:ea typeface="楷体" panose="02010609060101010101" charset="-122"/>
                          <a:cs typeface="楷体" panose="02010609060101010101" charset="-122"/>
                        </a:rPr>
                        <a:t>有</a:t>
                      </a:r>
                      <a:r>
                        <a:rPr lang="en-US" altLang="zh-CN" sz="2000" b="1" kern="0">
                          <a:solidFill>
                            <a:srgbClr val="404040"/>
                          </a:solidFill>
                          <a:latin typeface="楷体" panose="02010609060101010101" charset="-122"/>
                          <a:ea typeface="楷体" panose="02010609060101010101" charset="-122"/>
                          <a:cs typeface="楷体" panose="02010609060101010101" charset="-122"/>
                        </a:rPr>
                        <a:t>100</a:t>
                      </a:r>
                      <a:r>
                        <a:rPr lang="zh-CN" altLang="en-US" sz="2000" b="1" kern="0">
                          <a:solidFill>
                            <a:srgbClr val="404040"/>
                          </a:solidFill>
                          <a:latin typeface="楷体" panose="02010609060101010101" charset="-122"/>
                          <a:ea typeface="楷体" panose="02010609060101010101" charset="-122"/>
                          <a:cs typeface="楷体" panose="02010609060101010101" charset="-122"/>
                        </a:rPr>
                        <a:t>万以上资本</a:t>
                      </a:r>
                      <a:r>
                        <a:rPr lang="en-US" altLang="zh-CN" sz="2000" b="1" kern="0">
                          <a:solidFill>
                            <a:srgbClr val="FF0000"/>
                          </a:solidFill>
                          <a:latin typeface="楷体" panose="02010609060101010101" charset="-122"/>
                          <a:ea typeface="楷体" panose="02010609060101010101" charset="-122"/>
                          <a:cs typeface="楷体" panose="02010609060101010101" charset="-122"/>
                        </a:rPr>
                        <a:t>14</a:t>
                      </a:r>
                      <a:r>
                        <a:rPr lang="zh-CN" altLang="en-US" sz="2000" b="1" kern="0">
                          <a:solidFill>
                            <a:srgbClr val="404040"/>
                          </a:solidFill>
                          <a:latin typeface="楷体" panose="02010609060101010101" charset="-122"/>
                          <a:ea typeface="楷体" panose="02010609060101010101" charset="-122"/>
                          <a:cs typeface="楷体" panose="02010609060101010101" charset="-122"/>
                        </a:rPr>
                        <a:t>家</a:t>
                      </a:r>
                      <a:endParaRPr lang="zh-CN" altLang="en-US" sz="2000" b="1" kern="0">
                        <a:solidFill>
                          <a:srgbClr val="404040"/>
                        </a:solidFill>
                        <a:latin typeface="楷体" panose="02010609060101010101" charset="-122"/>
                        <a:ea typeface="楷体" panose="02010609060101010101" charset="-122"/>
                        <a:cs typeface="楷体" panose="02010609060101010101" charset="-122"/>
                      </a:endParaRPr>
                    </a:p>
                  </a:txBody>
                  <a:tcPr marL="317500" marR="317500" marT="215900" marB="21590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chemeClr val="accent1">
                        <a:lumMod val="20000"/>
                        <a:lumOff val="80000"/>
                      </a:schemeClr>
                    </a:solidFill>
                  </a:tcPr>
                </a:tc>
              </a:tr>
              <a:tr h="1169035">
                <a:tc>
                  <a:txBody>
                    <a:bodyPr/>
                    <a:lstStyle/>
                    <a:p>
                      <a:pPr indent="0" algn="ctr" fontAlgn="auto">
                        <a:lnSpc>
                          <a:spcPts val="1300"/>
                        </a:lnSpc>
                        <a:spcBef>
                          <a:spcPct val="0"/>
                        </a:spcBef>
                        <a:spcAft>
                          <a:spcPct val="0"/>
                        </a:spcAft>
                        <a:buNone/>
                      </a:pPr>
                      <a:r>
                        <a:rPr lang="zh-CN" altLang="en-US" sz="2000" b="1" kern="0">
                          <a:solidFill>
                            <a:srgbClr val="646464"/>
                          </a:solidFill>
                          <a:latin typeface="楷体" panose="02010609060101010101" charset="-122"/>
                          <a:ea typeface="楷体" panose="02010609060101010101" charset="-122"/>
                        </a:rPr>
                        <a:t>棉纺织资本总数</a:t>
                      </a:r>
                      <a:endParaRPr lang="zh-CN" altLang="en-US" sz="2000" b="1" kern="0">
                        <a:solidFill>
                          <a:srgbClr val="646464"/>
                        </a:solidFill>
                        <a:latin typeface="楷体" panose="02010609060101010101" charset="-122"/>
                        <a:ea typeface="楷体" panose="02010609060101010101" charset="-122"/>
                      </a:endParaRPr>
                    </a:p>
                  </a:txBody>
                  <a:tcPr marL="317500" marR="317500" marT="215900" marB="21590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a:txBody>
                    <a:bodyPr/>
                    <a:lstStyle/>
                    <a:p>
                      <a:pPr indent="0" algn="l" fontAlgn="auto">
                        <a:lnSpc>
                          <a:spcPts val="1300"/>
                        </a:lnSpc>
                        <a:spcBef>
                          <a:spcPct val="0"/>
                        </a:spcBef>
                        <a:spcAft>
                          <a:spcPct val="0"/>
                        </a:spcAft>
                        <a:buNone/>
                      </a:pPr>
                      <a:r>
                        <a:rPr lang="en-US" altLang="zh-CN" sz="2000" b="1" kern="0">
                          <a:solidFill>
                            <a:srgbClr val="FF0000"/>
                          </a:solidFill>
                          <a:latin typeface="楷体" panose="02010609060101010101" charset="-122"/>
                          <a:ea typeface="楷体" panose="02010609060101010101" charset="-122"/>
                          <a:cs typeface="楷体" panose="02010609060101010101" charset="-122"/>
                        </a:rPr>
                        <a:t>9862</a:t>
                      </a:r>
                      <a:r>
                        <a:rPr lang="zh-CN" altLang="en-US" sz="2000" b="1" kern="0">
                          <a:solidFill>
                            <a:srgbClr val="404040"/>
                          </a:solidFill>
                          <a:latin typeface="楷体" panose="02010609060101010101" charset="-122"/>
                          <a:ea typeface="楷体" panose="02010609060101010101" charset="-122"/>
                          <a:cs typeface="楷体" panose="02010609060101010101" charset="-122"/>
                        </a:rPr>
                        <a:t>千两</a:t>
                      </a:r>
                      <a:endParaRPr lang="zh-CN" altLang="en-US" sz="2000" b="1" kern="0">
                        <a:solidFill>
                          <a:srgbClr val="404040"/>
                        </a:solidFill>
                        <a:latin typeface="楷体" panose="02010609060101010101" charset="-122"/>
                        <a:ea typeface="楷体" panose="02010609060101010101" charset="-122"/>
                        <a:cs typeface="楷体" panose="02010609060101010101" charset="-122"/>
                      </a:endParaRPr>
                    </a:p>
                  </a:txBody>
                  <a:tcPr marL="317500" marR="317500" marT="215900" marB="21590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a:txBody>
                    <a:bodyPr/>
                    <a:lstStyle/>
                    <a:p>
                      <a:pPr indent="0" algn="l" fontAlgn="auto">
                        <a:lnSpc>
                          <a:spcPts val="1300"/>
                        </a:lnSpc>
                        <a:spcBef>
                          <a:spcPct val="0"/>
                        </a:spcBef>
                        <a:spcAft>
                          <a:spcPct val="0"/>
                        </a:spcAft>
                        <a:buNone/>
                      </a:pPr>
                      <a:r>
                        <a:rPr lang="en-US" altLang="zh-CN" sz="2000" b="1" kern="0">
                          <a:solidFill>
                            <a:srgbClr val="FF0000"/>
                          </a:solidFill>
                          <a:latin typeface="楷体" panose="02010609060101010101" charset="-122"/>
                          <a:ea typeface="楷体" panose="02010609060101010101" charset="-122"/>
                          <a:cs typeface="楷体" panose="02010609060101010101" charset="-122"/>
                        </a:rPr>
                        <a:t>26232</a:t>
                      </a:r>
                      <a:r>
                        <a:rPr lang="zh-CN" altLang="en-US" sz="2000" b="1" kern="0">
                          <a:solidFill>
                            <a:srgbClr val="404040"/>
                          </a:solidFill>
                          <a:latin typeface="楷体" panose="02010609060101010101" charset="-122"/>
                          <a:ea typeface="楷体" panose="02010609060101010101" charset="-122"/>
                          <a:cs typeface="楷体" panose="02010609060101010101" charset="-122"/>
                        </a:rPr>
                        <a:t>千两（</a:t>
                      </a:r>
                      <a:r>
                        <a:rPr lang="en-US" altLang="zh-CN" sz="2000" b="1" kern="0">
                          <a:solidFill>
                            <a:srgbClr val="404040"/>
                          </a:solidFill>
                          <a:latin typeface="楷体" panose="02010609060101010101" charset="-122"/>
                          <a:ea typeface="楷体" panose="02010609060101010101" charset="-122"/>
                          <a:cs typeface="楷体" panose="02010609060101010101" charset="-122"/>
                        </a:rPr>
                        <a:t>1913</a:t>
                      </a:r>
                      <a:r>
                        <a:rPr lang="zh-CN" altLang="en-US" sz="2000" b="1" kern="0">
                          <a:solidFill>
                            <a:srgbClr val="404040"/>
                          </a:solidFill>
                          <a:latin typeface="楷体" panose="02010609060101010101" charset="-122"/>
                          <a:ea typeface="楷体" panose="02010609060101010101" charset="-122"/>
                          <a:cs typeface="楷体" panose="02010609060101010101" charset="-122"/>
                        </a:rPr>
                        <a:t>）</a:t>
                      </a:r>
                      <a:endParaRPr lang="zh-CN" altLang="en-US" sz="2000" b="1" kern="0">
                        <a:solidFill>
                          <a:srgbClr val="404040"/>
                        </a:solidFill>
                        <a:latin typeface="楷体" panose="02010609060101010101" charset="-122"/>
                        <a:ea typeface="楷体" panose="02010609060101010101" charset="-122"/>
                        <a:cs typeface="楷体" panose="02010609060101010101" charset="-122"/>
                      </a:endParaRPr>
                    </a:p>
                  </a:txBody>
                  <a:tcPr marL="317500" marR="317500" marT="215900" marB="21590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r>
            </a:tbl>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365125" y="1413510"/>
            <a:ext cx="9319895" cy="1014730"/>
          </a:xfrm>
          <a:prstGeom prst="rect">
            <a:avLst/>
          </a:prstGeom>
          <a:noFill/>
          <a:ln w="9525">
            <a:noFill/>
          </a:ln>
        </p:spPr>
        <p:txBody>
          <a:bodyPr wrap="square">
            <a:spAutoFit/>
          </a:bodyPr>
          <a:lstStyle/>
          <a:p>
            <a:pPr indent="0" algn="just">
              <a:lnSpc>
                <a:spcPct val="125000"/>
              </a:lnSpc>
              <a:spcBef>
                <a:spcPct val="0"/>
              </a:spcBef>
              <a:spcAft>
                <a:spcPct val="0"/>
              </a:spcAft>
            </a:pPr>
            <a:r>
              <a:rPr lang="zh-CN" altLang="en-US" sz="2400" b="1" dirty="0">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背景：</a:t>
            </a:r>
            <a:r>
              <a:rPr sz="2400" b="0" dirty="0">
                <a:latin typeface="黑体" panose="02010609060101010101" charset="-122"/>
                <a:ea typeface="黑体" panose="02010609060101010101" charset="-122"/>
                <a:cs typeface="黑体" panose="02010609060101010101" charset="-122"/>
              </a:rPr>
              <a:t>1911年5月，清政府将川汉、粤汉铁路筑路权收归“国有”后，出卖给英、法、德、美四国银行团，引发</a:t>
            </a:r>
            <a:r>
              <a:rPr sz="2400" b="0" dirty="0">
                <a:solidFill>
                  <a:srgbClr val="FF0000"/>
                </a:solidFill>
                <a:latin typeface="黑体" panose="02010609060101010101" charset="-122"/>
                <a:ea typeface="黑体" panose="02010609060101010101" charset="-122"/>
                <a:cs typeface="黑体" panose="02010609060101010101" charset="-122"/>
              </a:rPr>
              <a:t>保路运动</a:t>
            </a:r>
            <a:r>
              <a:rPr sz="2400" b="0" dirty="0">
                <a:latin typeface="黑体" panose="02010609060101010101" charset="-122"/>
                <a:ea typeface="黑体" panose="02010609060101010101" charset="-122"/>
                <a:cs typeface="黑体" panose="02010609060101010101" charset="-122"/>
              </a:rPr>
              <a:t>。</a:t>
            </a:r>
            <a:endParaRPr sz="2400" b="0" dirty="0">
              <a:latin typeface="黑体" panose="02010609060101010101" charset="-122"/>
              <a:ea typeface="黑体" panose="02010609060101010101" charset="-122"/>
              <a:cs typeface="黑体" panose="02010609060101010101" charset="-122"/>
            </a:endParaRPr>
          </a:p>
        </p:txBody>
      </p:sp>
      <p:pic>
        <p:nvPicPr>
          <p:cNvPr id="35844" name="Picture 6"/>
          <p:cNvPicPr>
            <a:picLocks noChangeAspect="1"/>
          </p:cNvPicPr>
          <p:nvPr>
            <p:custDataLst>
              <p:tags r:id="rId2"/>
            </p:custDataLst>
          </p:nvPr>
        </p:nvPicPr>
        <p:blipFill>
          <a:blip r:embed="rId3" cstate="email"/>
          <a:stretch>
            <a:fillRect/>
          </a:stretch>
        </p:blipFill>
        <p:spPr>
          <a:xfrm>
            <a:off x="7540625" y="861060"/>
            <a:ext cx="4655185" cy="6005830"/>
          </a:xfrm>
          <a:prstGeom prst="rect">
            <a:avLst/>
          </a:prstGeom>
          <a:noFill/>
          <a:ln w="9525">
            <a:noFill/>
          </a:ln>
        </p:spPr>
      </p:pic>
      <p:sp>
        <p:nvSpPr>
          <p:cNvPr id="8" name="文本框 7"/>
          <p:cNvSpPr txBox="1"/>
          <p:nvPr>
            <p:custDataLst>
              <p:tags r:id="rId4"/>
            </p:custDataLst>
          </p:nvPr>
        </p:nvSpPr>
        <p:spPr>
          <a:xfrm>
            <a:off x="455930" y="2573655"/>
            <a:ext cx="6864985" cy="3938270"/>
          </a:xfrm>
          <a:prstGeom prst="rect">
            <a:avLst/>
          </a:prstGeom>
          <a:solidFill>
            <a:schemeClr val="bg1"/>
          </a:solidFill>
        </p:spPr>
        <p:txBody>
          <a:bodyPr wrap="square" rtlCol="0" anchor="t">
            <a:spAutoFit/>
          </a:bodyPr>
          <a:lstStyle/>
          <a:p>
            <a:pPr algn="just">
              <a:lnSpc>
                <a:spcPct val="125000"/>
              </a:lnSpc>
              <a:spcBef>
                <a:spcPct val="0"/>
              </a:spcBef>
              <a:spcAft>
                <a:spcPct val="0"/>
              </a:spcAft>
            </a:pPr>
            <a:r>
              <a:rPr lang="zh-CN" altLang="en-US" sz="20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【知识链接】保路运动</a:t>
            </a:r>
            <a:endParaRPr lang="zh-CN" altLang="en-US" sz="20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algn="just">
              <a:lnSpc>
                <a:spcPct val="125000"/>
              </a:lnSpc>
              <a:spcBef>
                <a:spcPct val="0"/>
              </a:spcBef>
              <a:spcAft>
                <a:spcPct val="0"/>
              </a:spcAft>
            </a:pPr>
            <a:r>
              <a:rPr lang="zh-CN" altLang="en-US" sz="20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    1910年，英、法、德、美4国银行团逼迫清政府订立借款修路合同。1911年5月9日，清政府为了向4国银行团借款以镇压革命，在邮传大臣盛宣怀的策动下，宣布“铁路国有”政策，将已归商办的川汉、粤汉铁路收归国有。清政府颁布 “铁路国有”政策以后，收回了路权，但没有退还补偿先前投入的民间资本，因此招致了四川各阶层的广泛反对，从而引发了轰轰烈烈的保路运动。清政府则派兵屠杀保路人士，使全国人民更加充分看清了其卖国求荣的本质，从而导致辛亥革命的总爆发。</a:t>
            </a:r>
            <a:endParaRPr lang="zh-CN" altLang="en-US" sz="20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10" name="文本框 9"/>
          <p:cNvSpPr txBox="1"/>
          <p:nvPr>
            <p:custDataLst>
              <p:tags r:id="rId5"/>
            </p:custDataLst>
          </p:nvPr>
        </p:nvSpPr>
        <p:spPr>
          <a:xfrm>
            <a:off x="5173980" y="6511925"/>
            <a:ext cx="2731135" cy="368300"/>
          </a:xfrm>
          <a:prstGeom prst="rect">
            <a:avLst/>
          </a:prstGeom>
          <a:noFill/>
        </p:spPr>
        <p:txBody>
          <a:bodyPr wrap="square" rtlCol="0" anchor="t">
            <a:spAutoFit/>
          </a:bodyPr>
          <a:lstStyle/>
          <a:p>
            <a:pPr algn="l"/>
            <a:r>
              <a:rPr lang="zh-CN" altLang="en-US">
                <a:latin typeface="+mn-ea"/>
              </a:rPr>
              <a:t>▶辛亥秋保路死事纪念碑</a:t>
            </a:r>
            <a:endParaRPr lang="zh-CN" altLang="en-US">
              <a:latin typeface="+mn-ea"/>
            </a:endParaRPr>
          </a:p>
        </p:txBody>
      </p:sp>
      <p:sp>
        <p:nvSpPr>
          <p:cNvPr id="3" name="文本框 2"/>
          <p:cNvSpPr txBox="1"/>
          <p:nvPr>
            <p:custDataLst>
              <p:tags r:id="rId6"/>
            </p:custDataLst>
          </p:nvPr>
        </p:nvSpPr>
        <p:spPr>
          <a:xfrm>
            <a:off x="218440" y="210185"/>
            <a:ext cx="11621770" cy="650875"/>
          </a:xfrm>
          <a:prstGeom prst="rect">
            <a:avLst/>
          </a:prstGeom>
          <a:solidFill>
            <a:srgbClr val="C00000"/>
          </a:solidFill>
        </p:spPr>
        <p:txBody>
          <a:bodyPr wrap="square" rtlCol="0">
            <a:spAutoFit/>
          </a:bodyPr>
          <a:lstStyle/>
          <a:p>
            <a:pPr>
              <a:lnSpc>
                <a:spcPct val="130000"/>
              </a:lnSpc>
              <a:spcBef>
                <a:spcPct val="0"/>
              </a:spcBef>
              <a:spcAft>
                <a:spcPct val="0"/>
              </a:spcAft>
            </a:pPr>
            <a:r>
              <a:rPr lang="zh-CN" altLang="en-US" sz="2800" dirty="0">
                <a:solidFill>
                  <a:schemeClr val="bg1"/>
                </a:solidFill>
                <a:latin typeface="黑体" panose="02010609060101010101" charset="-122"/>
                <a:ea typeface="黑体" panose="02010609060101010101" charset="-122"/>
              </a:rPr>
              <a:t>⑦</a:t>
            </a:r>
            <a:r>
              <a:rPr lang="zh-CN" altLang="en-US" sz="2800" dirty="0">
                <a:solidFill>
                  <a:schemeClr val="bg1"/>
                </a:solidFill>
                <a:latin typeface="黑体" panose="02010609060101010101" charset="-122"/>
                <a:ea typeface="黑体" panose="02010609060101010101" charset="-122"/>
                <a:sym typeface="+mn-ea"/>
              </a:rPr>
              <a:t>有利时机：</a:t>
            </a:r>
            <a:r>
              <a:rPr lang="zh-CN" altLang="en-US" sz="2800" dirty="0">
                <a:solidFill>
                  <a:schemeClr val="bg1"/>
                </a:solidFill>
                <a:latin typeface="黑体" panose="02010609060101010101" charset="-122"/>
                <a:ea typeface="黑体" panose="02010609060101010101" charset="-122"/>
              </a:rPr>
              <a:t>清政府调集湖北兵力镇压四川保路运动，湖北武昌兵力空虚。</a:t>
            </a:r>
            <a:endParaRPr lang="zh-CN" altLang="en-US" sz="2800" dirty="0">
              <a:solidFill>
                <a:schemeClr val="bg1"/>
              </a:solidFill>
              <a:latin typeface="黑体" panose="02010609060101010101" charset="-122"/>
              <a:ea typeface="黑体" panose="02010609060101010101" charset="-122"/>
            </a:endParaRPr>
          </a:p>
        </p:txBody>
      </p:sp>
      <p:sp>
        <p:nvSpPr>
          <p:cNvPr id="2" name="文本框 1"/>
          <p:cNvSpPr txBox="1"/>
          <p:nvPr>
            <p:custDataLst>
              <p:tags r:id="rId7"/>
            </p:custDataLst>
          </p:nvPr>
        </p:nvSpPr>
        <p:spPr>
          <a:xfrm>
            <a:off x="515620" y="5930265"/>
            <a:ext cx="8131175" cy="829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zh-CN"/>
            </a:defPPr>
            <a:lvl1pPr>
              <a:defRPr sz="3200" b="1">
                <a:solidFill>
                  <a:srgbClr val="002060"/>
                </a:solidFill>
                <a:latin typeface="方正清刻本悦宋简体" panose="02000000000000000000" pitchFamily="2" charset="-122"/>
                <a:ea typeface="方正清刻本悦宋简体" panose="02000000000000000000" pitchFamily="2"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4800" i="0" u="none" strike="noStrike" kern="1200" cap="none" spc="0" normalizeH="0" baseline="0" noProof="0" dirty="0">
                <a:ln>
                  <a:noFill/>
                </a:ln>
                <a:solidFill>
                  <a:srgbClr val="E3ADB6">
                    <a:lumMod val="50000"/>
                  </a:srgbClr>
                </a:solidFill>
                <a:effectLst/>
                <a:uLnTx/>
                <a:uFillTx/>
                <a:latin typeface="汉仪尚巍手书W" panose="00020600040101010101" pitchFamily="18" charset="-122"/>
                <a:ea typeface="汉仪尚巍手书W" panose="00020600040101010101" pitchFamily="18" charset="-122"/>
                <a:cs typeface="+mn-cs"/>
              </a:rPr>
              <a:t>必然的革命，偶然的辛亥</a:t>
            </a:r>
            <a:endParaRPr kumimoji="0" lang="zh-CN" altLang="en-US" sz="4800" i="0" u="none" strike="noStrike" kern="1200" cap="none" spc="0" normalizeH="0" baseline="0" noProof="0" dirty="0">
              <a:ln>
                <a:noFill/>
              </a:ln>
              <a:solidFill>
                <a:srgbClr val="E3ADB6">
                  <a:lumMod val="50000"/>
                </a:srgbClr>
              </a:solidFill>
              <a:effectLst/>
              <a:uLnTx/>
              <a:uFillTx/>
              <a:latin typeface="汉仪尚巍手书W" panose="00020600040101010101" pitchFamily="18" charset="-122"/>
              <a:ea typeface="汉仪尚巍手书W" panose="00020600040101010101" pitchFamily="18"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35844"/>
                                        </p:tgtEl>
                                        <p:attrNameLst>
                                          <p:attrName>style.visibility</p:attrName>
                                        </p:attrNameLst>
                                      </p:cBhvr>
                                      <p:to>
                                        <p:strVal val="visible"/>
                                      </p:to>
                                    </p:set>
                                    <p:anim calcmode="lin" valueType="num">
                                      <p:cBhvr additive="base">
                                        <p:cTn id="10" dur="500" fill="hold"/>
                                        <p:tgtEl>
                                          <p:spTgt spid="35844"/>
                                        </p:tgtEl>
                                        <p:attrNameLst>
                                          <p:attrName>ppt_x</p:attrName>
                                        </p:attrNameLst>
                                      </p:cBhvr>
                                      <p:tavLst>
                                        <p:tav tm="0">
                                          <p:val>
                                            <p:strVal val="#ppt_x"/>
                                          </p:val>
                                        </p:tav>
                                        <p:tav tm="100000">
                                          <p:val>
                                            <p:strVal val="#ppt_x"/>
                                          </p:val>
                                        </p:tav>
                                      </p:tavLst>
                                    </p:anim>
                                    <p:anim calcmode="lin" valueType="num">
                                      <p:cBhvr additive="base">
                                        <p:cTn id="11" dur="500" fill="hold"/>
                                        <p:tgtEl>
                                          <p:spTgt spid="35844"/>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0"/>
                                        </p:tgtEl>
                                        <p:attrNameLst>
                                          <p:attrName>style.visibility</p:attrName>
                                        </p:attrNameLst>
                                      </p:cBhvr>
                                      <p:to>
                                        <p:strVal val="visible"/>
                                      </p:to>
                                    </p:set>
                                    <p:anim calcmode="lin" valueType="num">
                                      <p:cBhvr additive="base">
                                        <p:cTn id="20" dur="500" fill="hold"/>
                                        <p:tgtEl>
                                          <p:spTgt spid="100"/>
                                        </p:tgtEl>
                                        <p:attrNameLst>
                                          <p:attrName>ppt_x</p:attrName>
                                        </p:attrNameLst>
                                      </p:cBhvr>
                                      <p:tavLst>
                                        <p:tav tm="0">
                                          <p:val>
                                            <p:strVal val="#ppt_x"/>
                                          </p:val>
                                        </p:tav>
                                        <p:tav tm="100000">
                                          <p:val>
                                            <p:strVal val="#ppt_x"/>
                                          </p:val>
                                        </p:tav>
                                      </p:tavLst>
                                    </p:anim>
                                    <p:anim calcmode="lin" valueType="num">
                                      <p:cBhvr additive="base">
                                        <p:cTn id="21"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80">
                                          <p:stCondLst>
                                            <p:cond delay="0"/>
                                          </p:stCondLst>
                                        </p:cTn>
                                        <p:tgtEl>
                                          <p:spTgt spid="2"/>
                                        </p:tgtEl>
                                      </p:cBhvr>
                                    </p:animEffect>
                                    <p:anim calcmode="lin" valueType="num">
                                      <p:cBhvr>
                                        <p:cTn id="3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7" dur="26">
                                          <p:stCondLst>
                                            <p:cond delay="650"/>
                                          </p:stCondLst>
                                        </p:cTn>
                                        <p:tgtEl>
                                          <p:spTgt spid="2"/>
                                        </p:tgtEl>
                                      </p:cBhvr>
                                      <p:to x="100000" y="60000"/>
                                    </p:animScale>
                                    <p:animScale>
                                      <p:cBhvr>
                                        <p:cTn id="38" dur="166" decel="50000">
                                          <p:stCondLst>
                                            <p:cond delay="676"/>
                                          </p:stCondLst>
                                        </p:cTn>
                                        <p:tgtEl>
                                          <p:spTgt spid="2"/>
                                        </p:tgtEl>
                                      </p:cBhvr>
                                      <p:to x="100000" y="100000"/>
                                    </p:animScale>
                                    <p:animScale>
                                      <p:cBhvr>
                                        <p:cTn id="39" dur="26">
                                          <p:stCondLst>
                                            <p:cond delay="1312"/>
                                          </p:stCondLst>
                                        </p:cTn>
                                        <p:tgtEl>
                                          <p:spTgt spid="2"/>
                                        </p:tgtEl>
                                      </p:cBhvr>
                                      <p:to x="100000" y="80000"/>
                                    </p:animScale>
                                    <p:animScale>
                                      <p:cBhvr>
                                        <p:cTn id="40" dur="166" decel="50000">
                                          <p:stCondLst>
                                            <p:cond delay="1338"/>
                                          </p:stCondLst>
                                        </p:cTn>
                                        <p:tgtEl>
                                          <p:spTgt spid="2"/>
                                        </p:tgtEl>
                                      </p:cBhvr>
                                      <p:to x="100000" y="100000"/>
                                    </p:animScale>
                                    <p:animScale>
                                      <p:cBhvr>
                                        <p:cTn id="41" dur="26">
                                          <p:stCondLst>
                                            <p:cond delay="1642"/>
                                          </p:stCondLst>
                                        </p:cTn>
                                        <p:tgtEl>
                                          <p:spTgt spid="2"/>
                                        </p:tgtEl>
                                      </p:cBhvr>
                                      <p:to x="100000" y="90000"/>
                                    </p:animScale>
                                    <p:animScale>
                                      <p:cBhvr>
                                        <p:cTn id="42" dur="166" decel="50000">
                                          <p:stCondLst>
                                            <p:cond delay="1668"/>
                                          </p:stCondLst>
                                        </p:cTn>
                                        <p:tgtEl>
                                          <p:spTgt spid="2"/>
                                        </p:tgtEl>
                                      </p:cBhvr>
                                      <p:to x="100000" y="100000"/>
                                    </p:animScale>
                                    <p:animScale>
                                      <p:cBhvr>
                                        <p:cTn id="43" dur="26">
                                          <p:stCondLst>
                                            <p:cond delay="1808"/>
                                          </p:stCondLst>
                                        </p:cTn>
                                        <p:tgtEl>
                                          <p:spTgt spid="2"/>
                                        </p:tgtEl>
                                      </p:cBhvr>
                                      <p:to x="100000" y="95000"/>
                                    </p:animScale>
                                    <p:animScale>
                                      <p:cBhvr>
                                        <p:cTn id="4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8" grpId="0" animBg="1"/>
      <p:bldP spid="10" grpId="0"/>
      <p:bldP spid="3"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48375" y="677545"/>
            <a:ext cx="6143625" cy="5705475"/>
          </a:xfrm>
          <a:prstGeom prst="rect">
            <a:avLst/>
          </a:prstGeom>
        </p:spPr>
      </p:pic>
      <p:sp>
        <p:nvSpPr>
          <p:cNvPr id="100" name="文本框 99"/>
          <p:cNvSpPr txBox="1"/>
          <p:nvPr>
            <p:custDataLst>
              <p:tags r:id="rId2"/>
            </p:custDataLst>
          </p:nvPr>
        </p:nvSpPr>
        <p:spPr>
          <a:xfrm>
            <a:off x="365125" y="1413510"/>
            <a:ext cx="5178425" cy="2399665"/>
          </a:xfrm>
          <a:prstGeom prst="rect">
            <a:avLst/>
          </a:prstGeom>
          <a:noFill/>
          <a:ln w="9525">
            <a:noFill/>
          </a:ln>
        </p:spPr>
        <p:txBody>
          <a:bodyPr wrap="square">
            <a:spAutoFit/>
          </a:bodyPr>
          <a:lstStyle/>
          <a:p>
            <a:pPr indent="0" algn="just">
              <a:lnSpc>
                <a:spcPct val="125000"/>
              </a:lnSpc>
              <a:spcBef>
                <a:spcPct val="0"/>
              </a:spcBef>
              <a:spcAft>
                <a:spcPct val="0"/>
              </a:spcAft>
            </a:pPr>
            <a:r>
              <a:rPr lang="zh-CN" altLang="en-US" sz="2400" b="1" dirty="0">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爆发：</a:t>
            </a:r>
            <a:r>
              <a:rPr sz="2400" b="0" dirty="0">
                <a:latin typeface="黑体" panose="02010609060101010101" charset="-122"/>
                <a:ea typeface="黑体" panose="02010609060101010101" charset="-122"/>
                <a:cs typeface="黑体" panose="02010609060101010101" charset="-122"/>
              </a:rPr>
              <a:t>1911年10月10日，新军工程第八营打响武昌起义第一枪。</a:t>
            </a:r>
            <a:endParaRPr sz="2400" b="0" dirty="0">
              <a:latin typeface="黑体" panose="02010609060101010101" charset="-122"/>
              <a:ea typeface="黑体" panose="02010609060101010101" charset="-122"/>
              <a:cs typeface="黑体" panose="02010609060101010101" charset="-122"/>
            </a:endParaRPr>
          </a:p>
          <a:p>
            <a:pPr indent="0" algn="just">
              <a:lnSpc>
                <a:spcPct val="125000"/>
              </a:lnSpc>
              <a:spcBef>
                <a:spcPct val="0"/>
              </a:spcBef>
              <a:spcAft>
                <a:spcPct val="0"/>
              </a:spcAft>
            </a:pPr>
            <a:r>
              <a:rPr lang="zh-CN" altLang="en-US" sz="2400" b="1" dirty="0">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扩展：</a:t>
            </a:r>
            <a:r>
              <a:rPr sz="2400" b="0" dirty="0">
                <a:latin typeface="黑体" panose="02010609060101010101" charset="-122"/>
                <a:ea typeface="黑体" panose="02010609060101010101" charset="-122"/>
                <a:cs typeface="黑体" panose="02010609060101010101" charset="-122"/>
              </a:rPr>
              <a:t>起义军控制武汉三镇，成立湖北军政府。两个月内，湖南、广东等14省和上海纷纷独立。</a:t>
            </a:r>
            <a:endParaRPr sz="2400" b="0" dirty="0">
              <a:latin typeface="黑体" panose="02010609060101010101" charset="-122"/>
              <a:ea typeface="黑体" panose="02010609060101010101" charset="-122"/>
              <a:cs typeface="黑体" panose="02010609060101010101" charset="-122"/>
            </a:endParaRPr>
          </a:p>
        </p:txBody>
      </p:sp>
      <p:sp>
        <p:nvSpPr>
          <p:cNvPr id="6" name="TextBox 28"/>
          <p:cNvSpPr txBox="1"/>
          <p:nvPr>
            <p:custDataLst>
              <p:tags r:id="rId3"/>
            </p:custDataLst>
          </p:nvPr>
        </p:nvSpPr>
        <p:spPr>
          <a:xfrm>
            <a:off x="365380" y="953160"/>
            <a:ext cx="6056752" cy="460375"/>
          </a:xfrm>
          <a:prstGeom prst="rect">
            <a:avLst/>
          </a:prstGeom>
          <a:noFill/>
        </p:spPr>
        <p:txBody>
          <a:bodyPr wrap="square" rtlCol="0">
            <a:spAutoFit/>
          </a:bodyPr>
          <a:lstStyle/>
          <a:p>
            <a:r>
              <a:rPr lang="zh-CN" altLang="en-US" sz="2400" b="1" kern="0" dirty="0">
                <a:effectLst>
                  <a:outerShdw blurRad="38100" dist="38100" dir="2700000" algn="tl">
                    <a:srgbClr val="000000">
                      <a:alpha val="43137"/>
                    </a:srgbClr>
                  </a:outerShdw>
                </a:effectLst>
                <a:latin typeface="黑体" panose="02010609060101010101" charset="-122"/>
                <a:ea typeface="黑体" panose="02010609060101010101" charset="-122"/>
              </a:rPr>
              <a:t>（</a:t>
            </a:r>
            <a:r>
              <a:rPr lang="en-US" altLang="zh-CN" sz="2400" b="1" kern="0" dirty="0">
                <a:effectLst>
                  <a:outerShdw blurRad="38100" dist="38100" dir="2700000" algn="tl">
                    <a:srgbClr val="000000">
                      <a:alpha val="43137"/>
                    </a:srgbClr>
                  </a:outerShdw>
                </a:effectLst>
                <a:latin typeface="黑体" panose="02010609060101010101" charset="-122"/>
                <a:ea typeface="黑体" panose="02010609060101010101" charset="-122"/>
              </a:rPr>
              <a:t>1</a:t>
            </a:r>
            <a:r>
              <a:rPr lang="zh-CN" altLang="en-US" sz="2400" b="1" kern="0" dirty="0">
                <a:effectLst>
                  <a:outerShdw blurRad="38100" dist="38100" dir="2700000" algn="tl">
                    <a:srgbClr val="000000">
                      <a:alpha val="43137"/>
                    </a:srgbClr>
                  </a:outerShdw>
                </a:effectLst>
                <a:latin typeface="黑体" panose="02010609060101010101" charset="-122"/>
                <a:ea typeface="黑体" panose="02010609060101010101" charset="-122"/>
              </a:rPr>
              <a:t>）武昌起义</a:t>
            </a:r>
            <a:endParaRPr lang="zh-CN" altLang="en-US" sz="2400" b="1" kern="0" dirty="0">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7" name="文本框 6"/>
          <p:cNvSpPr txBox="1"/>
          <p:nvPr>
            <p:custDataLst>
              <p:tags r:id="rId4"/>
            </p:custDataLst>
          </p:nvPr>
        </p:nvSpPr>
        <p:spPr>
          <a:xfrm>
            <a:off x="5560060" y="6463665"/>
            <a:ext cx="4414520" cy="368300"/>
          </a:xfrm>
          <a:prstGeom prst="rect">
            <a:avLst/>
          </a:prstGeom>
          <a:noFill/>
        </p:spPr>
        <p:txBody>
          <a:bodyPr wrap="square" rtlCol="0" anchor="t">
            <a:spAutoFit/>
          </a:bodyPr>
          <a:lstStyle/>
          <a:p>
            <a:pPr algn="l"/>
            <a:r>
              <a:rPr lang="zh-CN" altLang="en-US">
                <a:latin typeface="+mn-ea"/>
              </a:rPr>
              <a:t>▶辛亥革命形势图及武昌起义形势图</a:t>
            </a:r>
            <a:endParaRPr lang="zh-CN" altLang="en-US">
              <a:latin typeface="+mn-ea"/>
            </a:endParaRPr>
          </a:p>
        </p:txBody>
      </p:sp>
      <p:pic>
        <p:nvPicPr>
          <p:cNvPr id="8" name="图片 7"/>
          <p:cNvPicPr>
            <a:picLocks noChangeAspect="1"/>
          </p:cNvPicPr>
          <p:nvPr>
            <p:custDataLst>
              <p:tags r:id="rId5"/>
            </p:custDataLst>
          </p:nvPr>
        </p:nvPicPr>
        <p:blipFill>
          <a:blip r:embed="rId6" cstate="email"/>
          <a:srcRect/>
          <a:stretch>
            <a:fillRect/>
          </a:stretch>
        </p:blipFill>
        <p:spPr>
          <a:xfrm>
            <a:off x="365125" y="3801745"/>
            <a:ext cx="5179060" cy="2626995"/>
          </a:xfrm>
          <a:prstGeom prst="rect">
            <a:avLst/>
          </a:prstGeom>
          <a:effectLst>
            <a:outerShdw blurRad="50800" dist="38100" dir="2700000" algn="tl" rotWithShape="0">
              <a:prstClr val="black">
                <a:alpha val="40000"/>
              </a:prstClr>
            </a:outerShdw>
          </a:effectLst>
        </p:spPr>
      </p:pic>
      <p:sp>
        <p:nvSpPr>
          <p:cNvPr id="9" name="文本框 8"/>
          <p:cNvSpPr txBox="1"/>
          <p:nvPr>
            <p:custDataLst>
              <p:tags r:id="rId7"/>
            </p:custDataLst>
          </p:nvPr>
        </p:nvSpPr>
        <p:spPr>
          <a:xfrm>
            <a:off x="280670" y="6428740"/>
            <a:ext cx="4414520" cy="368300"/>
          </a:xfrm>
          <a:prstGeom prst="rect">
            <a:avLst/>
          </a:prstGeom>
          <a:noFill/>
        </p:spPr>
        <p:txBody>
          <a:bodyPr wrap="square" rtlCol="0" anchor="t">
            <a:spAutoFit/>
          </a:bodyPr>
          <a:lstStyle/>
          <a:p>
            <a:pPr algn="l"/>
            <a:r>
              <a:rPr lang="zh-CN" altLang="en-US">
                <a:latin typeface="+mn-ea"/>
              </a:rPr>
              <a:t>▶武昌起义</a:t>
            </a:r>
            <a:endParaRPr lang="zh-CN" altLang="en-US">
              <a:latin typeface="+mn-ea"/>
            </a:endParaRPr>
          </a:p>
        </p:txBody>
      </p:sp>
      <p:sp>
        <p:nvSpPr>
          <p:cNvPr id="3" name="文本框 2"/>
          <p:cNvSpPr txBox="1"/>
          <p:nvPr>
            <p:custDataLst>
              <p:tags r:id="rId8"/>
            </p:custDataLst>
          </p:nvPr>
        </p:nvSpPr>
        <p:spPr>
          <a:xfrm>
            <a:off x="365125" y="241300"/>
            <a:ext cx="1396365" cy="521970"/>
          </a:xfrm>
          <a:prstGeom prst="rect">
            <a:avLst/>
          </a:prstGeom>
          <a:solidFill>
            <a:srgbClr val="FFFF00"/>
          </a:solidFill>
        </p:spPr>
        <p:txBody>
          <a:bodyPr wrap="square" rtlCol="0">
            <a:spAutoFit/>
          </a:bodyPr>
          <a:lstStyle/>
          <a:p>
            <a:r>
              <a:rPr lang="en-US" altLang="zh-CN" sz="2800" b="1" dirty="0">
                <a:latin typeface="黑体" panose="02010609060101010101" charset="-122"/>
                <a:ea typeface="黑体" panose="02010609060101010101" charset="-122"/>
              </a:rPr>
              <a:t>2.</a:t>
            </a:r>
            <a:r>
              <a:rPr lang="zh-CN" altLang="en-US" sz="2800" b="1" dirty="0">
                <a:latin typeface="黑体" panose="02010609060101010101" charset="-122"/>
                <a:ea typeface="黑体" panose="02010609060101010101" charset="-122"/>
              </a:rPr>
              <a:t>过程</a:t>
            </a:r>
            <a:endParaRPr lang="zh-CN" altLang="en-US" sz="2800" b="1" dirty="0">
              <a:latin typeface="黑体" panose="02010609060101010101" charset="-122"/>
              <a:ea typeface="黑体" panose="02010609060101010101" charset="-122"/>
            </a:endParaRPr>
          </a:p>
        </p:txBody>
      </p:sp>
      <p:sp>
        <p:nvSpPr>
          <p:cNvPr id="40" name="文本框 39"/>
          <p:cNvSpPr txBox="1"/>
          <p:nvPr>
            <p:custDataLst>
              <p:tags r:id="rId9"/>
            </p:custDataLst>
          </p:nvPr>
        </p:nvSpPr>
        <p:spPr>
          <a:xfrm>
            <a:off x="6685280" y="4441190"/>
            <a:ext cx="3528695" cy="583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zh-CN"/>
            </a:defPPr>
            <a:lvl1pPr>
              <a:defRPr sz="3200" b="0">
                <a:solidFill>
                  <a:schemeClr val="accent6">
                    <a:lumMod val="50000"/>
                  </a:schemeClr>
                </a:solidFill>
                <a:latin typeface="田氏颜体大字库" panose="020B0503020204020204" pitchFamily="34" charset="2"/>
                <a:ea typeface="田氏颜体大字库" panose="020B0503020204020204" pitchFamily="34" charset="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b="0" i="0" u="none" strike="noStrike" kern="1200" cap="none" spc="0" normalizeH="0" baseline="0" noProof="0">
                <a:ln>
                  <a:noFill/>
                </a:ln>
                <a:solidFill>
                  <a:srgbClr val="002060"/>
                </a:solidFill>
                <a:effectLst/>
                <a:uLnTx/>
                <a:uFillTx/>
                <a:latin typeface="汉仪尚巍手书W" panose="00020600040101010101" pitchFamily="18" charset="-122"/>
                <a:ea typeface="汉仪尚巍手书W" panose="00020600040101010101" pitchFamily="18" charset="-122"/>
                <a:cs typeface="+mn-cs"/>
              </a:rPr>
              <a:t>立宪派与旧官僚</a:t>
            </a:r>
            <a:endParaRPr kumimoji="0" lang="zh-CN" altLang="en-US" b="0" i="0" u="none" strike="noStrike" kern="1200" cap="none" spc="0" normalizeH="0" baseline="0" noProof="0">
              <a:ln>
                <a:noFill/>
              </a:ln>
              <a:solidFill>
                <a:srgbClr val="002060"/>
              </a:solidFill>
              <a:effectLst/>
              <a:uLnTx/>
              <a:uFillTx/>
              <a:latin typeface="汉仪尚巍手书W" panose="00020600040101010101" pitchFamily="18" charset="-122"/>
              <a:ea typeface="汉仪尚巍手书W" panose="00020600040101010101" pitchFamily="18" charset="-122"/>
              <a:cs typeface="+mn-cs"/>
            </a:endParaRPr>
          </a:p>
        </p:txBody>
      </p:sp>
      <p:sp>
        <p:nvSpPr>
          <p:cNvPr id="41" name="文本框 40"/>
          <p:cNvSpPr txBox="1"/>
          <p:nvPr>
            <p:custDataLst>
              <p:tags r:id="rId10"/>
            </p:custDataLst>
          </p:nvPr>
        </p:nvSpPr>
        <p:spPr>
          <a:xfrm>
            <a:off x="7146285" y="4963084"/>
            <a:ext cx="2695688" cy="583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zh-CN"/>
            </a:defPPr>
            <a:lvl1pPr>
              <a:defRPr sz="3200" b="0">
                <a:solidFill>
                  <a:schemeClr val="accent6">
                    <a:lumMod val="50000"/>
                  </a:schemeClr>
                </a:solidFill>
                <a:latin typeface="田氏颜体大字库" panose="020B0503020204020204" pitchFamily="34" charset="2"/>
                <a:ea typeface="田氏颜体大字库" panose="020B0503020204020204" pitchFamily="34" charset="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b="0" i="0" u="none" strike="noStrike" kern="1200" cap="none" spc="0" normalizeH="0" baseline="0" noProof="0">
                <a:ln>
                  <a:noFill/>
                </a:ln>
                <a:solidFill>
                  <a:srgbClr val="002060"/>
                </a:solidFill>
                <a:effectLst/>
                <a:uLnTx/>
                <a:uFillTx/>
                <a:latin typeface="汉仪尚巍手书W" panose="00020600040101010101" pitchFamily="18" charset="-122"/>
                <a:ea typeface="汉仪尚巍手书W" panose="00020600040101010101" pitchFamily="18" charset="-122"/>
                <a:cs typeface="+mn-cs"/>
              </a:rPr>
              <a:t>投机革命！</a:t>
            </a:r>
            <a:endParaRPr kumimoji="0" lang="zh-CN" altLang="en-US" b="0" i="0" u="none" strike="noStrike" kern="1200" cap="none" spc="0" normalizeH="0" baseline="0" noProof="0">
              <a:ln>
                <a:noFill/>
              </a:ln>
              <a:solidFill>
                <a:srgbClr val="002060"/>
              </a:solidFill>
              <a:effectLst/>
              <a:uLnTx/>
              <a:uFillTx/>
              <a:latin typeface="汉仪尚巍手书W" panose="00020600040101010101" pitchFamily="18" charset="-122"/>
              <a:ea typeface="汉仪尚巍手书W" panose="00020600040101010101" pitchFamily="18" charset="-122"/>
              <a:cs typeface="+mn-cs"/>
            </a:endParaRPr>
          </a:p>
        </p:txBody>
      </p:sp>
      <p:sp>
        <p:nvSpPr>
          <p:cNvPr id="42" name="文本框 41"/>
          <p:cNvSpPr txBox="1"/>
          <p:nvPr>
            <p:custDataLst>
              <p:tags r:id="rId11"/>
            </p:custDataLst>
          </p:nvPr>
        </p:nvSpPr>
        <p:spPr>
          <a:xfrm>
            <a:off x="6491605" y="5799455"/>
            <a:ext cx="3900805" cy="583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zh-CN"/>
            </a:defPPr>
            <a:lvl1pPr>
              <a:defRPr sz="3200" b="0">
                <a:solidFill>
                  <a:schemeClr val="accent6">
                    <a:lumMod val="50000"/>
                  </a:schemeClr>
                </a:solidFill>
                <a:latin typeface="田氏颜体大字库" panose="020B0503020204020204" pitchFamily="34" charset="2"/>
                <a:ea typeface="田氏颜体大字库" panose="020B0503020204020204" pitchFamily="34" charset="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b="0" i="0" u="none" strike="noStrike" kern="1200" cap="none" spc="0" normalizeH="0" baseline="0" noProof="0">
                <a:ln>
                  <a:noFill/>
                </a:ln>
                <a:solidFill>
                  <a:srgbClr val="002060"/>
                </a:solidFill>
                <a:effectLst/>
                <a:uLnTx/>
                <a:uFillTx/>
                <a:latin typeface="汉仪尚巍手书W" panose="00020600040101010101" pitchFamily="18" charset="-122"/>
                <a:ea typeface="汉仪尚巍手书W" panose="00020600040101010101" pitchFamily="18" charset="-122"/>
                <a:cs typeface="+mn-cs"/>
              </a:rPr>
              <a:t>革命阵营潜伏危机！</a:t>
            </a:r>
            <a:endParaRPr kumimoji="0" lang="zh-CN" altLang="en-US" b="0" i="0" u="none" strike="noStrike" kern="1200" cap="none" spc="0" normalizeH="0" baseline="0" noProof="0">
              <a:ln>
                <a:noFill/>
              </a:ln>
              <a:solidFill>
                <a:srgbClr val="002060"/>
              </a:solidFill>
              <a:effectLst/>
              <a:uLnTx/>
              <a:uFillTx/>
              <a:latin typeface="汉仪尚巍手书W" panose="00020600040101010101" pitchFamily="18" charset="-122"/>
              <a:ea typeface="汉仪尚巍手书W" panose="00020600040101010101" pitchFamily="18"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randombar(horizontal)">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2">
                                            <p:txEl>
                                              <p:pRg st="0" end="0"/>
                                            </p:txEl>
                                          </p:spTgt>
                                        </p:tgtEl>
                                        <p:attrNameLst>
                                          <p:attrName>style.visibility</p:attrName>
                                        </p:attrNameLst>
                                      </p:cBhvr>
                                      <p:to>
                                        <p:strVal val="visible"/>
                                      </p:to>
                                    </p:set>
                                    <p:anim calcmode="lin" valueType="num">
                                      <p:cBhvr additive="base">
                                        <p:cTn id="15"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328930" y="742950"/>
            <a:ext cx="11534140" cy="1014730"/>
          </a:xfrm>
          <a:prstGeom prst="rect">
            <a:avLst/>
          </a:prstGeom>
          <a:noFill/>
          <a:ln w="9525">
            <a:noFill/>
          </a:ln>
        </p:spPr>
        <p:txBody>
          <a:bodyPr wrap="square">
            <a:spAutoFit/>
          </a:bodyPr>
          <a:lstStyle/>
          <a:p>
            <a:pPr indent="0" algn="just">
              <a:lnSpc>
                <a:spcPct val="125000"/>
              </a:lnSpc>
              <a:spcBef>
                <a:spcPct val="0"/>
              </a:spcBef>
              <a:spcAft>
                <a:spcPct val="0"/>
              </a:spcAft>
            </a:pPr>
            <a:r>
              <a:rPr sz="2400" b="1" dirty="0">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建立共和政体</a:t>
            </a:r>
            <a:r>
              <a:rPr sz="2400" b="0" dirty="0">
                <a:latin typeface="黑体" panose="02010609060101010101" charset="-122"/>
                <a:ea typeface="黑体" panose="02010609060101010101" charset="-122"/>
                <a:cs typeface="黑体" panose="02010609060101010101" charset="-122"/>
              </a:rPr>
              <a:t>：1912年1月1日，中华民国临时政府在南京成立，孙中山就职第一任临时大总统。</a:t>
            </a:r>
            <a:endParaRPr sz="2400" b="0" dirty="0">
              <a:latin typeface="黑体" panose="02010609060101010101" charset="-122"/>
              <a:ea typeface="黑体" panose="02010609060101010101" charset="-122"/>
              <a:cs typeface="黑体" panose="02010609060101010101" charset="-122"/>
            </a:endParaRPr>
          </a:p>
        </p:txBody>
      </p:sp>
      <p:sp>
        <p:nvSpPr>
          <p:cNvPr id="6" name="TextBox 28"/>
          <p:cNvSpPr txBox="1"/>
          <p:nvPr>
            <p:custDataLst>
              <p:tags r:id="rId2"/>
            </p:custDataLst>
          </p:nvPr>
        </p:nvSpPr>
        <p:spPr>
          <a:xfrm>
            <a:off x="193295" y="171475"/>
            <a:ext cx="6056752" cy="460375"/>
          </a:xfrm>
          <a:prstGeom prst="rect">
            <a:avLst/>
          </a:prstGeom>
          <a:noFill/>
        </p:spPr>
        <p:txBody>
          <a:bodyPr wrap="square" rtlCol="0">
            <a:spAutoFit/>
          </a:bodyPr>
          <a:lstStyle/>
          <a:p>
            <a:r>
              <a:rPr lang="zh-CN" altLang="en-US" sz="2400" b="1" kern="0" dirty="0">
                <a:latin typeface="黑体" panose="02010609060101010101" charset="-122"/>
                <a:ea typeface="黑体" panose="02010609060101010101" charset="-122"/>
              </a:rPr>
              <a:t>（</a:t>
            </a:r>
            <a:r>
              <a:rPr lang="en-US" altLang="zh-CN" sz="2400" b="1" kern="0" dirty="0">
                <a:latin typeface="黑体" panose="02010609060101010101" charset="-122"/>
                <a:ea typeface="黑体" panose="02010609060101010101" charset="-122"/>
              </a:rPr>
              <a:t>2</a:t>
            </a:r>
            <a:r>
              <a:rPr lang="zh-CN" altLang="en-US" sz="2400" b="1" kern="0" dirty="0">
                <a:latin typeface="黑体" panose="02010609060101010101" charset="-122"/>
                <a:ea typeface="黑体" panose="02010609060101010101" charset="-122"/>
              </a:rPr>
              <a:t>）中华民国的建立</a:t>
            </a:r>
            <a:endParaRPr lang="zh-CN" altLang="en-US" sz="2400" b="1" kern="0" dirty="0">
              <a:latin typeface="黑体" panose="02010609060101010101" charset="-122"/>
              <a:ea typeface="黑体" panose="02010609060101010101" charset="-122"/>
            </a:endParaRPr>
          </a:p>
        </p:txBody>
      </p:sp>
      <p:pic>
        <p:nvPicPr>
          <p:cNvPr id="39951" name="Picture 68"/>
          <p:cNvPicPr>
            <a:picLocks noChangeAspect="1"/>
          </p:cNvPicPr>
          <p:nvPr>
            <p:custDataLst>
              <p:tags r:id="rId3"/>
            </p:custDataLst>
          </p:nvPr>
        </p:nvPicPr>
        <p:blipFill>
          <a:blip r:embed="rId4" cstate="email">
            <a:clrChange>
              <a:clrFrom>
                <a:srgbClr val="E3E1E2">
                  <a:alpha val="100000"/>
                </a:srgbClr>
              </a:clrFrom>
              <a:clrTo>
                <a:srgbClr val="E3E1E2">
                  <a:alpha val="100000"/>
                  <a:alpha val="0"/>
                </a:srgbClr>
              </a:clrTo>
            </a:clrChange>
            <a:lum contrast="48000"/>
          </a:blip>
          <a:srcRect/>
          <a:stretch>
            <a:fillRect/>
          </a:stretch>
        </p:blipFill>
        <p:spPr>
          <a:xfrm>
            <a:off x="7953375" y="1751330"/>
            <a:ext cx="3945890" cy="4041775"/>
          </a:xfrm>
          <a:prstGeom prst="rect">
            <a:avLst/>
          </a:prstGeom>
          <a:noFill/>
          <a:ln w="9525">
            <a:noFill/>
          </a:ln>
        </p:spPr>
      </p:pic>
      <p:sp>
        <p:nvSpPr>
          <p:cNvPr id="5" name="文本框 4"/>
          <p:cNvSpPr txBox="1"/>
          <p:nvPr>
            <p:custDataLst>
              <p:tags r:id="rId5"/>
            </p:custDataLst>
          </p:nvPr>
        </p:nvSpPr>
        <p:spPr>
          <a:xfrm>
            <a:off x="7953375" y="5793105"/>
            <a:ext cx="4414520" cy="368300"/>
          </a:xfrm>
          <a:prstGeom prst="rect">
            <a:avLst/>
          </a:prstGeom>
          <a:noFill/>
        </p:spPr>
        <p:txBody>
          <a:bodyPr wrap="square" rtlCol="0" anchor="t">
            <a:spAutoFit/>
          </a:bodyPr>
          <a:lstStyle/>
          <a:p>
            <a:pPr algn="l"/>
            <a:r>
              <a:rPr lang="zh-CN" altLang="en-US">
                <a:latin typeface="+mn-ea"/>
              </a:rPr>
              <a:t>▶孙中山就任临时大总统誓词</a:t>
            </a:r>
            <a:endParaRPr lang="zh-CN" altLang="en-US">
              <a:latin typeface="+mn-ea"/>
            </a:endParaRPr>
          </a:p>
        </p:txBody>
      </p:sp>
      <p:pic>
        <p:nvPicPr>
          <p:cNvPr id="11" name="图片 10"/>
          <p:cNvPicPr>
            <a:picLocks noChangeAspect="1"/>
          </p:cNvPicPr>
          <p:nvPr>
            <p:custDataLst>
              <p:tags r:id="rId6"/>
            </p:custDataLst>
          </p:nvPr>
        </p:nvPicPr>
        <p:blipFill>
          <a:blip r:embed="rId7" cstate="email"/>
          <a:stretch>
            <a:fillRect/>
          </a:stretch>
        </p:blipFill>
        <p:spPr>
          <a:xfrm>
            <a:off x="287655" y="1666240"/>
            <a:ext cx="3684270" cy="4495165"/>
          </a:xfrm>
          <a:prstGeom prst="rect">
            <a:avLst/>
          </a:prstGeom>
        </p:spPr>
      </p:pic>
      <p:sp>
        <p:nvSpPr>
          <p:cNvPr id="12" name="文本框 11"/>
          <p:cNvSpPr txBox="1"/>
          <p:nvPr>
            <p:custDataLst>
              <p:tags r:id="rId8"/>
            </p:custDataLst>
          </p:nvPr>
        </p:nvSpPr>
        <p:spPr>
          <a:xfrm>
            <a:off x="514350" y="5239385"/>
            <a:ext cx="3457575" cy="922020"/>
          </a:xfrm>
          <a:prstGeom prst="rect">
            <a:avLst/>
          </a:prstGeom>
          <a:noFill/>
        </p:spPr>
        <p:txBody>
          <a:bodyPr wrap="square" rtlCol="0" anchor="t">
            <a:spAutoFit/>
          </a:bodyPr>
          <a:lstStyle/>
          <a:p>
            <a:pPr algn="l"/>
            <a:r>
              <a:rPr lang="zh-CN" altLang="en-US">
                <a:latin typeface="+mn-ea"/>
              </a:rPr>
              <a:t>▶五色旗（五种颜色依次代表汉、满、蒙、回、藏五个民族，象征着“五族共和”）</a:t>
            </a:r>
            <a:endParaRPr lang="zh-CN" altLang="en-US">
              <a:latin typeface="+mn-ea"/>
            </a:endParaRPr>
          </a:p>
        </p:txBody>
      </p:sp>
      <p:sp>
        <p:nvSpPr>
          <p:cNvPr id="13" name="矩形 12"/>
          <p:cNvSpPr/>
          <p:nvPr>
            <p:custDataLst>
              <p:tags r:id="rId9"/>
            </p:custDataLst>
          </p:nvPr>
        </p:nvSpPr>
        <p:spPr>
          <a:xfrm>
            <a:off x="427990" y="2357120"/>
            <a:ext cx="474980" cy="18859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p:cNvPicPr>
            <a:picLocks noChangeAspect="1"/>
          </p:cNvPicPr>
          <p:nvPr>
            <p:custDataLst>
              <p:tags r:id="rId10"/>
            </p:custDataLst>
          </p:nvPr>
        </p:nvPicPr>
        <p:blipFill>
          <a:blip r:embed="rId11" cstate="email"/>
          <a:srcRect/>
          <a:stretch>
            <a:fillRect/>
          </a:stretch>
        </p:blipFill>
        <p:spPr>
          <a:xfrm>
            <a:off x="4105275" y="2491740"/>
            <a:ext cx="3847465" cy="2476500"/>
          </a:xfrm>
          <a:prstGeom prst="rect">
            <a:avLst/>
          </a:prstGeom>
          <a:effectLst>
            <a:outerShdw blurRad="50800" dist="38100" dir="2700000" algn="tl" rotWithShape="0">
              <a:prstClr val="black">
                <a:alpha val="40000"/>
              </a:prstClr>
            </a:outerShdw>
          </a:effectLst>
        </p:spPr>
      </p:pic>
      <p:pic>
        <p:nvPicPr>
          <p:cNvPr id="16" name="图片 15"/>
          <p:cNvPicPr>
            <a:picLocks noChangeAspect="1"/>
          </p:cNvPicPr>
          <p:nvPr>
            <p:custDataLst>
              <p:tags r:id="rId12"/>
            </p:custDataLst>
          </p:nvPr>
        </p:nvPicPr>
        <p:blipFill>
          <a:blip r:embed="rId13" cstate="email"/>
          <a:srcRect/>
          <a:stretch>
            <a:fillRect/>
          </a:stretch>
        </p:blipFill>
        <p:spPr>
          <a:xfrm>
            <a:off x="4105275" y="4295775"/>
            <a:ext cx="3848100" cy="1497330"/>
          </a:xfrm>
          <a:prstGeom prst="rect">
            <a:avLst/>
          </a:prstGeom>
          <a:effectLst>
            <a:outerShdw blurRad="50800" dist="38100" dir="2700000" algn="tl" rotWithShape="0">
              <a:prstClr val="black">
                <a:alpha val="40000"/>
              </a:prstClr>
            </a:outerShdw>
          </a:effectLst>
        </p:spPr>
      </p:pic>
      <p:sp>
        <p:nvSpPr>
          <p:cNvPr id="17" name="文本框 16"/>
          <p:cNvSpPr txBox="1"/>
          <p:nvPr>
            <p:custDataLst>
              <p:tags r:id="rId14"/>
            </p:custDataLst>
          </p:nvPr>
        </p:nvSpPr>
        <p:spPr>
          <a:xfrm>
            <a:off x="3971925" y="5793105"/>
            <a:ext cx="4414520" cy="368300"/>
          </a:xfrm>
          <a:prstGeom prst="rect">
            <a:avLst/>
          </a:prstGeom>
          <a:noFill/>
        </p:spPr>
        <p:txBody>
          <a:bodyPr wrap="square" rtlCol="0" anchor="t">
            <a:spAutoFit/>
          </a:bodyPr>
          <a:lstStyle/>
          <a:p>
            <a:pPr algn="l"/>
            <a:r>
              <a:rPr lang="zh-CN" altLang="en-US">
                <a:latin typeface="+mn-ea"/>
              </a:rPr>
              <a:t>▶总统府、中山陵</a:t>
            </a:r>
            <a:endParaRPr lang="zh-CN" altLang="en-US">
              <a:latin typeface="+mn-ea"/>
            </a:endParaRPr>
          </a:p>
        </p:txBody>
      </p:sp>
      <p:sp>
        <p:nvSpPr>
          <p:cNvPr id="25" name="文本框 24"/>
          <p:cNvSpPr txBox="1"/>
          <p:nvPr>
            <p:custDataLst>
              <p:tags r:id="rId15"/>
            </p:custDataLst>
          </p:nvPr>
        </p:nvSpPr>
        <p:spPr>
          <a:xfrm>
            <a:off x="3207702" y="6150251"/>
            <a:ext cx="7330523" cy="707886"/>
          </a:xfrm>
          <a:prstGeom prst="rect">
            <a:avLst/>
          </a:prstGeom>
          <a:noFill/>
        </p:spPr>
        <p:txBody>
          <a:bodyPr wrap="square" rtlCol="0">
            <a:spAutoFit/>
          </a:bodyPr>
          <a:lstStyle>
            <a:defPPr>
              <a:defRPr lang="zh-CN"/>
            </a:defPPr>
            <a:lvl1pPr>
              <a:defRPr sz="3200" b="0">
                <a:solidFill>
                  <a:schemeClr val="accent6">
                    <a:lumMod val="50000"/>
                  </a:schemeClr>
                </a:solidFill>
                <a:latin typeface="田氏颜体大字库" panose="020B0503020204020204" pitchFamily="34" charset="2"/>
                <a:ea typeface="田氏颜体大字库" panose="020B0503020204020204" pitchFamily="34" charset="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000" b="0" i="0" u="none" strike="noStrike" kern="1200" cap="none" spc="0" normalizeH="0" baseline="0" noProof="0">
                <a:ln>
                  <a:noFill/>
                </a:ln>
                <a:solidFill>
                  <a:schemeClr val="accent6">
                    <a:lumMod val="75000"/>
                  </a:schemeClr>
                </a:solidFill>
                <a:effectLst/>
                <a:uLnTx/>
                <a:uFillTx/>
                <a:latin typeface="汉仪尚巍手书W" panose="00020600040101010101" pitchFamily="18" charset="-122"/>
                <a:ea typeface="汉仪尚巍手书W" panose="00020600040101010101" pitchFamily="18" charset="-122"/>
                <a:cs typeface="+mn-cs"/>
              </a:rPr>
              <a:t>皇帝尚未退位，北方尚未收复。</a:t>
            </a:r>
            <a:endParaRPr kumimoji="0" lang="zh-CN" altLang="en-US" sz="4000" b="0" i="0" u="none" strike="noStrike" kern="1200" cap="none" spc="0" normalizeH="0" baseline="0" noProof="0">
              <a:ln>
                <a:noFill/>
              </a:ln>
              <a:solidFill>
                <a:schemeClr val="accent6">
                  <a:lumMod val="75000"/>
                </a:schemeClr>
              </a:solidFill>
              <a:effectLst/>
              <a:uLnTx/>
              <a:uFillTx/>
              <a:latin typeface="汉仪尚巍手书W" panose="00020600040101010101" pitchFamily="18" charset="-122"/>
              <a:ea typeface="汉仪尚巍手书W" panose="00020600040101010101" pitchFamily="18"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365125" y="1413510"/>
            <a:ext cx="11534140" cy="553085"/>
          </a:xfrm>
          <a:prstGeom prst="rect">
            <a:avLst/>
          </a:prstGeom>
          <a:noFill/>
          <a:ln w="9525">
            <a:noFill/>
          </a:ln>
        </p:spPr>
        <p:txBody>
          <a:bodyPr wrap="square">
            <a:spAutoFit/>
          </a:bodyPr>
          <a:lstStyle/>
          <a:p>
            <a:pPr indent="0" algn="just">
              <a:lnSpc>
                <a:spcPct val="125000"/>
              </a:lnSpc>
              <a:spcBef>
                <a:spcPct val="0"/>
              </a:spcBef>
              <a:spcAft>
                <a:spcPct val="0"/>
              </a:spcAft>
            </a:pPr>
            <a:r>
              <a:rPr lang="zh-CN" sz="24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颁布</a:t>
            </a:r>
            <a:r>
              <a:rPr sz="24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《中华民国临时约法》</a:t>
            </a:r>
            <a:r>
              <a:rPr lang="zh-CN" sz="2400" b="0">
                <a:latin typeface="黑体" panose="02010609060101010101" charset="-122"/>
                <a:ea typeface="黑体" panose="02010609060101010101" charset="-122"/>
                <a:cs typeface="黑体" panose="02010609060101010101" charset="-122"/>
              </a:rPr>
              <a:t>：   </a:t>
            </a:r>
            <a:endParaRPr lang="zh-CN" sz="2400" b="0">
              <a:latin typeface="黑体" panose="02010609060101010101" charset="-122"/>
              <a:ea typeface="黑体" panose="02010609060101010101" charset="-122"/>
              <a:cs typeface="黑体" panose="02010609060101010101" charset="-122"/>
            </a:endParaRPr>
          </a:p>
        </p:txBody>
      </p:sp>
      <p:sp>
        <p:nvSpPr>
          <p:cNvPr id="19" name="文本框 18"/>
          <p:cNvSpPr txBox="1"/>
          <p:nvPr>
            <p:custDataLst>
              <p:tags r:id="rId2"/>
            </p:custDataLst>
          </p:nvPr>
        </p:nvSpPr>
        <p:spPr>
          <a:xfrm>
            <a:off x="4180477" y="1041358"/>
            <a:ext cx="7682135" cy="4904105"/>
          </a:xfrm>
          <a:prstGeom prst="rect">
            <a:avLst/>
          </a:prstGeom>
          <a:solidFill>
            <a:schemeClr val="bg1"/>
          </a:solidFill>
          <a:ln w="38100" cmpd="sng">
            <a:solidFill>
              <a:schemeClr val="tx1">
                <a:alpha val="84000"/>
              </a:schemeClr>
            </a:solidFill>
            <a:prstDash val="lgDashDot"/>
            <a:miter lim="800000"/>
          </a:ln>
          <a:effectLst/>
        </p:spPr>
        <p:txBody>
          <a:bodyPr wrap="square" lIns="108850" tIns="54425" rIns="108850" bIns="54425">
            <a:spAutoFit/>
          </a:bodyPr>
          <a:lstStyle>
            <a:defPPr>
              <a:defRPr lang="zh-CN"/>
            </a:defPPr>
            <a:lvl1pPr defTabSz="1435735">
              <a:lnSpc>
                <a:spcPct val="120000"/>
              </a:lnSpc>
              <a:defRPr sz="2800" b="1">
                <a:solidFill>
                  <a:prstClr val="black"/>
                </a:solidFill>
                <a:latin typeface="微软雅黑" panose="020B0503020204020204" pitchFamily="34" charset="-122"/>
                <a:ea typeface="微软雅黑" panose="020B0503020204020204" pitchFamily="34" charset="-122"/>
              </a:defRPr>
            </a:lvl1pPr>
          </a:lstStyle>
          <a:p>
            <a:pPr>
              <a:lnSpc>
                <a:spcPct val="130000"/>
              </a:lnSpc>
            </a:pPr>
            <a:r>
              <a:rPr lang="zh-CN" altLang="en-US" sz="240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第二条 中华民国之主权属于国民全体。</a:t>
            </a:r>
            <a:endParaRPr lang="en-US" altLang="zh-CN" sz="240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a:lnSpc>
                <a:spcPct val="130000"/>
              </a:lnSpc>
            </a:pPr>
            <a:r>
              <a:rPr lang="zh-CN" altLang="en-US" sz="240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第四条 中华民国以参议院、临时大总统、国务员、法院行使其统治权。</a:t>
            </a:r>
            <a:endParaRPr lang="en-US" altLang="zh-CN" sz="240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a:lnSpc>
                <a:spcPct val="130000"/>
              </a:lnSpc>
            </a:pPr>
            <a:r>
              <a:rPr lang="zh-CN" altLang="en-US" sz="240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第五条 中华民国人民一律平等，无种族、阶级、宗教之区别。</a:t>
            </a:r>
            <a:endParaRPr lang="zh-CN" altLang="en-US" sz="240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a:lnSpc>
                <a:spcPct val="130000"/>
              </a:lnSpc>
            </a:pPr>
            <a:r>
              <a:rPr lang="zh-CN" altLang="en-US" sz="240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第六条 人民得享有左列各项之自由权。</a:t>
            </a:r>
            <a:endParaRPr lang="zh-CN" altLang="en-US" sz="240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a:lnSpc>
                <a:spcPct val="130000"/>
              </a:lnSpc>
            </a:pPr>
            <a:r>
              <a:rPr lang="zh-CN" altLang="en-US" sz="240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第四十四条 国务员辅佐临时大总统负其责任。</a:t>
            </a:r>
            <a:endParaRPr lang="en-US" altLang="zh-CN" sz="240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a:lnSpc>
                <a:spcPct val="130000"/>
              </a:lnSpc>
            </a:pPr>
            <a:r>
              <a:rPr lang="zh-CN" altLang="en-US" sz="240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第四十五条 国务员于临时大总统提出法律案公布法律及发布命令时须副署之。</a:t>
            </a:r>
            <a:endParaRPr lang="en-US" altLang="zh-CN" sz="240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a:lnSpc>
                <a:spcPct val="130000"/>
              </a:lnSpc>
            </a:pPr>
            <a:r>
              <a:rPr lang="en-US" altLang="zh-CN" sz="240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                ——</a:t>
            </a:r>
            <a:r>
              <a:rPr lang="zh-CN" altLang="en-US" sz="240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摘自</a:t>
            </a:r>
            <a:r>
              <a:rPr lang="en-US" altLang="zh-CN" sz="240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1912《</a:t>
            </a:r>
            <a:r>
              <a:rPr lang="zh-CN" altLang="en-US" sz="240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中华民国临时约法</a:t>
            </a:r>
            <a:r>
              <a:rPr lang="en-US" altLang="zh-CN" sz="240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endParaRPr lang="en-US" altLang="zh-CN" sz="240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25" name="矩形 24"/>
          <p:cNvSpPr/>
          <p:nvPr>
            <p:custDataLst>
              <p:tags r:id="rId3"/>
            </p:custDataLst>
          </p:nvPr>
        </p:nvSpPr>
        <p:spPr>
          <a:xfrm>
            <a:off x="4438940" y="1057482"/>
            <a:ext cx="1657375" cy="593725"/>
          </a:xfrm>
          <a:prstGeom prst="rect">
            <a:avLst/>
          </a:prstGeom>
          <a:solidFill>
            <a:srgbClr val="FFFF00"/>
          </a:solidFill>
          <a:ln w="9525" cap="flat" cmpd="sng">
            <a:solidFill>
              <a:srgbClr val="000000"/>
            </a:solidFill>
            <a:prstDash val="solid"/>
            <a:miter/>
            <a:headEnd type="none" w="med" len="med"/>
            <a:tailEnd type="none" w="med" len="med"/>
          </a:ln>
        </p:spPr>
        <p:txBody>
          <a:bodyPr wrap="none" anchor="ctr"/>
          <a:lstStyle/>
          <a:p>
            <a:pPr marL="0" marR="0" lvl="0" indent="0" algn="ctr" defTabSz="914400" eaLnBrk="1" fontAlgn="auto" latinLnBrk="0" hangingPunct="1">
              <a:lnSpc>
                <a:spcPct val="100000"/>
              </a:lnSpc>
              <a:spcBef>
                <a:spcPct val="0"/>
              </a:spcBef>
              <a:spcAft>
                <a:spcPct val="0"/>
              </a:spcAft>
              <a:buClr>
                <a:srgbClr val="FFFFFF"/>
              </a:buClr>
              <a:buSzTx/>
              <a:buFontTx/>
              <a:buNone/>
              <a:defRPr/>
            </a:pPr>
            <a:r>
              <a:rPr kumimoji="0" lang="zh-CN" altLang="en-US" sz="2400" b="1" i="0" u="none" strike="noStrike" kern="0" cap="none" spc="0" normalizeH="0" baseline="0" noProof="0">
                <a:ln>
                  <a:noFill/>
                </a:ln>
                <a:solidFill>
                  <a:schemeClr val="tx1"/>
                </a:solidFill>
                <a:effectLst>
                  <a:outerShdw blurRad="38100" dist="38100" dir="2700000" algn="tl">
                    <a:srgbClr val="000000">
                      <a:alpha val="43137"/>
                    </a:srgbClr>
                  </a:outerShdw>
                </a:effectLst>
                <a:uLnTx/>
                <a:uFillTx/>
                <a:latin typeface="方正粗黑宋简体" panose="02000000000000000000" charset="-122"/>
                <a:ea typeface="方正粗黑宋简体" panose="02000000000000000000" charset="-122"/>
              </a:rPr>
              <a:t>主权在民</a:t>
            </a:r>
            <a:endParaRPr kumimoji="0" lang="zh-CN" altLang="en-US" sz="2400" b="1" i="0" u="none" strike="noStrike" kern="0" cap="none" spc="0" normalizeH="0" baseline="0" noProof="0">
              <a:ln>
                <a:noFill/>
              </a:ln>
              <a:solidFill>
                <a:schemeClr val="tx1"/>
              </a:solidFill>
              <a:effectLst>
                <a:outerShdw blurRad="38100" dist="38100" dir="2700000" algn="tl">
                  <a:srgbClr val="000000">
                    <a:alpha val="43137"/>
                  </a:srgbClr>
                </a:outerShdw>
              </a:effectLst>
              <a:uLnTx/>
              <a:uFillTx/>
              <a:latin typeface="方正粗黑宋简体" panose="02000000000000000000" charset="-122"/>
              <a:ea typeface="方正粗黑宋简体" panose="02000000000000000000" charset="-122"/>
            </a:endParaRPr>
          </a:p>
        </p:txBody>
      </p:sp>
      <p:sp>
        <p:nvSpPr>
          <p:cNvPr id="26" name="矩形 25"/>
          <p:cNvSpPr/>
          <p:nvPr>
            <p:custDataLst>
              <p:tags r:id="rId4"/>
            </p:custDataLst>
          </p:nvPr>
        </p:nvSpPr>
        <p:spPr>
          <a:xfrm>
            <a:off x="4425137" y="1799343"/>
            <a:ext cx="1698919" cy="581025"/>
          </a:xfrm>
          <a:prstGeom prst="rect">
            <a:avLst/>
          </a:prstGeom>
          <a:solidFill>
            <a:srgbClr val="FFFF00"/>
          </a:solidFill>
          <a:ln w="9525" cap="flat" cmpd="sng">
            <a:solidFill>
              <a:schemeClr val="tx1"/>
            </a:solidFill>
            <a:prstDash val="solid"/>
            <a:miter/>
            <a:headEnd type="none" w="med" len="med"/>
            <a:tailEnd type="none" w="med" len="med"/>
          </a:ln>
        </p:spPr>
        <p:txBody>
          <a:bodyPr wrap="none" anchor="ctr"/>
          <a:lstStyle/>
          <a:p>
            <a:pPr marL="0" marR="0" lvl="0" indent="0" algn="ctr" defTabSz="914400" rtl="0" eaLnBrk="1" fontAlgn="auto" latinLnBrk="0" hangingPunct="1">
              <a:lnSpc>
                <a:spcPct val="100000"/>
              </a:lnSpc>
              <a:spcBef>
                <a:spcPct val="0"/>
              </a:spcBef>
              <a:spcAft>
                <a:spcPct val="0"/>
              </a:spcAft>
              <a:buClr>
                <a:srgbClr val="FFFFFF"/>
              </a:buClr>
              <a:buSzTx/>
              <a:buFontTx/>
              <a:buNone/>
              <a:defRPr/>
            </a:pPr>
            <a:r>
              <a:rPr kumimoji="0" lang="zh-CN" altLang="en-US" sz="2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方正粗黑宋简体" panose="02000000000000000000" charset="-122"/>
                <a:ea typeface="方正粗黑宋简体" panose="02000000000000000000" charset="-122"/>
                <a:cs typeface="+mn-cs"/>
              </a:rPr>
              <a:t>三权分立</a:t>
            </a:r>
            <a:endParaRPr kumimoji="0" lang="zh-CN" altLang="en-US" sz="2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方正粗黑宋简体" panose="02000000000000000000" charset="-122"/>
              <a:ea typeface="方正粗黑宋简体" panose="02000000000000000000" charset="-122"/>
              <a:cs typeface="+mn-cs"/>
            </a:endParaRPr>
          </a:p>
        </p:txBody>
      </p:sp>
      <p:sp>
        <p:nvSpPr>
          <p:cNvPr id="31" name="矩形 30"/>
          <p:cNvSpPr/>
          <p:nvPr>
            <p:custDataLst>
              <p:tags r:id="rId5"/>
            </p:custDataLst>
          </p:nvPr>
        </p:nvSpPr>
        <p:spPr>
          <a:xfrm>
            <a:off x="4401019" y="3152034"/>
            <a:ext cx="1698919" cy="607060"/>
          </a:xfrm>
          <a:prstGeom prst="rect">
            <a:avLst/>
          </a:prstGeom>
          <a:solidFill>
            <a:srgbClr val="FFFF00"/>
          </a:solidFill>
          <a:ln w="9525" cap="flat" cmpd="sng">
            <a:solidFill>
              <a:srgbClr val="000000"/>
            </a:solidFill>
            <a:prstDash val="solid"/>
            <a:miter/>
            <a:headEnd type="none" w="med" len="med"/>
            <a:tailEnd type="none" w="med" len="med"/>
          </a:ln>
        </p:spPr>
        <p:txBody>
          <a:bodyPr wrap="none" anchor="ctr"/>
          <a:lstStyle/>
          <a:p>
            <a:pPr marL="0" marR="0" lvl="0" indent="0" algn="ctr" defTabSz="914400" eaLnBrk="1" fontAlgn="auto" latinLnBrk="0" hangingPunct="1">
              <a:lnSpc>
                <a:spcPct val="100000"/>
              </a:lnSpc>
              <a:spcBef>
                <a:spcPct val="0"/>
              </a:spcBef>
              <a:spcAft>
                <a:spcPct val="0"/>
              </a:spcAft>
              <a:buClr>
                <a:srgbClr val="FFFFFF"/>
              </a:buClr>
              <a:buSzTx/>
              <a:buFontTx/>
              <a:buNone/>
              <a:defRPr/>
            </a:pPr>
            <a:r>
              <a:rPr kumimoji="0" lang="zh-CN" altLang="en-US" sz="2400" b="1" i="0" u="none" strike="noStrike" kern="0" cap="none" spc="0" normalizeH="0" baseline="0" noProof="0">
                <a:ln>
                  <a:noFill/>
                </a:ln>
                <a:solidFill>
                  <a:schemeClr val="tx1"/>
                </a:solidFill>
                <a:effectLst>
                  <a:outerShdw blurRad="38100" dist="38100" dir="2700000" algn="tl">
                    <a:srgbClr val="000000">
                      <a:alpha val="43137"/>
                    </a:srgbClr>
                  </a:outerShdw>
                </a:effectLst>
                <a:uLnTx/>
                <a:uFillTx/>
                <a:latin typeface="方正粗黑宋简体" panose="02000000000000000000" charset="-122"/>
                <a:ea typeface="方正粗黑宋简体" panose="02000000000000000000" charset="-122"/>
              </a:rPr>
              <a:t>自由平等</a:t>
            </a:r>
            <a:endParaRPr kumimoji="0" lang="zh-CN" altLang="en-US" sz="2400" b="1" i="0" u="none" strike="noStrike" kern="0" cap="none" spc="0" normalizeH="0" baseline="0" noProof="0">
              <a:ln>
                <a:noFill/>
              </a:ln>
              <a:solidFill>
                <a:schemeClr val="tx1"/>
              </a:solidFill>
              <a:effectLst>
                <a:outerShdw blurRad="38100" dist="38100" dir="2700000" algn="tl">
                  <a:srgbClr val="000000">
                    <a:alpha val="43137"/>
                  </a:srgbClr>
                </a:outerShdw>
              </a:effectLst>
              <a:uLnTx/>
              <a:uFillTx/>
              <a:latin typeface="方正粗黑宋简体" panose="02000000000000000000" charset="-122"/>
              <a:ea typeface="方正粗黑宋简体" panose="02000000000000000000" charset="-122"/>
            </a:endParaRPr>
          </a:p>
        </p:txBody>
      </p:sp>
      <p:sp>
        <p:nvSpPr>
          <p:cNvPr id="35" name="矩形 34"/>
          <p:cNvSpPr/>
          <p:nvPr>
            <p:custDataLst>
              <p:tags r:id="rId6"/>
            </p:custDataLst>
          </p:nvPr>
        </p:nvSpPr>
        <p:spPr>
          <a:xfrm>
            <a:off x="4401019" y="4883192"/>
            <a:ext cx="1698919" cy="581025"/>
          </a:xfrm>
          <a:prstGeom prst="rect">
            <a:avLst/>
          </a:prstGeom>
          <a:solidFill>
            <a:srgbClr val="FFFF00"/>
          </a:solidFill>
          <a:ln w="9525" cap="flat" cmpd="sng">
            <a:solidFill>
              <a:schemeClr val="tx1"/>
            </a:solidFill>
            <a:prstDash val="solid"/>
            <a:miter/>
            <a:headEnd type="none" w="med" len="med"/>
            <a:tailEnd type="none" w="med" len="med"/>
          </a:ln>
        </p:spPr>
        <p:txBody>
          <a:bodyPr wrap="none" anchor="ctr"/>
          <a:lstStyle/>
          <a:p>
            <a:pPr marL="0" marR="0" lvl="0" indent="0" algn="ctr" defTabSz="914400" rtl="0" eaLnBrk="1" fontAlgn="auto" latinLnBrk="0" hangingPunct="1">
              <a:lnSpc>
                <a:spcPct val="100000"/>
              </a:lnSpc>
              <a:spcBef>
                <a:spcPct val="0"/>
              </a:spcBef>
              <a:spcAft>
                <a:spcPct val="0"/>
              </a:spcAft>
              <a:buClr>
                <a:srgbClr val="FFFFFF"/>
              </a:buClr>
              <a:buSzTx/>
              <a:buFontTx/>
              <a:buNone/>
              <a:defRPr/>
            </a:pPr>
            <a:r>
              <a:rPr kumimoji="0" lang="zh-CN" altLang="en-US" sz="2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方正粗黑宋简体" panose="02000000000000000000" charset="-122"/>
                <a:ea typeface="方正粗黑宋简体" panose="02000000000000000000" charset="-122"/>
                <a:cs typeface="+mn-cs"/>
              </a:rPr>
              <a:t>责任内阁</a:t>
            </a:r>
            <a:endParaRPr kumimoji="0" lang="zh-CN" altLang="en-US" sz="2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方正粗黑宋简体" panose="02000000000000000000" charset="-122"/>
              <a:ea typeface="方正粗黑宋简体" panose="02000000000000000000" charset="-122"/>
              <a:cs typeface="+mn-cs"/>
            </a:endParaRPr>
          </a:p>
        </p:txBody>
      </p:sp>
      <p:sp>
        <p:nvSpPr>
          <p:cNvPr id="29" name="矩形 28"/>
          <p:cNvSpPr/>
          <p:nvPr>
            <p:custDataLst>
              <p:tags r:id="rId7"/>
            </p:custDataLst>
          </p:nvPr>
        </p:nvSpPr>
        <p:spPr>
          <a:xfrm>
            <a:off x="65494" y="5712807"/>
            <a:ext cx="11841278" cy="451406"/>
          </a:xfrm>
          <a:prstGeom prst="rect">
            <a:avLst/>
          </a:prstGeom>
          <a:solidFill>
            <a:schemeClr val="bg1"/>
          </a:solidFill>
        </p:spPr>
        <p:txBody>
          <a:bodyPr wrap="square">
            <a:spAutoFit/>
          </a:bodyPr>
          <a:lstStyle/>
          <a:p>
            <a:pPr indent="228600" algn="ctr">
              <a:lnSpc>
                <a:spcPts val="2800"/>
              </a:lnSpc>
            </a:pPr>
            <a:r>
              <a:rPr lang="zh-CN" altLang="en-US" sz="2800" b="1">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rPr>
              <a:t>性质</a:t>
            </a:r>
            <a:r>
              <a:rPr lang="zh-CN" altLang="zh-CN" sz="2800" b="1">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rPr>
              <a:t>：</a:t>
            </a:r>
            <a:r>
              <a:rPr lang="zh-CN" altLang="en-US" sz="2800" b="1">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rPr>
              <a:t>中国历史上</a:t>
            </a:r>
            <a:r>
              <a:rPr lang="zh-CN" altLang="en-US" sz="2800" b="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第一部</a:t>
            </a:r>
            <a:r>
              <a:rPr lang="zh-CN" altLang="en-US" sz="2800" b="1">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rPr>
              <a:t>具有</a:t>
            </a:r>
            <a:r>
              <a:rPr lang="zh-CN" altLang="en-US" sz="2800" b="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资产阶级共和国宪法</a:t>
            </a:r>
            <a:r>
              <a:rPr lang="zh-CN" altLang="en-US" sz="2800" b="1">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rPr>
              <a:t>性质的重要文件</a:t>
            </a:r>
            <a:endParaRPr lang="zh-CN" altLang="en-US" sz="2800" b="1">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30" name="矩形 29"/>
          <p:cNvSpPr/>
          <p:nvPr>
            <p:custDataLst>
              <p:tags r:id="rId8"/>
            </p:custDataLst>
          </p:nvPr>
        </p:nvSpPr>
        <p:spPr>
          <a:xfrm>
            <a:off x="504404" y="6292526"/>
            <a:ext cx="10975966" cy="450215"/>
          </a:xfrm>
          <a:prstGeom prst="rect">
            <a:avLst/>
          </a:prstGeom>
          <a:solidFill>
            <a:schemeClr val="bg1"/>
          </a:solidFill>
        </p:spPr>
        <p:txBody>
          <a:bodyPr wrap="square">
            <a:spAutoFit/>
          </a:bodyPr>
          <a:lstStyle/>
          <a:p>
            <a:pPr indent="228600" algn="ctr">
              <a:lnSpc>
                <a:spcPts val="2800"/>
              </a:lnSpc>
            </a:pPr>
            <a:r>
              <a:rPr lang="zh-CN" altLang="en-US" sz="2800" b="1">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rPr>
              <a:t>地位：</a:t>
            </a:r>
            <a:r>
              <a:rPr lang="en-US" altLang="zh-CN" sz="2800" b="1">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rPr>
              <a:t>《</a:t>
            </a:r>
            <a:r>
              <a:rPr lang="zh-CN" altLang="en-US" sz="2800" b="1">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rPr>
              <a:t>中华民国临时约法</a:t>
            </a:r>
            <a:r>
              <a:rPr lang="en-US" altLang="zh-CN" sz="2800" b="1">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rPr>
              <a:t>》</a:t>
            </a:r>
            <a:r>
              <a:rPr lang="zh-CN" altLang="en-US" sz="2800" b="1">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rPr>
              <a:t>是中国</a:t>
            </a:r>
            <a:r>
              <a:rPr lang="zh-CN" altLang="en-US" sz="2800" b="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法制史上</a:t>
            </a:r>
            <a:r>
              <a:rPr lang="zh-CN" altLang="en-US" sz="2800" b="1">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rPr>
              <a:t>的</a:t>
            </a:r>
            <a:r>
              <a:rPr lang="zh-CN" altLang="en-US" sz="2800" b="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里程碑</a:t>
            </a:r>
            <a:endParaRPr lang="zh-CN" altLang="en-US" sz="2800" b="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2" name="矩形 1"/>
          <p:cNvSpPr/>
          <p:nvPr>
            <p:custDataLst>
              <p:tags r:id="rId9"/>
            </p:custDataLst>
          </p:nvPr>
        </p:nvSpPr>
        <p:spPr>
          <a:xfrm>
            <a:off x="6297708" y="1799683"/>
            <a:ext cx="5570757" cy="523220"/>
          </a:xfrm>
          <a:prstGeom prst="rect">
            <a:avLst/>
          </a:prstGeom>
          <a:solidFill>
            <a:schemeClr val="accent1">
              <a:lumMod val="60000"/>
              <a:lumOff val="40000"/>
            </a:schemeClr>
          </a:solidFill>
          <a:ln w="9525" cap="flat" cmpd="sng">
            <a:solidFill>
              <a:srgbClr val="000000"/>
            </a:solidFill>
            <a:prstDash val="solid"/>
            <a:miter/>
            <a:headEnd type="none" w="med" len="med"/>
            <a:tailEnd type="none" w="med" len="med"/>
          </a:ln>
        </p:spPr>
        <p:txBody>
          <a:bodyPr wrap="none" anchor="ctr"/>
          <a:lstStyle/>
          <a:p>
            <a:pPr marL="0" marR="0" lvl="0" indent="0" algn="ctr" defTabSz="914400" eaLnBrk="1" fontAlgn="auto" latinLnBrk="0" hangingPunct="1">
              <a:lnSpc>
                <a:spcPct val="100000"/>
              </a:lnSpc>
              <a:spcBef>
                <a:spcPct val="0"/>
              </a:spcBef>
              <a:spcAft>
                <a:spcPct val="0"/>
              </a:spcAft>
              <a:buClr>
                <a:srgbClr val="FFFFFF"/>
              </a:buClr>
              <a:buSzTx/>
              <a:buFontTx/>
              <a:buNone/>
              <a:defRPr/>
            </a:pPr>
            <a:r>
              <a:rPr kumimoji="0" lang="zh-CN" altLang="en-US" sz="2400" b="1" i="0" u="none" strike="noStrike" kern="0" cap="none" spc="0" normalizeH="0" baseline="0" noProof="0">
                <a:ln>
                  <a:noFill/>
                </a:ln>
                <a:solidFill>
                  <a:schemeClr val="tx1"/>
                </a:solidFill>
                <a:effectLst>
                  <a:outerShdw blurRad="38100" dist="38100" dir="2700000" algn="tl">
                    <a:srgbClr val="000000">
                      <a:alpha val="43137"/>
                    </a:srgbClr>
                  </a:outerShdw>
                </a:effectLst>
                <a:uLnTx/>
                <a:uFillTx/>
                <a:latin typeface="方正粗黑宋简体" panose="02000000000000000000" charset="-122"/>
                <a:ea typeface="方正粗黑宋简体" panose="02000000000000000000" charset="-122"/>
              </a:rPr>
              <a:t>防止专制独裁，确立民主共和政体</a:t>
            </a:r>
            <a:endParaRPr kumimoji="0" lang="zh-CN" altLang="en-US" sz="2400" b="1" i="0" u="none" strike="noStrike" kern="0" cap="none" spc="0" normalizeH="0" baseline="0" noProof="0">
              <a:ln>
                <a:noFill/>
              </a:ln>
              <a:solidFill>
                <a:schemeClr val="tx1"/>
              </a:solidFill>
              <a:effectLst>
                <a:outerShdw blurRad="38100" dist="38100" dir="2700000" algn="tl">
                  <a:srgbClr val="000000">
                    <a:alpha val="43137"/>
                  </a:srgbClr>
                </a:outerShdw>
              </a:effectLst>
              <a:uLnTx/>
              <a:uFillTx/>
              <a:latin typeface="方正粗黑宋简体" panose="02000000000000000000" charset="-122"/>
              <a:ea typeface="方正粗黑宋简体" panose="02000000000000000000" charset="-122"/>
            </a:endParaRPr>
          </a:p>
        </p:txBody>
      </p:sp>
      <p:sp>
        <p:nvSpPr>
          <p:cNvPr id="3" name="矩形 2"/>
          <p:cNvSpPr/>
          <p:nvPr>
            <p:custDataLst>
              <p:tags r:id="rId10"/>
            </p:custDataLst>
          </p:nvPr>
        </p:nvSpPr>
        <p:spPr>
          <a:xfrm>
            <a:off x="6562734" y="3259771"/>
            <a:ext cx="3122643" cy="467873"/>
          </a:xfrm>
          <a:prstGeom prst="rect">
            <a:avLst/>
          </a:prstGeom>
          <a:solidFill>
            <a:schemeClr val="accent1">
              <a:lumMod val="60000"/>
              <a:lumOff val="40000"/>
            </a:schemeClr>
          </a:solidFill>
          <a:ln w="9525" cap="flat" cmpd="sng">
            <a:solidFill>
              <a:srgbClr val="000000"/>
            </a:solidFill>
            <a:prstDash val="solid"/>
            <a:miter/>
            <a:headEnd type="none" w="med" len="med"/>
            <a:tailEnd type="none" w="med" len="med"/>
          </a:ln>
        </p:spPr>
        <p:txBody>
          <a:bodyPr wrap="none" anchor="ctr"/>
          <a:lstStyle/>
          <a:p>
            <a:pPr marL="0" marR="0" lvl="0" indent="0" algn="ctr" defTabSz="914400" eaLnBrk="1" fontAlgn="auto" latinLnBrk="0" hangingPunct="1">
              <a:lnSpc>
                <a:spcPct val="100000"/>
              </a:lnSpc>
              <a:spcBef>
                <a:spcPct val="0"/>
              </a:spcBef>
              <a:spcAft>
                <a:spcPct val="0"/>
              </a:spcAft>
              <a:buClr>
                <a:srgbClr val="FFFFFF"/>
              </a:buClr>
              <a:buSzTx/>
              <a:buFontTx/>
              <a:buNone/>
              <a:defRPr/>
            </a:pPr>
            <a:r>
              <a:rPr kumimoji="0" lang="zh-CN" altLang="en-US" sz="2400" b="1" i="0" u="none" strike="noStrike" kern="0" cap="none" spc="0" normalizeH="0" baseline="0" noProof="0">
                <a:ln>
                  <a:noFill/>
                </a:ln>
                <a:solidFill>
                  <a:schemeClr val="tx1"/>
                </a:solidFill>
                <a:effectLst>
                  <a:outerShdw blurRad="38100" dist="38100" dir="2700000" algn="tl">
                    <a:srgbClr val="000000">
                      <a:alpha val="43137"/>
                    </a:srgbClr>
                  </a:outerShdw>
                </a:effectLst>
                <a:uLnTx/>
                <a:uFillTx/>
                <a:latin typeface="方正粗黑宋简体" panose="02000000000000000000" charset="-122"/>
                <a:ea typeface="方正粗黑宋简体" panose="02000000000000000000" charset="-122"/>
              </a:rPr>
              <a:t>否定封建等级制度</a:t>
            </a:r>
            <a:endParaRPr kumimoji="0" lang="zh-CN" altLang="en-US" sz="2400" b="1" i="0" u="none" strike="noStrike" kern="0" cap="none" spc="0" normalizeH="0" baseline="0" noProof="0">
              <a:ln>
                <a:noFill/>
              </a:ln>
              <a:solidFill>
                <a:schemeClr val="tx1"/>
              </a:solidFill>
              <a:effectLst>
                <a:outerShdw blurRad="38100" dist="38100" dir="2700000" algn="tl">
                  <a:srgbClr val="000000">
                    <a:alpha val="43137"/>
                  </a:srgbClr>
                </a:outerShdw>
              </a:effectLst>
              <a:uLnTx/>
              <a:uFillTx/>
              <a:latin typeface="方正粗黑宋简体" panose="02000000000000000000" charset="-122"/>
              <a:ea typeface="方正粗黑宋简体" panose="02000000000000000000" charset="-122"/>
            </a:endParaRPr>
          </a:p>
        </p:txBody>
      </p:sp>
      <p:sp>
        <p:nvSpPr>
          <p:cNvPr id="4" name="矩形 3"/>
          <p:cNvSpPr/>
          <p:nvPr>
            <p:custDataLst>
              <p:tags r:id="rId11"/>
            </p:custDataLst>
          </p:nvPr>
        </p:nvSpPr>
        <p:spPr>
          <a:xfrm>
            <a:off x="6421722" y="4940718"/>
            <a:ext cx="5211683" cy="523220"/>
          </a:xfrm>
          <a:prstGeom prst="rect">
            <a:avLst/>
          </a:prstGeom>
          <a:solidFill>
            <a:schemeClr val="accent1">
              <a:lumMod val="60000"/>
              <a:lumOff val="40000"/>
            </a:schemeClr>
          </a:solidFill>
          <a:ln w="9525" cap="flat" cmpd="sng">
            <a:solidFill>
              <a:srgbClr val="000000"/>
            </a:solidFill>
            <a:prstDash val="solid"/>
            <a:miter/>
            <a:headEnd type="none" w="med" len="med"/>
            <a:tailEnd type="none" w="med" len="med"/>
          </a:ln>
        </p:spPr>
        <p:txBody>
          <a:bodyPr wrap="none" anchor="ctr"/>
          <a:lstStyle/>
          <a:p>
            <a:pPr marL="0" marR="0" lvl="0" indent="0" algn="ctr" defTabSz="914400" eaLnBrk="1" fontAlgn="auto" latinLnBrk="0" hangingPunct="1">
              <a:lnSpc>
                <a:spcPct val="100000"/>
              </a:lnSpc>
              <a:spcBef>
                <a:spcPct val="0"/>
              </a:spcBef>
              <a:spcAft>
                <a:spcPct val="0"/>
              </a:spcAft>
              <a:buClr>
                <a:srgbClr val="FFFFFF"/>
              </a:buClr>
              <a:buSzTx/>
              <a:buFontTx/>
              <a:buNone/>
              <a:defRPr/>
            </a:pPr>
            <a:r>
              <a:rPr kumimoji="0" lang="zh-CN" altLang="en-US" sz="2400" b="1" i="0" u="none" strike="noStrike" kern="0" cap="none" spc="0" normalizeH="0" baseline="0" noProof="0">
                <a:ln>
                  <a:noFill/>
                </a:ln>
                <a:solidFill>
                  <a:schemeClr val="tx1"/>
                </a:solidFill>
                <a:effectLst>
                  <a:outerShdw blurRad="38100" dist="38100" dir="2700000" algn="tl">
                    <a:srgbClr val="000000">
                      <a:alpha val="43137"/>
                    </a:srgbClr>
                  </a:outerShdw>
                </a:effectLst>
                <a:uLnTx/>
                <a:uFillTx/>
                <a:latin typeface="方正粗黑宋简体" panose="02000000000000000000" charset="-122"/>
                <a:ea typeface="方正粗黑宋简体" panose="02000000000000000000" charset="-122"/>
              </a:rPr>
              <a:t>限制袁世凯独裁，维护共和制度</a:t>
            </a:r>
            <a:endParaRPr kumimoji="0" lang="zh-CN" altLang="en-US" sz="2400" b="1" i="0" u="none" strike="noStrike" kern="0" cap="none" spc="0" normalizeH="0" baseline="0" noProof="0">
              <a:ln>
                <a:noFill/>
              </a:ln>
              <a:solidFill>
                <a:schemeClr val="tx1"/>
              </a:solidFill>
              <a:effectLst>
                <a:outerShdw blurRad="38100" dist="38100" dir="2700000" algn="tl">
                  <a:srgbClr val="000000">
                    <a:alpha val="43137"/>
                  </a:srgbClr>
                </a:outerShdw>
              </a:effectLst>
              <a:uLnTx/>
              <a:uFillTx/>
              <a:latin typeface="方正粗黑宋简体" panose="02000000000000000000" charset="-122"/>
              <a:ea typeface="方正粗黑宋简体" panose="02000000000000000000" charset="-122"/>
            </a:endParaRPr>
          </a:p>
        </p:txBody>
      </p:sp>
      <p:sp>
        <p:nvSpPr>
          <p:cNvPr id="5" name="矩形 4"/>
          <p:cNvSpPr/>
          <p:nvPr>
            <p:custDataLst>
              <p:tags r:id="rId12"/>
            </p:custDataLst>
          </p:nvPr>
        </p:nvSpPr>
        <p:spPr>
          <a:xfrm>
            <a:off x="6774122" y="1127979"/>
            <a:ext cx="3057247" cy="523220"/>
          </a:xfrm>
          <a:prstGeom prst="rect">
            <a:avLst/>
          </a:prstGeom>
          <a:solidFill>
            <a:schemeClr val="accent1">
              <a:lumMod val="60000"/>
              <a:lumOff val="40000"/>
            </a:schemeClr>
          </a:solidFill>
          <a:ln w="9525" cap="flat" cmpd="sng">
            <a:solidFill>
              <a:srgbClr val="000000"/>
            </a:solidFill>
            <a:prstDash val="solid"/>
            <a:miter/>
            <a:headEnd type="none" w="med" len="med"/>
            <a:tailEnd type="none" w="med" len="med"/>
          </a:ln>
        </p:spPr>
        <p:txBody>
          <a:bodyPr wrap="none" anchor="ctr"/>
          <a:lstStyle/>
          <a:p>
            <a:pPr marL="0" marR="0" lvl="0" indent="0" algn="ctr" defTabSz="914400" eaLnBrk="1" fontAlgn="auto" latinLnBrk="0" hangingPunct="1">
              <a:lnSpc>
                <a:spcPct val="100000"/>
              </a:lnSpc>
              <a:spcBef>
                <a:spcPct val="0"/>
              </a:spcBef>
              <a:spcAft>
                <a:spcPct val="0"/>
              </a:spcAft>
              <a:buClr>
                <a:srgbClr val="FFFFFF"/>
              </a:buClr>
              <a:buSzTx/>
              <a:buFontTx/>
              <a:buNone/>
              <a:defRPr/>
            </a:pPr>
            <a:r>
              <a:rPr kumimoji="0" lang="zh-CN" altLang="en-US" sz="2400" b="1" i="0" u="none" strike="noStrike" kern="0" cap="none" spc="0" normalizeH="0" baseline="0" noProof="0">
                <a:ln>
                  <a:noFill/>
                </a:ln>
                <a:solidFill>
                  <a:schemeClr val="tx1"/>
                </a:solidFill>
                <a:effectLst>
                  <a:outerShdw blurRad="38100" dist="38100" dir="2700000" algn="tl">
                    <a:srgbClr val="000000">
                      <a:alpha val="43137"/>
                    </a:srgbClr>
                  </a:outerShdw>
                </a:effectLst>
                <a:uLnTx/>
                <a:uFillTx/>
                <a:latin typeface="方正粗黑宋简体" panose="02000000000000000000" charset="-122"/>
                <a:ea typeface="方正粗黑宋简体" panose="02000000000000000000" charset="-122"/>
              </a:rPr>
              <a:t>否定君主专制制度</a:t>
            </a:r>
            <a:endParaRPr kumimoji="0" lang="zh-CN" altLang="en-US" sz="2400" b="1" i="0" u="none" strike="noStrike" kern="0" cap="none" spc="0" normalizeH="0" baseline="0" noProof="0">
              <a:ln>
                <a:noFill/>
              </a:ln>
              <a:solidFill>
                <a:schemeClr val="tx1"/>
              </a:solidFill>
              <a:effectLst>
                <a:outerShdw blurRad="38100" dist="38100" dir="2700000" algn="tl">
                  <a:srgbClr val="000000">
                    <a:alpha val="43137"/>
                  </a:srgbClr>
                </a:outerShdw>
              </a:effectLst>
              <a:uLnTx/>
              <a:uFillTx/>
              <a:latin typeface="方正粗黑宋简体" panose="02000000000000000000" charset="-122"/>
              <a:ea typeface="方正粗黑宋简体" panose="02000000000000000000" charset="-122"/>
            </a:endParaRPr>
          </a:p>
        </p:txBody>
      </p:sp>
      <p:grpSp>
        <p:nvGrpSpPr>
          <p:cNvPr id="20" name="组合 19"/>
          <p:cNvGrpSpPr/>
          <p:nvPr>
            <p:custDataLst>
              <p:tags r:id="rId13"/>
            </p:custDataLst>
          </p:nvPr>
        </p:nvGrpSpPr>
        <p:grpSpPr>
          <a:xfrm>
            <a:off x="365125" y="1965960"/>
            <a:ext cx="3329305" cy="3498215"/>
            <a:chOff x="575" y="3096"/>
            <a:chExt cx="5243" cy="5509"/>
          </a:xfrm>
        </p:grpSpPr>
        <p:pic>
          <p:nvPicPr>
            <p:cNvPr id="17" name="图片 16"/>
            <p:cNvPicPr>
              <a:picLocks noChangeAspect="1"/>
            </p:cNvPicPr>
            <p:nvPr>
              <p:custDataLst>
                <p:tags r:id="rId14"/>
              </p:custDataLst>
            </p:nvPr>
          </p:nvPicPr>
          <p:blipFill>
            <a:blip r:embed="rId15" cstate="email"/>
            <a:stretch>
              <a:fillRect/>
            </a:stretch>
          </p:blipFill>
          <p:spPr>
            <a:xfrm>
              <a:off x="575" y="3096"/>
              <a:ext cx="5243" cy="5465"/>
            </a:xfrm>
            <a:prstGeom prst="rect">
              <a:avLst/>
            </a:prstGeom>
          </p:spPr>
        </p:pic>
        <p:sp>
          <p:nvSpPr>
            <p:cNvPr id="18" name="文本框 17"/>
            <p:cNvSpPr txBox="1"/>
            <p:nvPr>
              <p:custDataLst>
                <p:tags r:id="rId16"/>
              </p:custDataLst>
            </p:nvPr>
          </p:nvSpPr>
          <p:spPr>
            <a:xfrm>
              <a:off x="2055" y="7880"/>
              <a:ext cx="2283" cy="725"/>
            </a:xfrm>
            <a:prstGeom prst="rect">
              <a:avLst/>
            </a:prstGeom>
            <a:noFill/>
          </p:spPr>
          <p:txBody>
            <a:bodyPr wrap="square" rtlCol="0" anchor="t">
              <a:spAutoFit/>
            </a:bodyPr>
            <a:lstStyle/>
            <a:p>
              <a:r>
                <a:rPr lang="en-US" altLang="zh-CN" sz="24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1912</a:t>
              </a:r>
              <a:r>
                <a:rPr lang="zh-CN" altLang="en-US" sz="24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年</a:t>
              </a:r>
              <a:endParaRPr lang="zh-CN" altLang="en-US" sz="24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7"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4"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5"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3"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6"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26" grpId="1" animBg="1"/>
      <p:bldP spid="31" grpId="2" animBg="1"/>
      <p:bldP spid="35" grpId="3" animBg="1"/>
      <p:bldP spid="29" grpId="0" animBg="1"/>
      <p:bldP spid="30" grpId="0" animBg="1"/>
      <p:bldP spid="2" grpId="4" animBg="1"/>
      <p:bldP spid="3" grpId="5" animBg="1"/>
      <p:bldP spid="4" grpId="6" animBg="1"/>
      <p:bldP spid="5" grpId="7"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365125" y="803910"/>
            <a:ext cx="3893820" cy="1014730"/>
          </a:xfrm>
          <a:prstGeom prst="rect">
            <a:avLst/>
          </a:prstGeom>
          <a:noFill/>
          <a:ln w="9525">
            <a:noFill/>
          </a:ln>
        </p:spPr>
        <p:txBody>
          <a:bodyPr wrap="square">
            <a:spAutoFit/>
          </a:bodyPr>
          <a:lstStyle/>
          <a:p>
            <a:pPr indent="0" algn="just">
              <a:lnSpc>
                <a:spcPct val="125000"/>
              </a:lnSpc>
              <a:spcBef>
                <a:spcPct val="0"/>
              </a:spcBef>
              <a:spcAft>
                <a:spcPct val="0"/>
              </a:spcAft>
            </a:pPr>
            <a:r>
              <a:rPr lang="zh-CN" altLang="en-US" sz="24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a:t>
            </a:r>
            <a:r>
              <a:rPr lang="en-US" altLang="zh-CN" sz="24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3</a:t>
            </a:r>
            <a:r>
              <a:rPr lang="zh-CN" altLang="en-US" sz="24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a:t>
            </a:r>
            <a:r>
              <a:rPr lang="zh-CN" sz="24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袁世凯窃取革命成果</a:t>
            </a:r>
            <a:r>
              <a:rPr lang="zh-CN" sz="2400" b="0">
                <a:latin typeface="黑体" panose="02010609060101010101" charset="-122"/>
                <a:ea typeface="黑体" panose="02010609060101010101" charset="-122"/>
                <a:cs typeface="黑体" panose="02010609060101010101" charset="-122"/>
              </a:rPr>
              <a:t>：</a:t>
            </a:r>
            <a:endParaRPr lang="zh-CN" sz="2400" b="0">
              <a:latin typeface="黑体" panose="02010609060101010101" charset="-122"/>
              <a:ea typeface="黑体" panose="02010609060101010101" charset="-122"/>
              <a:cs typeface="黑体" panose="02010609060101010101" charset="-122"/>
            </a:endParaRPr>
          </a:p>
          <a:p>
            <a:pPr indent="0" algn="just">
              <a:lnSpc>
                <a:spcPct val="125000"/>
              </a:lnSpc>
              <a:spcBef>
                <a:spcPct val="0"/>
              </a:spcBef>
              <a:spcAft>
                <a:spcPct val="0"/>
              </a:spcAft>
            </a:pPr>
            <a:r>
              <a:rPr lang="zh-CN" sz="2400" b="0">
                <a:latin typeface="黑体" panose="02010609060101010101" charset="-122"/>
                <a:ea typeface="黑体" panose="02010609060101010101" charset="-122"/>
                <a:cs typeface="黑体" panose="02010609060101010101" charset="-122"/>
              </a:rPr>
              <a:t>    ①原因：</a:t>
            </a:r>
            <a:endParaRPr lang="zh-CN" sz="2400" b="0">
              <a:latin typeface="黑体" panose="02010609060101010101" charset="-122"/>
              <a:ea typeface="黑体" panose="02010609060101010101" charset="-122"/>
              <a:cs typeface="黑体" panose="02010609060101010101" charset="-122"/>
            </a:endParaRPr>
          </a:p>
        </p:txBody>
      </p:sp>
      <p:pic>
        <p:nvPicPr>
          <p:cNvPr id="14" name="图片 13"/>
          <p:cNvPicPr>
            <a:picLocks noChangeAspect="1"/>
          </p:cNvPicPr>
          <p:nvPr>
            <p:custDataLst>
              <p:tags r:id="rId2"/>
            </p:custDataLst>
          </p:nvPr>
        </p:nvPicPr>
        <p:blipFill>
          <a:blip r:embed="rId3" cstate="email"/>
          <a:srcRect/>
          <a:stretch>
            <a:fillRect/>
          </a:stretch>
        </p:blipFill>
        <p:spPr>
          <a:xfrm>
            <a:off x="9814560" y="343535"/>
            <a:ext cx="2263140" cy="6066790"/>
          </a:xfrm>
          <a:prstGeom prst="rect">
            <a:avLst/>
          </a:prstGeom>
        </p:spPr>
      </p:pic>
      <p:sp>
        <p:nvSpPr>
          <p:cNvPr id="7" name="文本框 6"/>
          <p:cNvSpPr txBox="1"/>
          <p:nvPr>
            <p:custDataLst>
              <p:tags r:id="rId4"/>
            </p:custDataLst>
          </p:nvPr>
        </p:nvSpPr>
        <p:spPr>
          <a:xfrm>
            <a:off x="11450955" y="343535"/>
            <a:ext cx="490220" cy="1101725"/>
          </a:xfrm>
          <a:prstGeom prst="rect">
            <a:avLst/>
          </a:prstGeom>
          <a:noFill/>
        </p:spPr>
        <p:txBody>
          <a:bodyPr vert="eaVert" wrap="square" rtlCol="0">
            <a:spAutoFit/>
          </a:bodyPr>
          <a:lstStyle/>
          <a:p>
            <a:r>
              <a:rPr lang="zh-CN" altLang="en-US" sz="2000">
                <a:latin typeface="华康行书体W5" panose="03000509000000000000" charset="-122"/>
                <a:ea typeface="华康行书体W5" panose="03000509000000000000" charset="-122"/>
              </a:rPr>
              <a:t>袁世凯</a:t>
            </a:r>
            <a:endParaRPr lang="zh-CN" altLang="en-US" sz="2000">
              <a:latin typeface="华康行书体W5" panose="03000509000000000000" charset="-122"/>
              <a:ea typeface="华康行书体W5" panose="03000509000000000000" charset="-122"/>
            </a:endParaRPr>
          </a:p>
        </p:txBody>
      </p:sp>
      <p:sp>
        <p:nvSpPr>
          <p:cNvPr id="11" name="直接连接符 10"/>
          <p:cNvSpPr/>
          <p:nvPr>
            <p:custDataLst>
              <p:tags r:id="rId5"/>
            </p:custDataLst>
          </p:nvPr>
        </p:nvSpPr>
        <p:spPr>
          <a:xfrm flipH="1">
            <a:off x="4986655" y="2675255"/>
            <a:ext cx="8890" cy="1847215"/>
          </a:xfrm>
          <a:prstGeom prst="line">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txBody>
          <a:bodyPr/>
          <a:lstStyle/>
          <a:p/>
        </p:txBody>
      </p:sp>
      <p:sp>
        <p:nvSpPr>
          <p:cNvPr id="12" name="文本框 11"/>
          <p:cNvSpPr txBox="1"/>
          <p:nvPr>
            <p:custDataLst>
              <p:tags r:id="rId6"/>
            </p:custDataLst>
          </p:nvPr>
        </p:nvSpPr>
        <p:spPr>
          <a:xfrm>
            <a:off x="6132876" y="4679629"/>
            <a:ext cx="1320007" cy="480131"/>
          </a:xfrm>
          <a:prstGeom prst="rect">
            <a:avLst/>
          </a:prstGeom>
          <a:noFill/>
          <a:ln w="9525" cap="flat" cmpd="sng">
            <a:noFill/>
            <a:prstDash val="solid"/>
            <a:miter/>
            <a:headEnd type="none" w="med" len="med"/>
            <a:tailEnd type="none" w="med" len="med"/>
          </a:ln>
        </p:spPr>
        <p:txBody>
          <a:bodyPr lIns="121917" tIns="60958" rIns="121917" bIns="60958"/>
          <a:lstStyle/>
          <a:p>
            <a:pPr algn="ctr"/>
            <a:r>
              <a:rPr lang="zh-CN" altLang="en-US" sz="2400" b="1">
                <a:solidFill>
                  <a:schemeClr val="tx1"/>
                </a:solidFill>
                <a:latin typeface="仿宋" panose="02010609060101010101" charset="-122"/>
                <a:ea typeface="仿宋" panose="02010609060101010101" charset="-122"/>
              </a:rPr>
              <a:t>施压</a:t>
            </a:r>
            <a:endParaRPr lang="zh-CN" altLang="en-US" sz="2400" b="1">
              <a:solidFill>
                <a:schemeClr val="tx1"/>
              </a:solidFill>
              <a:latin typeface="仿宋" panose="02010609060101010101" charset="-122"/>
              <a:ea typeface="仿宋" panose="02010609060101010101" charset="-122"/>
            </a:endParaRPr>
          </a:p>
        </p:txBody>
      </p:sp>
      <p:sp>
        <p:nvSpPr>
          <p:cNvPr id="13" name="直接连接符 12"/>
          <p:cNvSpPr/>
          <p:nvPr>
            <p:custDataLst>
              <p:tags r:id="rId7"/>
            </p:custDataLst>
          </p:nvPr>
        </p:nvSpPr>
        <p:spPr>
          <a:xfrm>
            <a:off x="3401695" y="2233086"/>
            <a:ext cx="792004" cy="0"/>
          </a:xfrm>
          <a:prstGeom prst="line">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txBody>
          <a:bodyPr/>
          <a:lstStyle/>
          <a:p/>
        </p:txBody>
      </p:sp>
      <p:sp>
        <p:nvSpPr>
          <p:cNvPr id="15" name="直接连接符 14"/>
          <p:cNvSpPr/>
          <p:nvPr>
            <p:custDataLst>
              <p:tags r:id="rId8"/>
            </p:custDataLst>
          </p:nvPr>
        </p:nvSpPr>
        <p:spPr>
          <a:xfrm flipH="1" flipV="1">
            <a:off x="5777706" y="2242318"/>
            <a:ext cx="1188005" cy="3077"/>
          </a:xfrm>
          <a:prstGeom prst="line">
            <a:avLst/>
          </a:prstGeom>
          <a:ln>
            <a:solidFill>
              <a:schemeClr val="tx1"/>
            </a:solidFill>
            <a:headEnd type="none" w="med" len="med"/>
            <a:tailEnd type="triangle" w="med" len="med"/>
          </a:ln>
        </p:spPr>
        <p:style>
          <a:lnRef idx="3">
            <a:schemeClr val="accent3"/>
          </a:lnRef>
          <a:fillRef idx="0">
            <a:schemeClr val="accent3"/>
          </a:fillRef>
          <a:effectRef idx="2">
            <a:schemeClr val="accent3"/>
          </a:effectRef>
          <a:fontRef idx="minor">
            <a:schemeClr val="tx1"/>
          </a:fontRef>
        </p:style>
        <p:txBody>
          <a:bodyPr/>
          <a:lstStyle/>
          <a:p/>
        </p:txBody>
      </p:sp>
      <p:sp>
        <p:nvSpPr>
          <p:cNvPr id="16" name="文本框 15"/>
          <p:cNvSpPr txBox="1"/>
          <p:nvPr>
            <p:custDataLst>
              <p:tags r:id="rId9"/>
            </p:custDataLst>
          </p:nvPr>
        </p:nvSpPr>
        <p:spPr>
          <a:xfrm>
            <a:off x="4375785" y="2548890"/>
            <a:ext cx="505460" cy="1906270"/>
          </a:xfrm>
          <a:prstGeom prst="rect">
            <a:avLst/>
          </a:prstGeom>
          <a:noFill/>
          <a:ln w="9525" cap="flat" cmpd="sng">
            <a:noFill/>
            <a:prstDash val="solid"/>
            <a:miter/>
            <a:headEnd type="none" w="med" len="med"/>
            <a:tailEnd type="none" w="med" len="med"/>
          </a:ln>
        </p:spPr>
        <p:txBody>
          <a:bodyPr lIns="121917" tIns="60958" rIns="121917" bIns="60958"/>
          <a:lstStyle/>
          <a:p>
            <a:pPr algn="just">
              <a:lnSpc>
                <a:spcPct val="90000"/>
              </a:lnSpc>
            </a:pPr>
            <a:r>
              <a:rPr lang="zh-CN" altLang="en-US" sz="2000" b="1">
                <a:solidFill>
                  <a:schemeClr val="tx1"/>
                </a:solidFill>
                <a:latin typeface="仿宋" panose="02010609060101010101" charset="-122"/>
                <a:ea typeface="仿宋" panose="02010609060101010101" charset="-122"/>
              </a:rPr>
              <a:t>进</a:t>
            </a:r>
            <a:endParaRPr lang="zh-CN" altLang="en-US" sz="2000" b="1">
              <a:solidFill>
                <a:schemeClr val="tx1"/>
              </a:solidFill>
              <a:latin typeface="仿宋" panose="02010609060101010101" charset="-122"/>
              <a:ea typeface="仿宋" panose="02010609060101010101" charset="-122"/>
            </a:endParaRPr>
          </a:p>
          <a:p>
            <a:pPr algn="just">
              <a:lnSpc>
                <a:spcPct val="90000"/>
              </a:lnSpc>
            </a:pPr>
            <a:r>
              <a:rPr lang="zh-CN" altLang="en-US" sz="2000" b="1">
                <a:solidFill>
                  <a:schemeClr val="tx1"/>
                </a:solidFill>
                <a:latin typeface="仿宋" panose="02010609060101010101" charset="-122"/>
                <a:ea typeface="仿宋" panose="02010609060101010101" charset="-122"/>
              </a:rPr>
              <a:t>攻</a:t>
            </a:r>
            <a:endParaRPr lang="zh-CN" altLang="en-US" sz="2000" b="1">
              <a:solidFill>
                <a:schemeClr val="tx1"/>
              </a:solidFill>
              <a:latin typeface="仿宋" panose="02010609060101010101" charset="-122"/>
              <a:ea typeface="仿宋" panose="02010609060101010101" charset="-122"/>
            </a:endParaRPr>
          </a:p>
          <a:p>
            <a:pPr algn="just">
              <a:lnSpc>
                <a:spcPct val="90000"/>
              </a:lnSpc>
            </a:pPr>
            <a:r>
              <a:rPr lang="zh-CN" altLang="en-US" sz="2000" b="1">
                <a:solidFill>
                  <a:schemeClr val="tx1"/>
                </a:solidFill>
                <a:latin typeface="仿宋" panose="02010609060101010101" charset="-122"/>
                <a:ea typeface="仿宋" panose="02010609060101010101" charset="-122"/>
              </a:rPr>
              <a:t>汉</a:t>
            </a:r>
            <a:endParaRPr lang="zh-CN" altLang="en-US" sz="2000" b="1">
              <a:solidFill>
                <a:schemeClr val="tx1"/>
              </a:solidFill>
              <a:latin typeface="仿宋" panose="02010609060101010101" charset="-122"/>
              <a:ea typeface="仿宋" panose="02010609060101010101" charset="-122"/>
            </a:endParaRPr>
          </a:p>
          <a:p>
            <a:pPr algn="just">
              <a:lnSpc>
                <a:spcPct val="90000"/>
              </a:lnSpc>
            </a:pPr>
            <a:r>
              <a:rPr lang="zh-CN" altLang="en-US" sz="2000" b="1">
                <a:solidFill>
                  <a:schemeClr val="tx1"/>
                </a:solidFill>
                <a:latin typeface="仿宋" panose="02010609060101010101" charset="-122"/>
                <a:ea typeface="仿宋" panose="02010609060101010101" charset="-122"/>
              </a:rPr>
              <a:t>口</a:t>
            </a:r>
            <a:endParaRPr lang="zh-CN" altLang="en-US" sz="2000" b="1">
              <a:solidFill>
                <a:schemeClr val="tx1"/>
              </a:solidFill>
              <a:latin typeface="仿宋" panose="02010609060101010101" charset="-122"/>
              <a:ea typeface="仿宋" panose="02010609060101010101" charset="-122"/>
            </a:endParaRPr>
          </a:p>
          <a:p>
            <a:pPr algn="just">
              <a:lnSpc>
                <a:spcPct val="90000"/>
              </a:lnSpc>
            </a:pPr>
            <a:r>
              <a:rPr lang="zh-CN" altLang="en-US" sz="2000" b="1">
                <a:solidFill>
                  <a:schemeClr val="tx1"/>
                </a:solidFill>
                <a:latin typeface="仿宋" panose="02010609060101010101" charset="-122"/>
                <a:ea typeface="仿宋" panose="02010609060101010101" charset="-122"/>
              </a:rPr>
              <a:t>和</a:t>
            </a:r>
            <a:endParaRPr lang="zh-CN" altLang="en-US" sz="2000" b="1">
              <a:solidFill>
                <a:schemeClr val="tx1"/>
              </a:solidFill>
              <a:latin typeface="仿宋" panose="02010609060101010101" charset="-122"/>
              <a:ea typeface="仿宋" panose="02010609060101010101" charset="-122"/>
            </a:endParaRPr>
          </a:p>
          <a:p>
            <a:pPr algn="just">
              <a:lnSpc>
                <a:spcPct val="90000"/>
              </a:lnSpc>
            </a:pPr>
            <a:r>
              <a:rPr lang="zh-CN" altLang="en-US" sz="2000" b="1">
                <a:solidFill>
                  <a:schemeClr val="tx1"/>
                </a:solidFill>
                <a:latin typeface="仿宋" panose="02010609060101010101" charset="-122"/>
                <a:ea typeface="仿宋" panose="02010609060101010101" charset="-122"/>
              </a:rPr>
              <a:t>汉</a:t>
            </a:r>
            <a:endParaRPr lang="zh-CN" altLang="en-US" sz="2000" b="1">
              <a:solidFill>
                <a:schemeClr val="tx1"/>
              </a:solidFill>
              <a:latin typeface="仿宋" panose="02010609060101010101" charset="-122"/>
              <a:ea typeface="仿宋" panose="02010609060101010101" charset="-122"/>
            </a:endParaRPr>
          </a:p>
          <a:p>
            <a:pPr algn="just">
              <a:lnSpc>
                <a:spcPct val="90000"/>
              </a:lnSpc>
            </a:pPr>
            <a:r>
              <a:rPr lang="zh-CN" altLang="en-US" sz="2000" b="1">
                <a:solidFill>
                  <a:schemeClr val="tx1"/>
                </a:solidFill>
                <a:latin typeface="仿宋" panose="02010609060101010101" charset="-122"/>
                <a:ea typeface="仿宋" panose="02010609060101010101" charset="-122"/>
              </a:rPr>
              <a:t>阳</a:t>
            </a:r>
            <a:endParaRPr lang="zh-CN" altLang="en-US" sz="2000" b="1">
              <a:solidFill>
                <a:schemeClr val="tx1"/>
              </a:solidFill>
              <a:latin typeface="仿宋" panose="02010609060101010101" charset="-122"/>
              <a:ea typeface="仿宋" panose="02010609060101010101" charset="-122"/>
            </a:endParaRPr>
          </a:p>
        </p:txBody>
      </p:sp>
      <p:sp>
        <p:nvSpPr>
          <p:cNvPr id="17" name="文本框 16"/>
          <p:cNvSpPr txBox="1"/>
          <p:nvPr>
            <p:custDataLst>
              <p:tags r:id="rId10"/>
            </p:custDataLst>
          </p:nvPr>
        </p:nvSpPr>
        <p:spPr>
          <a:xfrm>
            <a:off x="5161704" y="2659465"/>
            <a:ext cx="546232" cy="1535803"/>
          </a:xfrm>
          <a:prstGeom prst="rect">
            <a:avLst/>
          </a:prstGeom>
          <a:noFill/>
          <a:ln w="9525" cap="flat" cmpd="sng">
            <a:noFill/>
            <a:prstDash val="solid"/>
            <a:miter/>
            <a:headEnd type="none" w="med" len="med"/>
            <a:tailEnd type="none" w="med" len="med"/>
          </a:ln>
        </p:spPr>
        <p:txBody>
          <a:bodyPr lIns="121917" tIns="60958" rIns="121917" bIns="60958"/>
          <a:lstStyle/>
          <a:p>
            <a:pPr algn="just"/>
            <a:r>
              <a:rPr lang="zh-CN" altLang="en-US" sz="2400" b="1">
                <a:solidFill>
                  <a:schemeClr val="tx1"/>
                </a:solidFill>
                <a:latin typeface="仿宋" panose="02010609060101010101" charset="-122"/>
                <a:ea typeface="仿宋" panose="02010609060101010101" charset="-122"/>
              </a:rPr>
              <a:t>政治讹诈</a:t>
            </a:r>
            <a:endParaRPr lang="zh-CN" altLang="en-US" sz="2400" b="1">
              <a:solidFill>
                <a:schemeClr val="tx1"/>
              </a:solidFill>
              <a:latin typeface="仿宋" panose="02010609060101010101" charset="-122"/>
              <a:ea typeface="仿宋" panose="02010609060101010101" charset="-122"/>
            </a:endParaRPr>
          </a:p>
        </p:txBody>
      </p:sp>
      <p:sp>
        <p:nvSpPr>
          <p:cNvPr id="21" name="文本框 20"/>
          <p:cNvSpPr txBox="1"/>
          <p:nvPr>
            <p:custDataLst>
              <p:tags r:id="rId11"/>
            </p:custDataLst>
          </p:nvPr>
        </p:nvSpPr>
        <p:spPr>
          <a:xfrm>
            <a:off x="6623050" y="2717943"/>
            <a:ext cx="474663" cy="1477325"/>
          </a:xfrm>
          <a:prstGeom prst="rect">
            <a:avLst/>
          </a:prstGeom>
          <a:noFill/>
          <a:ln w="9525" cap="flat" cmpd="sng">
            <a:noFill/>
            <a:prstDash val="solid"/>
            <a:miter/>
            <a:headEnd type="none" w="med" len="med"/>
            <a:tailEnd type="none" w="med" len="med"/>
          </a:ln>
        </p:spPr>
        <p:txBody>
          <a:bodyPr lIns="121917" tIns="60958" rIns="121917" bIns="60958"/>
          <a:lstStyle/>
          <a:p>
            <a:pPr algn="just"/>
            <a:r>
              <a:rPr lang="zh-CN" altLang="en-US" sz="2400" b="1">
                <a:solidFill>
                  <a:schemeClr val="tx1"/>
                </a:solidFill>
                <a:latin typeface="仿宋" panose="02010609060101010101" charset="-122"/>
                <a:ea typeface="仿宋" panose="02010609060101010101" charset="-122"/>
              </a:rPr>
              <a:t>军事威胁</a:t>
            </a:r>
            <a:endParaRPr lang="zh-CN" altLang="en-US" sz="2400" b="1">
              <a:solidFill>
                <a:schemeClr val="tx1"/>
              </a:solidFill>
              <a:latin typeface="仿宋" panose="02010609060101010101" charset="-122"/>
              <a:ea typeface="仿宋" panose="02010609060101010101" charset="-122"/>
            </a:endParaRPr>
          </a:p>
        </p:txBody>
      </p:sp>
      <p:sp>
        <p:nvSpPr>
          <p:cNvPr id="22" name="文本框 21"/>
          <p:cNvSpPr txBox="1"/>
          <p:nvPr>
            <p:custDataLst>
              <p:tags r:id="rId12"/>
            </p:custDataLst>
          </p:nvPr>
        </p:nvSpPr>
        <p:spPr>
          <a:xfrm>
            <a:off x="7625715" y="2717943"/>
            <a:ext cx="528003" cy="1477325"/>
          </a:xfrm>
          <a:prstGeom prst="rect">
            <a:avLst/>
          </a:prstGeom>
          <a:noFill/>
          <a:ln w="9525" cap="flat" cmpd="sng">
            <a:noFill/>
            <a:prstDash val="solid"/>
            <a:miter/>
            <a:headEnd type="none" w="med" len="med"/>
            <a:tailEnd type="none" w="med" len="med"/>
          </a:ln>
        </p:spPr>
        <p:txBody>
          <a:bodyPr lIns="121917" tIns="60958" rIns="121917" bIns="60958"/>
          <a:lstStyle/>
          <a:p>
            <a:pPr algn="just"/>
            <a:r>
              <a:rPr lang="zh-CN" altLang="en-US" sz="2400" b="1">
                <a:solidFill>
                  <a:schemeClr val="tx1"/>
                </a:solidFill>
                <a:latin typeface="仿宋" panose="02010609060101010101" charset="-122"/>
                <a:ea typeface="仿宋" panose="02010609060101010101" charset="-122"/>
              </a:rPr>
              <a:t>外交孤立</a:t>
            </a:r>
            <a:endParaRPr lang="zh-CN" altLang="en-US" sz="2400" b="1">
              <a:solidFill>
                <a:schemeClr val="tx1"/>
              </a:solidFill>
              <a:latin typeface="仿宋" panose="02010609060101010101" charset="-122"/>
              <a:ea typeface="仿宋" panose="02010609060101010101" charset="-122"/>
            </a:endParaRPr>
          </a:p>
        </p:txBody>
      </p:sp>
      <p:sp>
        <p:nvSpPr>
          <p:cNvPr id="25" name="文本框 24"/>
          <p:cNvSpPr txBox="1"/>
          <p:nvPr>
            <p:custDataLst>
              <p:tags r:id="rId13"/>
            </p:custDataLst>
          </p:nvPr>
        </p:nvSpPr>
        <p:spPr>
          <a:xfrm>
            <a:off x="8670472" y="2717943"/>
            <a:ext cx="539251" cy="1477325"/>
          </a:xfrm>
          <a:prstGeom prst="rect">
            <a:avLst/>
          </a:prstGeom>
          <a:noFill/>
          <a:ln w="9525" cap="flat" cmpd="sng">
            <a:noFill/>
            <a:prstDash val="solid"/>
            <a:miter/>
            <a:headEnd type="none" w="med" len="med"/>
            <a:tailEnd type="none" w="med" len="med"/>
          </a:ln>
        </p:spPr>
        <p:txBody>
          <a:bodyPr lIns="121917" tIns="60958" rIns="121917" bIns="60958"/>
          <a:lstStyle/>
          <a:p>
            <a:pPr algn="just"/>
            <a:r>
              <a:rPr lang="zh-CN" altLang="en-US" sz="2400" b="1">
                <a:solidFill>
                  <a:schemeClr val="tx1"/>
                </a:solidFill>
                <a:latin typeface="仿宋" panose="02010609060101010101" charset="-122"/>
                <a:ea typeface="仿宋" panose="02010609060101010101" charset="-122"/>
              </a:rPr>
              <a:t>经济</a:t>
            </a:r>
            <a:endParaRPr lang="zh-CN" altLang="en-US" sz="2400" b="1">
              <a:solidFill>
                <a:schemeClr val="tx1"/>
              </a:solidFill>
              <a:latin typeface="仿宋" panose="02010609060101010101" charset="-122"/>
              <a:ea typeface="仿宋" panose="02010609060101010101" charset="-122"/>
            </a:endParaRPr>
          </a:p>
          <a:p>
            <a:pPr algn="just"/>
            <a:r>
              <a:rPr lang="zh-CN" altLang="en-US" sz="2400" b="1">
                <a:solidFill>
                  <a:schemeClr val="tx1"/>
                </a:solidFill>
                <a:latin typeface="仿宋" panose="02010609060101010101" charset="-122"/>
                <a:ea typeface="仿宋" panose="02010609060101010101" charset="-122"/>
              </a:rPr>
              <a:t>封</a:t>
            </a:r>
            <a:endParaRPr lang="zh-CN" altLang="en-US" sz="2400" b="1">
              <a:solidFill>
                <a:schemeClr val="tx1"/>
              </a:solidFill>
              <a:latin typeface="仿宋" panose="02010609060101010101" charset="-122"/>
              <a:ea typeface="仿宋" panose="02010609060101010101" charset="-122"/>
            </a:endParaRPr>
          </a:p>
          <a:p>
            <a:pPr algn="just"/>
            <a:r>
              <a:rPr lang="zh-CN" altLang="en-US" sz="2400" b="1">
                <a:solidFill>
                  <a:schemeClr val="tx1"/>
                </a:solidFill>
                <a:latin typeface="仿宋" panose="02010609060101010101" charset="-122"/>
                <a:ea typeface="仿宋" panose="02010609060101010101" charset="-122"/>
              </a:rPr>
              <a:t>锁</a:t>
            </a:r>
            <a:endParaRPr lang="zh-CN" altLang="en-US" sz="2400" b="1">
              <a:solidFill>
                <a:schemeClr val="tx1"/>
              </a:solidFill>
              <a:latin typeface="仿宋" panose="02010609060101010101" charset="-122"/>
              <a:ea typeface="仿宋" panose="02010609060101010101" charset="-122"/>
            </a:endParaRPr>
          </a:p>
        </p:txBody>
      </p:sp>
      <p:sp>
        <p:nvSpPr>
          <p:cNvPr id="26" name="文本框 25"/>
          <p:cNvSpPr txBox="1"/>
          <p:nvPr>
            <p:custDataLst>
              <p:tags r:id="rId14"/>
            </p:custDataLst>
          </p:nvPr>
        </p:nvSpPr>
        <p:spPr>
          <a:xfrm>
            <a:off x="3555696" y="4842370"/>
            <a:ext cx="1760008" cy="553997"/>
          </a:xfrm>
          <a:prstGeom prst="rect">
            <a:avLst/>
          </a:prstGeom>
          <a:noFill/>
          <a:ln w="57150" cap="flat" cmpd="sng">
            <a:solidFill>
              <a:srgbClr val="F7152B"/>
            </a:solidFill>
            <a:prstDash val="solid"/>
            <a:miter/>
            <a:headEnd type="none" w="med" len="med"/>
            <a:tailEnd type="none" w="med" len="med"/>
          </a:ln>
        </p:spPr>
        <p:txBody>
          <a:bodyPr lIns="121917" tIns="60958" rIns="121917" bIns="60958"/>
          <a:lstStyle/>
          <a:p>
            <a:pPr algn="ctr"/>
            <a:r>
              <a:rPr lang="zh-CN" altLang="en-US" sz="2400" b="1">
                <a:solidFill>
                  <a:schemeClr val="tx1"/>
                </a:solidFill>
                <a:latin typeface="仿宋" panose="02010609060101010101" charset="-122"/>
                <a:ea typeface="仿宋" panose="02010609060101010101" charset="-122"/>
              </a:rPr>
              <a:t>革命党人</a:t>
            </a:r>
            <a:endParaRPr lang="zh-CN" altLang="en-US" sz="2400" b="1">
              <a:solidFill>
                <a:schemeClr val="tx1"/>
              </a:solidFill>
              <a:latin typeface="仿宋" panose="02010609060101010101" charset="-122"/>
              <a:ea typeface="仿宋" panose="02010609060101010101" charset="-122"/>
            </a:endParaRPr>
          </a:p>
        </p:txBody>
      </p:sp>
      <p:sp>
        <p:nvSpPr>
          <p:cNvPr id="27" name="文本框 26"/>
          <p:cNvSpPr txBox="1"/>
          <p:nvPr>
            <p:custDataLst>
              <p:tags r:id="rId15"/>
            </p:custDataLst>
          </p:nvPr>
        </p:nvSpPr>
        <p:spPr>
          <a:xfrm>
            <a:off x="7889716" y="4855953"/>
            <a:ext cx="2640013" cy="553997"/>
          </a:xfrm>
          <a:prstGeom prst="rect">
            <a:avLst/>
          </a:prstGeom>
          <a:ln>
            <a:solidFill>
              <a:schemeClr val="tx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121917" tIns="60958" rIns="121917" bIns="60958"/>
          <a:lstStyle/>
          <a:p>
            <a:pPr algn="ctr"/>
            <a:r>
              <a:rPr lang="zh-CN" altLang="en-US" sz="2400" b="1">
                <a:solidFill>
                  <a:schemeClr val="tx1"/>
                </a:solidFill>
                <a:latin typeface="仿宋" panose="02010609060101010101" charset="-122"/>
                <a:ea typeface="仿宋" panose="02010609060101010101" charset="-122"/>
              </a:rPr>
              <a:t>立宪派和旧官僚</a:t>
            </a:r>
            <a:endParaRPr lang="zh-CN" altLang="en-US" sz="2400" b="1">
              <a:solidFill>
                <a:schemeClr val="tx1"/>
              </a:solidFill>
              <a:latin typeface="仿宋" panose="02010609060101010101" charset="-122"/>
              <a:ea typeface="仿宋" panose="02010609060101010101" charset="-122"/>
            </a:endParaRPr>
          </a:p>
        </p:txBody>
      </p:sp>
      <p:sp>
        <p:nvSpPr>
          <p:cNvPr id="28" name="文本框 27"/>
          <p:cNvSpPr txBox="1"/>
          <p:nvPr>
            <p:custDataLst>
              <p:tags r:id="rId16"/>
            </p:custDataLst>
          </p:nvPr>
        </p:nvSpPr>
        <p:spPr>
          <a:xfrm>
            <a:off x="6948608" y="2005331"/>
            <a:ext cx="3168016" cy="480131"/>
          </a:xfrm>
          <a:prstGeom prst="rect">
            <a:avLst/>
          </a:prstGeom>
          <a:ln>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121917" tIns="60958" rIns="121917" bIns="60958"/>
          <a:lstStyle/>
          <a:p>
            <a:pPr algn="ctr"/>
            <a:r>
              <a:rPr lang="zh-CN" altLang="en-US" sz="2400" b="1">
                <a:solidFill>
                  <a:schemeClr val="tx1"/>
                </a:solidFill>
                <a:latin typeface="仿宋" panose="02010609060101010101" charset="-122"/>
                <a:ea typeface="仿宋" panose="02010609060101010101" charset="-122"/>
              </a:rPr>
              <a:t>帝国主义列强</a:t>
            </a:r>
            <a:endParaRPr lang="zh-CN" altLang="en-US" sz="2400" b="1">
              <a:solidFill>
                <a:schemeClr val="tx1"/>
              </a:solidFill>
              <a:latin typeface="仿宋" panose="02010609060101010101" charset="-122"/>
              <a:ea typeface="仿宋" panose="02010609060101010101" charset="-122"/>
            </a:endParaRPr>
          </a:p>
        </p:txBody>
      </p:sp>
      <p:sp>
        <p:nvSpPr>
          <p:cNvPr id="43" name="文本框 42"/>
          <p:cNvSpPr txBox="1"/>
          <p:nvPr>
            <p:custDataLst>
              <p:tags r:id="rId17"/>
            </p:custDataLst>
          </p:nvPr>
        </p:nvSpPr>
        <p:spPr>
          <a:xfrm>
            <a:off x="4193699" y="2005331"/>
            <a:ext cx="1584008" cy="480131"/>
          </a:xfrm>
          <a:prstGeom prst="rect">
            <a:avLst/>
          </a:prstGeom>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121917" tIns="60958" rIns="121917" bIns="60958"/>
          <a:lstStyle/>
          <a:p>
            <a:pPr algn="ctr"/>
            <a:r>
              <a:rPr lang="zh-CN" altLang="en-US" sz="2400" b="1">
                <a:solidFill>
                  <a:schemeClr val="tx1"/>
                </a:solidFill>
                <a:latin typeface="仿宋" panose="02010609060101010101" charset="-122"/>
                <a:ea typeface="仿宋" panose="02010609060101010101" charset="-122"/>
              </a:rPr>
              <a:t>袁世凯</a:t>
            </a:r>
            <a:endParaRPr lang="zh-CN" altLang="en-US" sz="2400" b="1">
              <a:solidFill>
                <a:schemeClr val="tx1"/>
              </a:solidFill>
              <a:latin typeface="仿宋" panose="02010609060101010101" charset="-122"/>
              <a:ea typeface="仿宋" panose="02010609060101010101" charset="-122"/>
            </a:endParaRPr>
          </a:p>
        </p:txBody>
      </p:sp>
      <p:sp>
        <p:nvSpPr>
          <p:cNvPr id="44" name="直接连接符 43"/>
          <p:cNvSpPr/>
          <p:nvPr>
            <p:custDataLst>
              <p:tags r:id="rId18"/>
            </p:custDataLst>
          </p:nvPr>
        </p:nvSpPr>
        <p:spPr>
          <a:xfrm flipH="1">
            <a:off x="5389177" y="5141246"/>
            <a:ext cx="2376012" cy="0"/>
          </a:xfrm>
          <a:prstGeom prst="line">
            <a:avLst/>
          </a:prstGeom>
          <a:ln>
            <a:solidFill>
              <a:schemeClr val="tx1"/>
            </a:solidFill>
            <a:headEnd type="none" w="med" len="med"/>
            <a:tailEnd type="triangle" w="med" len="med"/>
          </a:ln>
        </p:spPr>
        <p:style>
          <a:lnRef idx="3">
            <a:schemeClr val="accent6"/>
          </a:lnRef>
          <a:fillRef idx="0">
            <a:schemeClr val="accent6"/>
          </a:fillRef>
          <a:effectRef idx="2">
            <a:schemeClr val="accent6"/>
          </a:effectRef>
          <a:fontRef idx="minor">
            <a:schemeClr val="tx1"/>
          </a:fontRef>
        </p:style>
        <p:txBody>
          <a:bodyPr/>
          <a:lstStyle/>
          <a:p/>
        </p:txBody>
      </p:sp>
      <p:sp>
        <p:nvSpPr>
          <p:cNvPr id="50" name="直接连接符 49"/>
          <p:cNvSpPr/>
          <p:nvPr>
            <p:custDataLst>
              <p:tags r:id="rId19"/>
            </p:custDataLst>
          </p:nvPr>
        </p:nvSpPr>
        <p:spPr>
          <a:xfrm>
            <a:off x="7097395" y="2628265"/>
            <a:ext cx="635" cy="1894205"/>
          </a:xfrm>
          <a:prstGeom prst="line">
            <a:avLst/>
          </a:prstGeom>
          <a:ln>
            <a:solidFill>
              <a:schemeClr val="tx1"/>
            </a:solidFill>
            <a:headEnd type="none" w="med" len="med"/>
            <a:tailEnd type="triangle" w="med" len="med"/>
          </a:ln>
        </p:spPr>
        <p:style>
          <a:lnRef idx="3">
            <a:schemeClr val="accent3"/>
          </a:lnRef>
          <a:fillRef idx="0">
            <a:schemeClr val="accent3"/>
          </a:fillRef>
          <a:effectRef idx="2">
            <a:schemeClr val="accent3"/>
          </a:effectRef>
          <a:fontRef idx="minor">
            <a:schemeClr val="tx1"/>
          </a:fontRef>
        </p:style>
        <p:txBody>
          <a:bodyPr/>
          <a:lstStyle/>
          <a:p/>
        </p:txBody>
      </p:sp>
      <p:sp>
        <p:nvSpPr>
          <p:cNvPr id="51" name="直接连接符 50"/>
          <p:cNvSpPr/>
          <p:nvPr>
            <p:custDataLst>
              <p:tags r:id="rId20"/>
            </p:custDataLst>
          </p:nvPr>
        </p:nvSpPr>
        <p:spPr>
          <a:xfrm flipH="1">
            <a:off x="8154035" y="2628265"/>
            <a:ext cx="18415" cy="1894205"/>
          </a:xfrm>
          <a:prstGeom prst="line">
            <a:avLst/>
          </a:prstGeom>
          <a:ln>
            <a:solidFill>
              <a:schemeClr val="tx1"/>
            </a:solidFill>
            <a:headEnd type="none" w="med" len="med"/>
            <a:tailEnd type="triangle" w="med" len="med"/>
          </a:ln>
        </p:spPr>
        <p:style>
          <a:lnRef idx="3">
            <a:schemeClr val="accent3"/>
          </a:lnRef>
          <a:fillRef idx="0">
            <a:schemeClr val="accent3"/>
          </a:fillRef>
          <a:effectRef idx="2">
            <a:schemeClr val="accent3"/>
          </a:effectRef>
          <a:fontRef idx="minor">
            <a:schemeClr val="tx1"/>
          </a:fontRef>
        </p:style>
        <p:txBody>
          <a:bodyPr/>
          <a:lstStyle/>
          <a:p/>
        </p:txBody>
      </p:sp>
      <p:sp>
        <p:nvSpPr>
          <p:cNvPr id="52" name="直接连接符 51"/>
          <p:cNvSpPr/>
          <p:nvPr>
            <p:custDataLst>
              <p:tags r:id="rId21"/>
            </p:custDataLst>
          </p:nvPr>
        </p:nvSpPr>
        <p:spPr>
          <a:xfrm>
            <a:off x="9210040" y="2609215"/>
            <a:ext cx="635" cy="1913255"/>
          </a:xfrm>
          <a:prstGeom prst="line">
            <a:avLst/>
          </a:prstGeom>
          <a:ln>
            <a:solidFill>
              <a:schemeClr val="tx1"/>
            </a:solidFill>
            <a:headEnd type="none" w="med" len="med"/>
            <a:tailEnd type="triangle" w="med" len="med"/>
          </a:ln>
        </p:spPr>
        <p:style>
          <a:lnRef idx="3">
            <a:schemeClr val="accent3"/>
          </a:lnRef>
          <a:fillRef idx="0">
            <a:schemeClr val="accent3"/>
          </a:fillRef>
          <a:effectRef idx="2">
            <a:schemeClr val="accent3"/>
          </a:effectRef>
          <a:fontRef idx="minor">
            <a:schemeClr val="tx1"/>
          </a:fontRef>
        </p:style>
        <p:txBody>
          <a:bodyPr/>
          <a:lstStyle/>
          <a:p/>
        </p:txBody>
      </p:sp>
      <p:sp>
        <p:nvSpPr>
          <p:cNvPr id="53" name="文本框 52"/>
          <p:cNvSpPr txBox="1"/>
          <p:nvPr>
            <p:custDataLst>
              <p:tags r:id="rId22"/>
            </p:custDataLst>
          </p:nvPr>
        </p:nvSpPr>
        <p:spPr>
          <a:xfrm>
            <a:off x="1817687" y="2005331"/>
            <a:ext cx="1584008" cy="480131"/>
          </a:xfrm>
          <a:prstGeom prst="rect">
            <a:avLst/>
          </a:prstGeom>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121917" tIns="60958" rIns="121917" bIns="60958"/>
          <a:lstStyle/>
          <a:p>
            <a:pPr algn="ctr"/>
            <a:r>
              <a:rPr lang="zh-CN" altLang="en-US" sz="2400" b="1">
                <a:solidFill>
                  <a:schemeClr val="tx1"/>
                </a:solidFill>
                <a:latin typeface="仿宋" panose="02010609060101010101" charset="-122"/>
                <a:ea typeface="仿宋" panose="02010609060101010101" charset="-122"/>
              </a:rPr>
              <a:t>清政府</a:t>
            </a:r>
            <a:endParaRPr lang="zh-CN" altLang="en-US" sz="2400" b="1">
              <a:solidFill>
                <a:schemeClr val="tx1"/>
              </a:solidFill>
              <a:latin typeface="仿宋" panose="02010609060101010101" charset="-122"/>
              <a:ea typeface="仿宋" panose="02010609060101010101" charset="-122"/>
            </a:endParaRPr>
          </a:p>
        </p:txBody>
      </p:sp>
      <p:sp>
        <p:nvSpPr>
          <p:cNvPr id="54" name="矩形 53"/>
          <p:cNvSpPr/>
          <p:nvPr>
            <p:custDataLst>
              <p:tags r:id="rId23"/>
            </p:custDataLst>
          </p:nvPr>
        </p:nvSpPr>
        <p:spPr>
          <a:xfrm>
            <a:off x="2832861" y="4615887"/>
            <a:ext cx="7920039" cy="1107932"/>
          </a:xfrm>
          <a:prstGeom prst="rect">
            <a:avLst/>
          </a:prstGeom>
          <a:noFill/>
          <a:ln w="28575" cap="flat" cmpd="sng">
            <a:solidFill>
              <a:srgbClr val="C00000"/>
            </a:solidFill>
            <a:prstDash val="solid"/>
            <a:miter/>
            <a:headEnd type="none" w="med" len="med"/>
            <a:tailEnd type="none" w="med" len="med"/>
          </a:ln>
          <a:effectLst>
            <a:outerShdw dist="35921" dir="2699999" algn="ctr" rotWithShape="0">
              <a:srgbClr val="000000"/>
            </a:outerShdw>
          </a:effectLst>
        </p:spPr>
        <p:txBody>
          <a:bodyPr lIns="121917" tIns="60958" rIns="121917" bIns="60958"/>
          <a:lstStyle/>
          <a:p>
            <a:endParaRPr lang="zh-CN" altLang="en-US" sz="2400">
              <a:solidFill>
                <a:schemeClr val="tx1"/>
              </a:solidFill>
              <a:effectLst/>
              <a:latin typeface="仿宋" panose="02010609060101010101" charset="-122"/>
              <a:ea typeface="仿宋" panose="02010609060101010101" charset="-122"/>
            </a:endParaRPr>
          </a:p>
        </p:txBody>
      </p:sp>
      <p:sp>
        <p:nvSpPr>
          <p:cNvPr id="55" name="TextBox 1"/>
          <p:cNvSpPr txBox="1"/>
          <p:nvPr>
            <p:custDataLst>
              <p:tags r:id="rId24"/>
            </p:custDataLst>
          </p:nvPr>
        </p:nvSpPr>
        <p:spPr>
          <a:xfrm>
            <a:off x="3394006" y="1698553"/>
            <a:ext cx="864974" cy="492438"/>
          </a:xfrm>
          <a:prstGeom prst="rect">
            <a:avLst/>
          </a:prstGeom>
          <a:noFill/>
          <a:ln w="3175">
            <a:noFill/>
          </a:ln>
        </p:spPr>
        <p:txBody>
          <a:bodyPr wrap="none" lIns="121917" tIns="60958" rIns="121917" bIns="60958" rtlCol="0">
            <a:spAutoFit/>
          </a:bodyPr>
          <a:lstStyle/>
          <a:p>
            <a:r>
              <a:rPr lang="zh-CN" altLang="en-US" sz="2400" b="1">
                <a:solidFill>
                  <a:schemeClr val="tx1"/>
                </a:solidFill>
                <a:latin typeface="仿宋" panose="02010609060101010101" charset="-122"/>
                <a:ea typeface="仿宋" panose="02010609060101010101" charset="-122"/>
              </a:rPr>
              <a:t>支持</a:t>
            </a:r>
            <a:endParaRPr lang="zh-CN" altLang="en-US" sz="2400" b="1">
              <a:solidFill>
                <a:schemeClr val="tx1"/>
              </a:solidFill>
              <a:latin typeface="仿宋" panose="02010609060101010101" charset="-122"/>
              <a:ea typeface="仿宋" panose="02010609060101010101" charset="-122"/>
            </a:endParaRPr>
          </a:p>
        </p:txBody>
      </p:sp>
      <p:sp>
        <p:nvSpPr>
          <p:cNvPr id="56" name="TextBox 22"/>
          <p:cNvSpPr txBox="1"/>
          <p:nvPr>
            <p:custDataLst>
              <p:tags r:id="rId25"/>
            </p:custDataLst>
          </p:nvPr>
        </p:nvSpPr>
        <p:spPr>
          <a:xfrm>
            <a:off x="5884385" y="1698553"/>
            <a:ext cx="864974" cy="492438"/>
          </a:xfrm>
          <a:prstGeom prst="rect">
            <a:avLst/>
          </a:prstGeom>
          <a:noFill/>
          <a:ln w="3175">
            <a:noFill/>
          </a:ln>
        </p:spPr>
        <p:txBody>
          <a:bodyPr wrap="none" lIns="121917" tIns="60958" rIns="121917" bIns="60958" rtlCol="0">
            <a:spAutoFit/>
          </a:bodyPr>
          <a:lstStyle/>
          <a:p>
            <a:r>
              <a:rPr lang="zh-CN" altLang="en-US" sz="2400" b="1">
                <a:solidFill>
                  <a:schemeClr val="tx1"/>
                </a:solidFill>
                <a:latin typeface="仿宋" panose="02010609060101010101" charset="-122"/>
                <a:ea typeface="仿宋" panose="02010609060101010101" charset="-122"/>
              </a:rPr>
              <a:t>支持</a:t>
            </a:r>
            <a:endParaRPr lang="zh-CN" altLang="en-US" sz="2400" b="1">
              <a:solidFill>
                <a:schemeClr val="tx1"/>
              </a:solidFill>
              <a:latin typeface="仿宋" panose="02010609060101010101" charset="-122"/>
              <a:ea typeface="仿宋" panose="02010609060101010101" charset="-122"/>
            </a:endParaRPr>
          </a:p>
        </p:txBody>
      </p:sp>
      <p:sp>
        <p:nvSpPr>
          <p:cNvPr id="57" name="TextBox 2"/>
          <p:cNvSpPr txBox="1"/>
          <p:nvPr>
            <p:custDataLst>
              <p:tags r:id="rId26"/>
            </p:custDataLst>
          </p:nvPr>
        </p:nvSpPr>
        <p:spPr>
          <a:xfrm>
            <a:off x="5759774" y="5723819"/>
            <a:ext cx="2411873" cy="492438"/>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none" lIns="121917" tIns="60958" rIns="121917" bIns="60958" rtlCol="0">
            <a:spAutoFit/>
          </a:bodyPr>
          <a:lstStyle/>
          <a:p>
            <a:r>
              <a:rPr lang="zh-CN" altLang="en-US" sz="2400" b="1">
                <a:solidFill>
                  <a:schemeClr val="tx1"/>
                </a:solidFill>
                <a:latin typeface="仿宋" panose="02010609060101010101" charset="-122"/>
                <a:ea typeface="仿宋" panose="02010609060101010101" charset="-122"/>
              </a:rPr>
              <a:t>反清的革命阵营</a:t>
            </a:r>
            <a:endParaRPr lang="zh-CN" altLang="en-US" sz="2400" b="1">
              <a:solidFill>
                <a:schemeClr val="tx1"/>
              </a:solidFill>
              <a:latin typeface="仿宋" panose="02010609060101010101" charset="-122"/>
              <a:ea typeface="仿宋" panose="02010609060101010101" charset="-122"/>
            </a:endParaRPr>
          </a:p>
        </p:txBody>
      </p:sp>
      <p:sp>
        <p:nvSpPr>
          <p:cNvPr id="58" name="矩形 57"/>
          <p:cNvSpPr/>
          <p:nvPr>
            <p:custDataLst>
              <p:tags r:id="rId27"/>
            </p:custDataLst>
          </p:nvPr>
        </p:nvSpPr>
        <p:spPr>
          <a:xfrm>
            <a:off x="110490" y="4636135"/>
            <a:ext cx="2523490" cy="1967230"/>
          </a:xfrm>
          <a:prstGeom prst="rect">
            <a:avLst/>
          </a:prstGeom>
          <a:solidFill>
            <a:schemeClr val="bg1"/>
          </a:solidFill>
          <a:ln>
            <a:noFill/>
            <a:prstDash val="dash"/>
          </a:ln>
          <a:scene3d>
            <a:camera prst="orthographicFront"/>
            <a:lightRig rig="threePt" dir="t"/>
          </a:scene3d>
          <a:sp3d>
            <a:bevelT w="139700" h="139700" prst="divot"/>
          </a:sp3d>
        </p:spPr>
        <p:style>
          <a:lnRef idx="2">
            <a:schemeClr val="accent6"/>
          </a:lnRef>
          <a:fillRef idx="1">
            <a:schemeClr val="lt1"/>
          </a:fillRef>
          <a:effectRef idx="0">
            <a:schemeClr val="accent6"/>
          </a:effectRef>
          <a:fontRef idx="minor">
            <a:schemeClr val="dk1"/>
          </a:fontRef>
        </p:style>
        <p:txBody>
          <a:bodyPr wrap="square" lIns="121917" tIns="60958" rIns="121917" bIns="60958">
            <a:spAutoFit/>
          </a:bodyPr>
          <a:lstStyle/>
          <a:p>
            <a:r>
              <a:rPr lang="zh-CN" altLang="en-US" sz="24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孙中山被迫发表声明：</a:t>
            </a:r>
            <a:endParaRPr lang="en-US" altLang="zh-CN" sz="24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p>
            <a:r>
              <a:rPr lang="zh-CN" altLang="en-US" sz="24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只要清帝退位，袁世凯赞成共和，</a:t>
            </a:r>
            <a:endParaRPr lang="en-US" altLang="zh-CN" sz="24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p>
            <a:r>
              <a:rPr lang="zh-CN" altLang="en-US" sz="24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即举袁为大总统。</a:t>
            </a:r>
            <a:endParaRPr lang="zh-CN" altLang="en-US" sz="24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59" name="文本框 58"/>
          <p:cNvSpPr txBox="1"/>
          <p:nvPr>
            <p:custDataLst>
              <p:tags r:id="rId28"/>
            </p:custDataLst>
          </p:nvPr>
        </p:nvSpPr>
        <p:spPr>
          <a:xfrm>
            <a:off x="2451735" y="1358265"/>
            <a:ext cx="2937510" cy="460375"/>
          </a:xfrm>
          <a:prstGeom prst="rect">
            <a:avLst/>
          </a:prstGeom>
          <a:noFill/>
        </p:spPr>
        <p:txBody>
          <a:bodyPr wrap="none" rtlCol="0">
            <a:spAutoFit/>
          </a:bodyPr>
          <a:lstStyle/>
          <a:p>
            <a:pPr algn="l"/>
            <a:r>
              <a:rPr lang="zh-CN" altLang="en-US" sz="2400" b="1">
                <a:latin typeface="仿宋" panose="02010609060101010101" charset="-122"/>
                <a:ea typeface="仿宋" panose="02010609060101010101" charset="-122"/>
                <a:cs typeface="仿宋" panose="02010609060101010101" charset="-122"/>
                <a:sym typeface="+mn-ea"/>
              </a:rPr>
              <a:t>①列强支持袁世凯；  </a:t>
            </a:r>
            <a:endParaRPr lang="zh-CN" altLang="en-US" sz="2400" b="1">
              <a:latin typeface="仿宋" panose="02010609060101010101" charset="-122"/>
              <a:ea typeface="仿宋" panose="02010609060101010101" charset="-122"/>
              <a:cs typeface="仿宋" panose="02010609060101010101" charset="-122"/>
              <a:sym typeface="+mn-ea"/>
            </a:endParaRPr>
          </a:p>
        </p:txBody>
      </p:sp>
      <p:sp>
        <p:nvSpPr>
          <p:cNvPr id="60" name="文本框 59"/>
          <p:cNvSpPr txBox="1"/>
          <p:nvPr>
            <p:custDataLst>
              <p:tags r:id="rId29"/>
            </p:custDataLst>
          </p:nvPr>
        </p:nvSpPr>
        <p:spPr>
          <a:xfrm>
            <a:off x="5267325" y="1358265"/>
            <a:ext cx="3397250" cy="460375"/>
          </a:xfrm>
          <a:prstGeom prst="rect">
            <a:avLst/>
          </a:prstGeom>
          <a:noFill/>
        </p:spPr>
        <p:txBody>
          <a:bodyPr wrap="none" rtlCol="0">
            <a:spAutoFit/>
          </a:bodyPr>
          <a:lstStyle/>
          <a:p>
            <a:pPr algn="l"/>
            <a:r>
              <a:rPr lang="zh-CN" altLang="en-US" sz="2400" b="1">
                <a:latin typeface="仿宋" panose="02010609060101010101" charset="-122"/>
                <a:ea typeface="仿宋" panose="02010609060101010101" charset="-122"/>
                <a:cs typeface="仿宋" panose="02010609060101010101" charset="-122"/>
                <a:sym typeface="+mn-ea"/>
              </a:rPr>
              <a:t>②武力威胁</a:t>
            </a:r>
            <a:r>
              <a:rPr lang="en-US" altLang="zh-CN" sz="2400" b="1">
                <a:latin typeface="仿宋" panose="02010609060101010101" charset="-122"/>
                <a:ea typeface="仿宋" panose="02010609060101010101" charset="-122"/>
                <a:cs typeface="仿宋" panose="02010609060101010101" charset="-122"/>
                <a:sym typeface="+mn-ea"/>
              </a:rPr>
              <a:t>&amp;</a:t>
            </a:r>
            <a:r>
              <a:rPr lang="zh-CN" altLang="en-US" sz="2400" b="1">
                <a:latin typeface="仿宋" panose="02010609060101010101" charset="-122"/>
                <a:ea typeface="仿宋" panose="02010609060101010101" charset="-122"/>
                <a:cs typeface="仿宋" panose="02010609060101010101" charset="-122"/>
                <a:sym typeface="+mn-ea"/>
              </a:rPr>
              <a:t>政治利诱；  </a:t>
            </a:r>
            <a:endParaRPr lang="zh-CN" altLang="en-US" sz="2400" b="1">
              <a:latin typeface="仿宋" panose="02010609060101010101" charset="-122"/>
              <a:ea typeface="仿宋" panose="02010609060101010101" charset="-122"/>
              <a:cs typeface="仿宋" panose="02010609060101010101" charset="-122"/>
              <a:sym typeface="+mn-ea"/>
            </a:endParaRPr>
          </a:p>
        </p:txBody>
      </p:sp>
      <p:sp>
        <p:nvSpPr>
          <p:cNvPr id="61" name="文本框 60"/>
          <p:cNvSpPr txBox="1"/>
          <p:nvPr>
            <p:custDataLst>
              <p:tags r:id="rId30"/>
            </p:custDataLst>
          </p:nvPr>
        </p:nvSpPr>
        <p:spPr>
          <a:xfrm>
            <a:off x="8414385" y="1358265"/>
            <a:ext cx="3855720" cy="460375"/>
          </a:xfrm>
          <a:prstGeom prst="rect">
            <a:avLst/>
          </a:prstGeom>
          <a:noFill/>
        </p:spPr>
        <p:txBody>
          <a:bodyPr wrap="none" rtlCol="0">
            <a:spAutoFit/>
          </a:bodyPr>
          <a:lstStyle/>
          <a:p>
            <a:pPr algn="l"/>
            <a:r>
              <a:rPr lang="zh-CN" altLang="en-US" sz="2400" b="1">
                <a:latin typeface="仿宋" panose="02010609060101010101" charset="-122"/>
                <a:ea typeface="仿宋" panose="02010609060101010101" charset="-122"/>
                <a:cs typeface="仿宋" panose="02010609060101010101" charset="-122"/>
                <a:sym typeface="+mn-ea"/>
              </a:rPr>
              <a:t>③孙中山迫于形势妥协退让  </a:t>
            </a:r>
            <a:endParaRPr lang="zh-CN" altLang="en-US" sz="2400" b="1">
              <a:latin typeface="仿宋" panose="02010609060101010101" charset="-122"/>
              <a:ea typeface="仿宋" panose="02010609060101010101" charset="-122"/>
              <a:cs typeface="仿宋"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additive="base">
                                        <p:cTn id="16" dur="500" fill="hold"/>
                                        <p:tgtEl>
                                          <p:spTgt spid="55"/>
                                        </p:tgtEl>
                                        <p:attrNameLst>
                                          <p:attrName>ppt_x</p:attrName>
                                        </p:attrNameLst>
                                      </p:cBhvr>
                                      <p:tavLst>
                                        <p:tav tm="0">
                                          <p:val>
                                            <p:strVal val="0-#ppt_w/2"/>
                                          </p:val>
                                        </p:tav>
                                        <p:tav tm="100000">
                                          <p:val>
                                            <p:strVal val="#ppt_x"/>
                                          </p:val>
                                        </p:tav>
                                      </p:tavLst>
                                    </p:anim>
                                    <p:anim calcmode="lin" valueType="num">
                                      <p:cBhvr additive="base">
                                        <p:cTn id="17" dur="500" fill="hold"/>
                                        <p:tgtEl>
                                          <p:spTgt spid="55"/>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additive="base">
                                        <p:cTn id="25" dur="500" fill="hold"/>
                                        <p:tgtEl>
                                          <p:spTgt spid="56"/>
                                        </p:tgtEl>
                                        <p:attrNameLst>
                                          <p:attrName>ppt_x</p:attrName>
                                        </p:attrNameLst>
                                      </p:cBhvr>
                                      <p:tavLst>
                                        <p:tav tm="0">
                                          <p:val>
                                            <p:strVal val="1+#ppt_w/2"/>
                                          </p:val>
                                        </p:tav>
                                        <p:tav tm="100000">
                                          <p:val>
                                            <p:strVal val="#ppt_x"/>
                                          </p:val>
                                        </p:tav>
                                      </p:tavLst>
                                    </p:anim>
                                    <p:anim calcmode="lin" valueType="num">
                                      <p:cBhvr additive="base">
                                        <p:cTn id="26"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strips(downLeft)">
                                      <p:cBhvr>
                                        <p:cTn id="31" dur="500"/>
                                        <p:tgtEl>
                                          <p:spTgt spid="59"/>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grpId="0" nodeType="click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strips(downLeft)">
                                      <p:cBhvr>
                                        <p:cTn id="50" dur="500"/>
                                        <p:tgtEl>
                                          <p:spTgt spid="60"/>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0-#ppt_h/2"/>
                                          </p:val>
                                        </p:tav>
                                        <p:tav tm="100000">
                                          <p:val>
                                            <p:strVal val="#ppt_y"/>
                                          </p:val>
                                        </p:tav>
                                      </p:tavLst>
                                    </p:anim>
                                  </p:childTnLst>
                                </p:cTn>
                              </p:par>
                              <p:par>
                                <p:cTn id="65" presetID="2" presetClass="entr" presetSubtype="1"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anim calcmode="lin" valueType="num">
                                      <p:cBhvr additive="base">
                                        <p:cTn id="67" dur="500" fill="hold"/>
                                        <p:tgtEl>
                                          <p:spTgt spid="51"/>
                                        </p:tgtEl>
                                        <p:attrNameLst>
                                          <p:attrName>ppt_x</p:attrName>
                                        </p:attrNameLst>
                                      </p:cBhvr>
                                      <p:tavLst>
                                        <p:tav tm="0">
                                          <p:val>
                                            <p:strVal val="#ppt_x"/>
                                          </p:val>
                                        </p:tav>
                                        <p:tav tm="100000">
                                          <p:val>
                                            <p:strVal val="#ppt_x"/>
                                          </p:val>
                                        </p:tav>
                                      </p:tavLst>
                                    </p:anim>
                                    <p:anim calcmode="lin" valueType="num">
                                      <p:cBhvr additive="base">
                                        <p:cTn id="68" dur="500" fill="hold"/>
                                        <p:tgtEl>
                                          <p:spTgt spid="51"/>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0-#ppt_h/2"/>
                                          </p:val>
                                        </p:tav>
                                        <p:tav tm="100000">
                                          <p:val>
                                            <p:strVal val="#ppt_y"/>
                                          </p:val>
                                        </p:tav>
                                      </p:tavLst>
                                    </p:anim>
                                  </p:childTnLst>
                                </p:cTn>
                              </p:par>
                              <p:par>
                                <p:cTn id="73" presetID="2" presetClass="entr" presetSubtype="1" fill="hold" nodeType="with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additive="base">
                                        <p:cTn id="75" dur="500" fill="hold"/>
                                        <p:tgtEl>
                                          <p:spTgt spid="52"/>
                                        </p:tgtEl>
                                        <p:attrNameLst>
                                          <p:attrName>ppt_x</p:attrName>
                                        </p:attrNameLst>
                                      </p:cBhvr>
                                      <p:tavLst>
                                        <p:tav tm="0">
                                          <p:val>
                                            <p:strVal val="#ppt_x"/>
                                          </p:val>
                                        </p:tav>
                                        <p:tav tm="100000">
                                          <p:val>
                                            <p:strVal val="#ppt_x"/>
                                          </p:val>
                                        </p:tav>
                                      </p:tavLst>
                                    </p:anim>
                                    <p:anim calcmode="lin" valueType="num">
                                      <p:cBhvr additive="base">
                                        <p:cTn id="76" dur="500" fill="hold"/>
                                        <p:tgtEl>
                                          <p:spTgt spid="52"/>
                                        </p:tgtEl>
                                        <p:attrNameLst>
                                          <p:attrName>ppt_y</p:attrName>
                                        </p:attrNameLst>
                                      </p:cBhvr>
                                      <p:tavLst>
                                        <p:tav tm="0">
                                          <p:val>
                                            <p:strVal val="0-#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nodeType="clickEffect">
                                  <p:stCondLst>
                                    <p:cond delay="0"/>
                                  </p:stCondLst>
                                  <p:childTnLst>
                                    <p:set>
                                      <p:cBhvr>
                                        <p:cTn id="80" dur="1" fill="hold">
                                          <p:stCondLst>
                                            <p:cond delay="0"/>
                                          </p:stCondLst>
                                        </p:cTn>
                                        <p:tgtEl>
                                          <p:spTgt spid="44"/>
                                        </p:tgtEl>
                                        <p:attrNameLst>
                                          <p:attrName>style.visibility</p:attrName>
                                        </p:attrNameLst>
                                      </p:cBhvr>
                                      <p:to>
                                        <p:strVal val="visible"/>
                                      </p:to>
                                    </p:set>
                                    <p:anim calcmode="lin" valueType="num">
                                      <p:cBhvr additive="base">
                                        <p:cTn id="81" dur="500" fill="hold"/>
                                        <p:tgtEl>
                                          <p:spTgt spid="44"/>
                                        </p:tgtEl>
                                        <p:attrNameLst>
                                          <p:attrName>ppt_x</p:attrName>
                                        </p:attrNameLst>
                                      </p:cBhvr>
                                      <p:tavLst>
                                        <p:tav tm="0">
                                          <p:val>
                                            <p:strVal val="1+#ppt_w/2"/>
                                          </p:val>
                                        </p:tav>
                                        <p:tav tm="100000">
                                          <p:val>
                                            <p:strVal val="#ppt_x"/>
                                          </p:val>
                                        </p:tav>
                                      </p:tavLst>
                                    </p:anim>
                                    <p:anim calcmode="lin" valueType="num">
                                      <p:cBhvr additive="base">
                                        <p:cTn id="82" dur="500" fill="hold"/>
                                        <p:tgtEl>
                                          <p:spTgt spid="44"/>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1+#ppt_w/2"/>
                                          </p:val>
                                        </p:tav>
                                        <p:tav tm="100000">
                                          <p:val>
                                            <p:strVal val="#ppt_x"/>
                                          </p:val>
                                        </p:tav>
                                      </p:tavLst>
                                    </p:anim>
                                    <p:anim calcmode="lin" valueType="num">
                                      <p:cBhvr additive="base">
                                        <p:cTn id="8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54"/>
                                        </p:tgtEl>
                                      </p:cBhvr>
                                    </p:animEffect>
                                    <p:set>
                                      <p:cBhvr>
                                        <p:cTn id="91" dur="1" fill="hold">
                                          <p:stCondLst>
                                            <p:cond delay="499"/>
                                          </p:stCondLst>
                                        </p:cTn>
                                        <p:tgtEl>
                                          <p:spTgt spid="54"/>
                                        </p:tgtEl>
                                        <p:attrNameLst>
                                          <p:attrName>style.visibility</p:attrName>
                                        </p:attrNameLst>
                                      </p:cBhvr>
                                      <p:to>
                                        <p:strVal val="hidden"/>
                                      </p:to>
                                    </p:set>
                                  </p:childTnLst>
                                </p:cTn>
                              </p:par>
                            </p:childTnLst>
                          </p:cTn>
                        </p:par>
                        <p:par>
                          <p:cTn id="92" fill="hold">
                            <p:stCondLst>
                              <p:cond delay="500"/>
                            </p:stCondLst>
                            <p:childTnLst>
                              <p:par>
                                <p:cTn id="93" presetID="2" presetClass="exit" presetSubtype="4" fill="hold" grpId="0" nodeType="afterEffect">
                                  <p:stCondLst>
                                    <p:cond delay="0"/>
                                  </p:stCondLst>
                                  <p:childTnLst>
                                    <p:anim calcmode="lin" valueType="num">
                                      <p:cBhvr additive="base">
                                        <p:cTn id="94" dur="500"/>
                                        <p:tgtEl>
                                          <p:spTgt spid="57"/>
                                        </p:tgtEl>
                                        <p:attrNameLst>
                                          <p:attrName>ppt_x</p:attrName>
                                        </p:attrNameLst>
                                      </p:cBhvr>
                                      <p:tavLst>
                                        <p:tav tm="0">
                                          <p:val>
                                            <p:strVal val="ppt_x"/>
                                          </p:val>
                                        </p:tav>
                                        <p:tav tm="100000">
                                          <p:val>
                                            <p:strVal val="ppt_x"/>
                                          </p:val>
                                        </p:tav>
                                      </p:tavLst>
                                    </p:anim>
                                    <p:anim calcmode="lin" valueType="num">
                                      <p:cBhvr additive="base">
                                        <p:cTn id="95" dur="500"/>
                                        <p:tgtEl>
                                          <p:spTgt spid="57"/>
                                        </p:tgtEl>
                                        <p:attrNameLst>
                                          <p:attrName>ppt_y</p:attrName>
                                        </p:attrNameLst>
                                      </p:cBhvr>
                                      <p:tavLst>
                                        <p:tav tm="0">
                                          <p:val>
                                            <p:strVal val="ppt_y"/>
                                          </p:val>
                                        </p:tav>
                                        <p:tav tm="100000">
                                          <p:val>
                                            <p:strVal val="1+ppt_h/2"/>
                                          </p:val>
                                        </p:tav>
                                      </p:tavLst>
                                    </p:anim>
                                    <p:set>
                                      <p:cBhvr>
                                        <p:cTn id="96" dur="1" fill="hold">
                                          <p:stCondLst>
                                            <p:cond delay="499"/>
                                          </p:stCondLst>
                                        </p:cTn>
                                        <p:tgtEl>
                                          <p:spTgt spid="57"/>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additive="base">
                                        <p:cTn id="101" dur="500" fill="hold"/>
                                        <p:tgtEl>
                                          <p:spTgt spid="58"/>
                                        </p:tgtEl>
                                        <p:attrNameLst>
                                          <p:attrName>ppt_x</p:attrName>
                                        </p:attrNameLst>
                                      </p:cBhvr>
                                      <p:tavLst>
                                        <p:tav tm="0">
                                          <p:val>
                                            <p:strVal val="#ppt_x"/>
                                          </p:val>
                                        </p:tav>
                                        <p:tav tm="100000">
                                          <p:val>
                                            <p:strVal val="#ppt_x"/>
                                          </p:val>
                                        </p:tav>
                                      </p:tavLst>
                                    </p:anim>
                                    <p:anim calcmode="lin" valueType="num">
                                      <p:cBhvr additive="base">
                                        <p:cTn id="10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8" presetClass="entr" presetSubtype="12" fill="hold" grpId="0" nodeType="click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strips(down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P spid="21" grpId="0"/>
      <p:bldP spid="22" grpId="0"/>
      <p:bldP spid="25" grpId="0"/>
      <p:bldP spid="43" grpId="0" animBg="1"/>
      <p:bldP spid="54" grpId="0" animBg="1"/>
      <p:bldP spid="55" grpId="0"/>
      <p:bldP spid="56" grpId="0"/>
      <p:bldP spid="57" grpId="0" animBg="1"/>
      <p:bldP spid="58" grpId="0" animBg="1"/>
      <p:bldP spid="59" grpId="0"/>
      <p:bldP spid="60"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365125" y="1413510"/>
            <a:ext cx="8209280" cy="1014730"/>
          </a:xfrm>
          <a:prstGeom prst="rect">
            <a:avLst/>
          </a:prstGeom>
          <a:noFill/>
          <a:ln w="9525">
            <a:noFill/>
          </a:ln>
        </p:spPr>
        <p:txBody>
          <a:bodyPr wrap="square">
            <a:spAutoFit/>
          </a:bodyPr>
          <a:lstStyle/>
          <a:p>
            <a:pPr indent="0" algn="just">
              <a:lnSpc>
                <a:spcPct val="125000"/>
              </a:lnSpc>
              <a:spcBef>
                <a:spcPct val="0"/>
              </a:spcBef>
              <a:spcAft>
                <a:spcPct val="0"/>
              </a:spcAft>
            </a:pPr>
            <a:r>
              <a:rPr lang="zh-CN" sz="2400" b="0">
                <a:latin typeface="黑体" panose="02010609060101010101" charset="-122"/>
                <a:ea typeface="黑体" panose="02010609060101010101" charset="-122"/>
                <a:cs typeface="黑体" panose="02010609060101010101" charset="-122"/>
              </a:rPr>
              <a:t>    ②清帝退位：1912年2月12日，清政府颁布《清帝逊位诏书》，宣告统治中国260多年的清王朝结束。</a:t>
            </a:r>
            <a:endParaRPr lang="zh-CN" sz="2400" b="0">
              <a:latin typeface="黑体" panose="02010609060101010101" charset="-122"/>
              <a:ea typeface="黑体" panose="02010609060101010101" charset="-122"/>
              <a:cs typeface="黑体" panose="02010609060101010101" charset="-122"/>
            </a:endParaRPr>
          </a:p>
        </p:txBody>
      </p:sp>
      <p:pic>
        <p:nvPicPr>
          <p:cNvPr id="4" name="图片 3"/>
          <p:cNvPicPr>
            <a:picLocks noChangeAspect="1"/>
          </p:cNvPicPr>
          <p:nvPr>
            <p:custDataLst>
              <p:tags r:id="rId2"/>
            </p:custDataLst>
          </p:nvPr>
        </p:nvPicPr>
        <p:blipFill>
          <a:blip r:embed="rId3" cstate="email"/>
          <a:srcRect/>
          <a:stretch>
            <a:fillRect/>
          </a:stretch>
        </p:blipFill>
        <p:spPr>
          <a:xfrm>
            <a:off x="8717915" y="1802765"/>
            <a:ext cx="3191510" cy="4637405"/>
          </a:xfrm>
          <a:prstGeom prst="rect">
            <a:avLst/>
          </a:prstGeom>
          <a:effectLst>
            <a:outerShdw blurRad="50800" dist="38100" dir="2700000" algn="tl" rotWithShape="0">
              <a:prstClr val="black">
                <a:alpha val="40000"/>
              </a:prstClr>
            </a:outerShdw>
          </a:effectLst>
        </p:spPr>
      </p:pic>
      <p:pic>
        <p:nvPicPr>
          <p:cNvPr id="8" name="图片 7"/>
          <p:cNvPicPr>
            <a:picLocks noChangeAspect="1"/>
          </p:cNvPicPr>
          <p:nvPr>
            <p:custDataLst>
              <p:tags r:id="rId4"/>
            </p:custDataLst>
          </p:nvPr>
        </p:nvPicPr>
        <p:blipFill>
          <a:blip r:embed="rId5" cstate="email"/>
          <a:srcRect/>
          <a:stretch>
            <a:fillRect/>
          </a:stretch>
        </p:blipFill>
        <p:spPr>
          <a:xfrm>
            <a:off x="365125" y="2889885"/>
            <a:ext cx="8231505" cy="3550285"/>
          </a:xfrm>
          <a:prstGeom prst="rect">
            <a:avLst/>
          </a:prstGeom>
          <a:effectLst>
            <a:outerShdw blurRad="50800" dist="38100" dir="2700000" algn="tl" rotWithShape="0">
              <a:prstClr val="black">
                <a:alpha val="40000"/>
              </a:prstClr>
            </a:outerShdw>
          </a:effectLst>
        </p:spPr>
      </p:pic>
      <p:sp>
        <p:nvSpPr>
          <p:cNvPr id="9" name="文本框 8"/>
          <p:cNvSpPr txBox="1"/>
          <p:nvPr>
            <p:custDataLst>
              <p:tags r:id="rId6"/>
            </p:custDataLst>
          </p:nvPr>
        </p:nvSpPr>
        <p:spPr>
          <a:xfrm>
            <a:off x="288925" y="6440170"/>
            <a:ext cx="4978400" cy="368300"/>
          </a:xfrm>
          <a:prstGeom prst="rect">
            <a:avLst/>
          </a:prstGeom>
          <a:noFill/>
        </p:spPr>
        <p:txBody>
          <a:bodyPr wrap="square" rtlCol="0" anchor="t">
            <a:spAutoFit/>
          </a:bodyPr>
          <a:lstStyle/>
          <a:p>
            <a:pPr algn="l"/>
            <a:r>
              <a:rPr lang="zh-CN" altLang="en-US">
                <a:latin typeface="+mn-ea"/>
              </a:rPr>
              <a:t>▶《清帝逊位诏书》（现存于中国国家博物馆）</a:t>
            </a:r>
            <a:endParaRPr lang="zh-CN" altLang="en-US">
              <a:latin typeface="+mn-ea"/>
            </a:endParaRPr>
          </a:p>
        </p:txBody>
      </p:sp>
      <p:sp>
        <p:nvSpPr>
          <p:cNvPr id="10" name="文本框 9"/>
          <p:cNvSpPr txBox="1"/>
          <p:nvPr>
            <p:custDataLst>
              <p:tags r:id="rId7"/>
            </p:custDataLst>
          </p:nvPr>
        </p:nvSpPr>
        <p:spPr>
          <a:xfrm>
            <a:off x="8596630" y="6470015"/>
            <a:ext cx="3771265" cy="368300"/>
          </a:xfrm>
          <a:prstGeom prst="rect">
            <a:avLst/>
          </a:prstGeom>
          <a:noFill/>
        </p:spPr>
        <p:txBody>
          <a:bodyPr wrap="square" rtlCol="0" anchor="t">
            <a:spAutoFit/>
          </a:bodyPr>
          <a:lstStyle/>
          <a:p>
            <a:pPr algn="l"/>
            <a:r>
              <a:rPr lang="zh-CN" altLang="en-US">
                <a:latin typeface="+mn-ea"/>
              </a:rPr>
              <a:t>▶溥仪（幼年）</a:t>
            </a:r>
            <a:endParaRPr lang="zh-CN" altLang="en-US">
              <a:latin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1720215" y="365125"/>
            <a:ext cx="8999220" cy="1370965"/>
          </a:xfrm>
          <a:prstGeom prst="rect">
            <a:avLst/>
          </a:prstGeom>
          <a:noFill/>
        </p:spPr>
        <p:txBody>
          <a:bodyPr wrap="square" rtlCol="0">
            <a:spAutoFit/>
          </a:bodyPr>
          <a:lstStyle/>
          <a:p>
            <a:pPr algn="ctr">
              <a:lnSpc>
                <a:spcPct val="130000"/>
              </a:lnSpc>
            </a:pPr>
            <a:r>
              <a:rPr lang="en-US" altLang="zh-CN" sz="3200" b="1" dirty="0">
                <a:solidFill>
                  <a:schemeClr val="tx1"/>
                </a:solidFill>
                <a:latin typeface="方正粗黑宋简体" panose="02000000000000000000" charset="-122"/>
                <a:ea typeface="方正粗黑宋简体" panose="02000000000000000000" charset="-122"/>
                <a:cs typeface="方正粗黑宋简体" panose="02000000000000000000" charset="-122"/>
              </a:rPr>
              <a:t>1840</a:t>
            </a:r>
            <a:r>
              <a:rPr lang="zh-CN" altLang="en-US" sz="3200" b="1" dirty="0">
                <a:solidFill>
                  <a:schemeClr val="tx1"/>
                </a:solidFill>
                <a:latin typeface="方正粗黑宋简体" panose="02000000000000000000" charset="-122"/>
                <a:ea typeface="方正粗黑宋简体" panose="02000000000000000000" charset="-122"/>
                <a:cs typeface="方正粗黑宋简体" panose="02000000000000000000" charset="-122"/>
              </a:rPr>
              <a:t>年</a:t>
            </a:r>
            <a:r>
              <a:rPr lang="en-US" altLang="zh-CN" sz="3200" b="1" dirty="0">
                <a:solidFill>
                  <a:schemeClr val="tx1"/>
                </a:solidFill>
                <a:latin typeface="方正粗黑宋简体" panose="02000000000000000000" charset="-122"/>
                <a:ea typeface="方正粗黑宋简体" panose="02000000000000000000" charset="-122"/>
                <a:cs typeface="方正粗黑宋简体" panose="02000000000000000000" charset="-122"/>
              </a:rPr>
              <a:t>-1899</a:t>
            </a:r>
            <a:r>
              <a:rPr lang="zh-CN" altLang="en-US" sz="3200" b="1" dirty="0">
                <a:solidFill>
                  <a:schemeClr val="tx1"/>
                </a:solidFill>
                <a:latin typeface="方正粗黑宋简体" panose="02000000000000000000" charset="-122"/>
                <a:ea typeface="方正粗黑宋简体" panose="02000000000000000000" charset="-122"/>
                <a:cs typeface="方正粗黑宋简体" panose="02000000000000000000" charset="-122"/>
              </a:rPr>
              <a:t>年清政府面临哪些统治危机？</a:t>
            </a:r>
            <a:endParaRPr lang="zh-CN" altLang="en-US" sz="3200" b="1" dirty="0">
              <a:solidFill>
                <a:schemeClr val="tx1"/>
              </a:solidFill>
              <a:latin typeface="方正粗黑宋简体" panose="02000000000000000000" charset="-122"/>
              <a:ea typeface="方正粗黑宋简体" panose="02000000000000000000" charset="-122"/>
              <a:cs typeface="方正粗黑宋简体" panose="02000000000000000000" charset="-122"/>
            </a:endParaRPr>
          </a:p>
          <a:p>
            <a:pPr algn="ctr">
              <a:lnSpc>
                <a:spcPct val="130000"/>
              </a:lnSpc>
            </a:pPr>
            <a:r>
              <a:rPr lang="zh-CN" altLang="en-US" sz="3200" b="1" dirty="0">
                <a:solidFill>
                  <a:schemeClr val="tx1"/>
                </a:solidFill>
                <a:latin typeface="方正粗黑宋简体" panose="02000000000000000000" charset="-122"/>
                <a:ea typeface="方正粗黑宋简体" panose="02000000000000000000" charset="-122"/>
                <a:cs typeface="方正粗黑宋简体" panose="02000000000000000000" charset="-122"/>
              </a:rPr>
              <a:t>清政府是如何应对的？结局如何？</a:t>
            </a:r>
            <a:endParaRPr lang="zh-CN" altLang="en-US" sz="3200" b="1" dirty="0">
              <a:solidFill>
                <a:schemeClr val="tx1"/>
              </a:solidFill>
              <a:latin typeface="方正粗黑宋简体" panose="02000000000000000000" charset="-122"/>
              <a:ea typeface="方正粗黑宋简体" panose="02000000000000000000" charset="-122"/>
              <a:cs typeface="方正粗黑宋简体" panose="02000000000000000000" charset="-122"/>
            </a:endParaRPr>
          </a:p>
        </p:txBody>
      </p:sp>
      <p:sp>
        <p:nvSpPr>
          <p:cNvPr id="8" name="文本框 7"/>
          <p:cNvSpPr txBox="1"/>
          <p:nvPr>
            <p:custDataLst>
              <p:tags r:id="rId2"/>
            </p:custDataLst>
          </p:nvPr>
        </p:nvSpPr>
        <p:spPr>
          <a:xfrm>
            <a:off x="943610" y="1818640"/>
            <a:ext cx="4398010" cy="2501900"/>
          </a:xfrm>
          <a:prstGeom prst="rect">
            <a:avLst/>
          </a:prstGeom>
          <a:noFill/>
        </p:spPr>
        <p:txBody>
          <a:bodyPr wrap="square" rtlCol="0">
            <a:spAutoFit/>
          </a:bodyPr>
          <a:lstStyle/>
          <a:p>
            <a:pPr algn="l">
              <a:lnSpc>
                <a:spcPct val="140000"/>
              </a:lnSpc>
            </a:pPr>
            <a:r>
              <a:rPr lang="zh-CN" altLang="en-US" sz="2800" b="1">
                <a:solidFill>
                  <a:schemeClr val="tx1"/>
                </a:solidFill>
                <a:latin typeface="+mn-ea"/>
              </a:rPr>
              <a:t>鸦片战争</a:t>
            </a:r>
            <a:endParaRPr lang="zh-CN" altLang="en-US" sz="2800" b="1">
              <a:solidFill>
                <a:schemeClr val="tx1"/>
              </a:solidFill>
              <a:latin typeface="+mn-ea"/>
            </a:endParaRPr>
          </a:p>
          <a:p>
            <a:pPr algn="l">
              <a:lnSpc>
                <a:spcPct val="140000"/>
              </a:lnSpc>
            </a:pPr>
            <a:r>
              <a:rPr lang="zh-CN" altLang="en-US" sz="2800" b="1">
                <a:solidFill>
                  <a:schemeClr val="tx1"/>
                </a:solidFill>
                <a:latin typeface="+mn-ea"/>
              </a:rPr>
              <a:t>太平天国运动</a:t>
            </a:r>
            <a:endParaRPr lang="zh-CN" altLang="en-US" sz="2800" b="1">
              <a:solidFill>
                <a:schemeClr val="tx1"/>
              </a:solidFill>
              <a:latin typeface="+mn-ea"/>
            </a:endParaRPr>
          </a:p>
          <a:p>
            <a:pPr algn="l">
              <a:lnSpc>
                <a:spcPct val="140000"/>
              </a:lnSpc>
            </a:pPr>
            <a:r>
              <a:rPr lang="zh-CN" altLang="en-US" sz="2800" b="1">
                <a:solidFill>
                  <a:schemeClr val="tx1"/>
                </a:solidFill>
                <a:latin typeface="+mn-ea"/>
              </a:rPr>
              <a:t>第二次鸦片战争</a:t>
            </a:r>
            <a:endParaRPr lang="zh-CN" altLang="en-US" sz="2800" b="1">
              <a:solidFill>
                <a:schemeClr val="tx1"/>
              </a:solidFill>
              <a:latin typeface="+mn-ea"/>
            </a:endParaRPr>
          </a:p>
          <a:p>
            <a:pPr algn="l">
              <a:lnSpc>
                <a:spcPct val="140000"/>
              </a:lnSpc>
            </a:pPr>
            <a:r>
              <a:rPr lang="zh-CN" altLang="en-US" sz="2800" b="1">
                <a:solidFill>
                  <a:schemeClr val="tx1"/>
                </a:solidFill>
                <a:latin typeface="+mn-ea"/>
              </a:rPr>
              <a:t>甲午战争</a:t>
            </a:r>
            <a:endParaRPr lang="zh-CN" altLang="en-US" sz="2800" b="1">
              <a:solidFill>
                <a:schemeClr val="tx1"/>
              </a:solidFill>
              <a:latin typeface="+mn-ea"/>
            </a:endParaRPr>
          </a:p>
        </p:txBody>
      </p:sp>
      <p:sp>
        <p:nvSpPr>
          <p:cNvPr id="9" name="文本框 8"/>
          <p:cNvSpPr txBox="1"/>
          <p:nvPr>
            <p:custDataLst>
              <p:tags r:id="rId3"/>
            </p:custDataLst>
          </p:nvPr>
        </p:nvSpPr>
        <p:spPr>
          <a:xfrm>
            <a:off x="4742815" y="2124710"/>
            <a:ext cx="3493770" cy="521970"/>
          </a:xfrm>
          <a:prstGeom prst="rect">
            <a:avLst/>
          </a:prstGeom>
          <a:noFill/>
        </p:spPr>
        <p:txBody>
          <a:bodyPr wrap="square" rtlCol="0">
            <a:spAutoFit/>
          </a:bodyPr>
          <a:lstStyle/>
          <a:p>
            <a:pPr algn="l"/>
            <a:r>
              <a:rPr lang="zh-CN" altLang="en-US" sz="2800" b="1">
                <a:solidFill>
                  <a:schemeClr val="tx1"/>
                </a:solidFill>
                <a:latin typeface="+mn-ea"/>
              </a:rPr>
              <a:t>求和</a:t>
            </a:r>
            <a:endParaRPr lang="zh-CN" altLang="en-US" sz="2800" b="1">
              <a:solidFill>
                <a:schemeClr val="tx1"/>
              </a:solidFill>
              <a:latin typeface="+mn-ea"/>
            </a:endParaRPr>
          </a:p>
        </p:txBody>
      </p:sp>
      <p:sp>
        <p:nvSpPr>
          <p:cNvPr id="11" name="文本框 10"/>
          <p:cNvSpPr txBox="1"/>
          <p:nvPr>
            <p:custDataLst>
              <p:tags r:id="rId4"/>
            </p:custDataLst>
          </p:nvPr>
        </p:nvSpPr>
        <p:spPr>
          <a:xfrm>
            <a:off x="4742815" y="3152140"/>
            <a:ext cx="4295140" cy="521970"/>
          </a:xfrm>
          <a:prstGeom prst="rect">
            <a:avLst/>
          </a:prstGeom>
          <a:noFill/>
        </p:spPr>
        <p:txBody>
          <a:bodyPr wrap="square" rtlCol="0">
            <a:spAutoFit/>
          </a:bodyPr>
          <a:lstStyle/>
          <a:p>
            <a:pPr algn="l"/>
            <a:r>
              <a:rPr lang="zh-CN" altLang="en-US" sz="2800" b="1">
                <a:latin typeface="+mn-ea"/>
                <a:sym typeface="+mn-ea"/>
              </a:rPr>
              <a:t>洋务运动</a:t>
            </a:r>
            <a:endParaRPr lang="zh-CN" altLang="en-US" sz="2800" b="1">
              <a:solidFill>
                <a:schemeClr val="tx1"/>
              </a:solidFill>
              <a:latin typeface="+mn-ea"/>
              <a:sym typeface="+mn-ea"/>
            </a:endParaRPr>
          </a:p>
        </p:txBody>
      </p:sp>
      <p:sp>
        <p:nvSpPr>
          <p:cNvPr id="12" name="文本框 11"/>
          <p:cNvSpPr txBox="1"/>
          <p:nvPr>
            <p:custDataLst>
              <p:tags r:id="rId5"/>
            </p:custDataLst>
          </p:nvPr>
        </p:nvSpPr>
        <p:spPr>
          <a:xfrm>
            <a:off x="4742815" y="3754755"/>
            <a:ext cx="2954020" cy="521970"/>
          </a:xfrm>
          <a:prstGeom prst="rect">
            <a:avLst/>
          </a:prstGeom>
          <a:noFill/>
        </p:spPr>
        <p:txBody>
          <a:bodyPr wrap="square" rtlCol="0">
            <a:spAutoFit/>
          </a:bodyPr>
          <a:lstStyle/>
          <a:p>
            <a:pPr algn="l"/>
            <a:r>
              <a:rPr lang="zh-CN" altLang="en-US" sz="2800" b="1">
                <a:solidFill>
                  <a:schemeClr val="tx1"/>
                </a:solidFill>
                <a:latin typeface="+mn-ea"/>
              </a:rPr>
              <a:t>戊戌变法</a:t>
            </a:r>
            <a:endParaRPr lang="zh-CN" altLang="en-US" sz="2800" b="1">
              <a:solidFill>
                <a:schemeClr val="tx1"/>
              </a:solidFill>
              <a:latin typeface="+mn-ea"/>
            </a:endParaRPr>
          </a:p>
        </p:txBody>
      </p:sp>
      <p:sp>
        <p:nvSpPr>
          <p:cNvPr id="15" name="文本框 14"/>
          <p:cNvSpPr txBox="1"/>
          <p:nvPr>
            <p:custDataLst>
              <p:tags r:id="rId6"/>
            </p:custDataLst>
          </p:nvPr>
        </p:nvSpPr>
        <p:spPr>
          <a:xfrm>
            <a:off x="2409190" y="4490720"/>
            <a:ext cx="6414135" cy="1272540"/>
          </a:xfrm>
          <a:prstGeom prst="rect">
            <a:avLst/>
          </a:prstGeom>
          <a:noFill/>
        </p:spPr>
        <p:txBody>
          <a:bodyPr wrap="square" rtlCol="0">
            <a:spAutoFit/>
          </a:bodyPr>
          <a:lstStyle/>
          <a:p>
            <a:pPr algn="ctr">
              <a:lnSpc>
                <a:spcPct val="120000"/>
              </a:lnSpc>
            </a:pPr>
            <a:r>
              <a:rPr lang="zh-CN" altLang="en-US" sz="3200" b="1">
                <a:solidFill>
                  <a:srgbClr val="FF0000"/>
                </a:soli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rPr>
              <a:t>没有解决统治危机</a:t>
            </a:r>
            <a:endParaRPr lang="zh-CN" altLang="en-US" sz="3200" b="1">
              <a:solidFill>
                <a:srgbClr val="FF0000"/>
              </a:soli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endParaRPr>
          </a:p>
          <a:p>
            <a:pPr algn="ctr">
              <a:lnSpc>
                <a:spcPct val="120000"/>
              </a:lnSpc>
            </a:pPr>
            <a:r>
              <a:rPr lang="zh-CN" altLang="en-US" sz="3200" b="1">
                <a:solidFill>
                  <a:srgbClr val="FF0000"/>
                </a:soli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rPr>
              <a:t>更没有解决民族危机</a:t>
            </a:r>
            <a:endParaRPr lang="zh-CN" altLang="en-US" sz="3200" b="1">
              <a:solidFill>
                <a:srgbClr val="FF0000"/>
              </a:soli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endParaRPr>
          </a:p>
        </p:txBody>
      </p:sp>
      <p:sp>
        <p:nvSpPr>
          <p:cNvPr id="17" name="文本框 16"/>
          <p:cNvSpPr txBox="1"/>
          <p:nvPr>
            <p:custDataLst>
              <p:tags r:id="rId7"/>
            </p:custDataLst>
          </p:nvPr>
        </p:nvSpPr>
        <p:spPr>
          <a:xfrm>
            <a:off x="3768090" y="5972175"/>
            <a:ext cx="6361430" cy="583565"/>
          </a:xfrm>
          <a:prstGeom prst="rect">
            <a:avLst/>
          </a:prstGeom>
          <a:noFill/>
        </p:spPr>
        <p:txBody>
          <a:bodyPr wrap="square" rtlCol="0">
            <a:spAutoFit/>
          </a:bodyPr>
          <a:lstStyle/>
          <a:p>
            <a:pPr algn="l"/>
            <a:r>
              <a:rPr lang="zh-CN" sz="3200" b="1">
                <a:solidFill>
                  <a:srgbClr val="C00000"/>
                </a:solidFill>
                <a:effectLst/>
                <a:latin typeface="方正粗黑宋简体" panose="02000000000000000000" charset="-122"/>
                <a:ea typeface="方正粗黑宋简体" panose="02000000000000000000" charset="-122"/>
                <a:cs typeface="方正清楷 简" panose="02000500000000000000" charset="-122"/>
                <a:sym typeface="+mn-ea"/>
              </a:rPr>
              <a:t>内忧外患，帝制飘摇</a:t>
            </a:r>
            <a:endParaRPr lang="zh-CN" sz="3200" b="1">
              <a:solidFill>
                <a:srgbClr val="C00000"/>
              </a:solidFill>
              <a:effectLst/>
              <a:latin typeface="方正粗黑宋简体" panose="02000000000000000000" charset="-122"/>
              <a:ea typeface="方正粗黑宋简体" panose="02000000000000000000" charset="-122"/>
              <a:cs typeface="方正清楷 简" panose="02000500000000000000" charset="-122"/>
              <a:sym typeface="+mn-ea"/>
            </a:endParaRPr>
          </a:p>
        </p:txBody>
      </p:sp>
      <p:sp>
        <p:nvSpPr>
          <p:cNvPr id="3" name="文本框 2"/>
          <p:cNvSpPr txBox="1"/>
          <p:nvPr>
            <p:custDataLst>
              <p:tags r:id="rId8"/>
            </p:custDataLst>
          </p:nvPr>
        </p:nvSpPr>
        <p:spPr>
          <a:xfrm>
            <a:off x="8299450" y="2124710"/>
            <a:ext cx="3493770" cy="521970"/>
          </a:xfrm>
          <a:prstGeom prst="rect">
            <a:avLst/>
          </a:prstGeom>
          <a:noFill/>
        </p:spPr>
        <p:txBody>
          <a:bodyPr wrap="square" rtlCol="0">
            <a:spAutoFit/>
          </a:bodyPr>
          <a:lstStyle/>
          <a:p>
            <a:pPr algn="l"/>
            <a:r>
              <a:rPr lang="zh-CN" altLang="en-US" sz="2800" b="1">
                <a:solidFill>
                  <a:schemeClr val="tx1"/>
                </a:solidFill>
                <a:latin typeface="+mn-ea"/>
              </a:rPr>
              <a:t>天朝梦未醒</a:t>
            </a:r>
            <a:endParaRPr lang="zh-CN" altLang="en-US" sz="2800" b="1">
              <a:solidFill>
                <a:schemeClr val="tx1"/>
              </a:solidFill>
              <a:latin typeface="+mn-ea"/>
            </a:endParaRPr>
          </a:p>
        </p:txBody>
      </p:sp>
      <p:sp>
        <p:nvSpPr>
          <p:cNvPr id="4" name="文本框 3"/>
          <p:cNvSpPr txBox="1"/>
          <p:nvPr>
            <p:custDataLst>
              <p:tags r:id="rId9"/>
            </p:custDataLst>
          </p:nvPr>
        </p:nvSpPr>
        <p:spPr>
          <a:xfrm>
            <a:off x="8236585" y="2994660"/>
            <a:ext cx="3493770" cy="521970"/>
          </a:xfrm>
          <a:prstGeom prst="rect">
            <a:avLst/>
          </a:prstGeom>
          <a:noFill/>
        </p:spPr>
        <p:txBody>
          <a:bodyPr wrap="square" rtlCol="0">
            <a:spAutoFit/>
          </a:bodyPr>
          <a:lstStyle/>
          <a:p>
            <a:pPr algn="l"/>
            <a:r>
              <a:rPr lang="zh-CN" altLang="en-US" sz="2800" b="1">
                <a:solidFill>
                  <a:schemeClr val="tx1"/>
                </a:solidFill>
                <a:latin typeface="+mn-ea"/>
              </a:rPr>
              <a:t>自强梦破碎</a:t>
            </a:r>
            <a:endParaRPr lang="zh-CN" altLang="en-US" sz="2800" b="1">
              <a:solidFill>
                <a:schemeClr val="tx1"/>
              </a:solidFill>
              <a:latin typeface="+mn-ea"/>
            </a:endParaRPr>
          </a:p>
        </p:txBody>
      </p:sp>
      <p:sp>
        <p:nvSpPr>
          <p:cNvPr id="5" name="文本框 4"/>
          <p:cNvSpPr txBox="1"/>
          <p:nvPr>
            <p:custDataLst>
              <p:tags r:id="rId10"/>
            </p:custDataLst>
          </p:nvPr>
        </p:nvSpPr>
        <p:spPr>
          <a:xfrm>
            <a:off x="8364855" y="3681095"/>
            <a:ext cx="3493770" cy="521970"/>
          </a:xfrm>
          <a:prstGeom prst="rect">
            <a:avLst/>
          </a:prstGeom>
          <a:noFill/>
        </p:spPr>
        <p:txBody>
          <a:bodyPr wrap="square" rtlCol="0">
            <a:spAutoFit/>
          </a:bodyPr>
          <a:lstStyle/>
          <a:p>
            <a:pPr algn="l"/>
            <a:r>
              <a:rPr lang="zh-CN" altLang="en-US" sz="2800" b="1">
                <a:solidFill>
                  <a:schemeClr val="tx1"/>
                </a:solidFill>
                <a:latin typeface="+mn-ea"/>
              </a:rPr>
              <a:t>维新梦幻灭</a:t>
            </a:r>
            <a:endParaRPr lang="zh-CN" altLang="en-US" sz="2800" b="1">
              <a:solidFill>
                <a:schemeClr val="tx1"/>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p:tgtEl>
                                          <p:spTgt spid="3"/>
                                        </p:tgtEl>
                                        <p:attrNameLst>
                                          <p:attrName>ppt_y</p:attrName>
                                        </p:attrNameLst>
                                      </p:cBhvr>
                                      <p:tavLst>
                                        <p:tav tm="0">
                                          <p:val>
                                            <p:strVal val="#ppt_y+#ppt_h*1.125000"/>
                                          </p:val>
                                        </p:tav>
                                        <p:tav tm="100000">
                                          <p:val>
                                            <p:strVal val="#ppt_y"/>
                                          </p:val>
                                        </p:tav>
                                      </p:tavLst>
                                    </p:anim>
                                    <p:animEffect transition="in" filter="wipe(up)">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p:tgtEl>
                                          <p:spTgt spid="11"/>
                                        </p:tgtEl>
                                        <p:attrNameLst>
                                          <p:attrName>ppt_y</p:attrName>
                                        </p:attrNameLst>
                                      </p:cBhvr>
                                      <p:tavLst>
                                        <p:tav tm="0">
                                          <p:val>
                                            <p:strVal val="#ppt_y+#ppt_h*1.125000"/>
                                          </p:val>
                                        </p:tav>
                                        <p:tav tm="100000">
                                          <p:val>
                                            <p:strVal val="#ppt_y"/>
                                          </p:val>
                                        </p:tav>
                                      </p:tavLst>
                                    </p:anim>
                                    <p:animEffect transition="in" filter="wipe(up)">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p:tgtEl>
                                          <p:spTgt spid="4"/>
                                        </p:tgtEl>
                                        <p:attrNameLst>
                                          <p:attrName>ppt_y</p:attrName>
                                        </p:attrNameLst>
                                      </p:cBhvr>
                                      <p:tavLst>
                                        <p:tav tm="0">
                                          <p:val>
                                            <p:strVal val="#ppt_y+#ppt_h*1.125000"/>
                                          </p:val>
                                        </p:tav>
                                        <p:tav tm="100000">
                                          <p:val>
                                            <p:strVal val="#ppt_y"/>
                                          </p:val>
                                        </p:tav>
                                      </p:tavLst>
                                    </p:anim>
                                    <p:animEffect transition="in" filter="wipe(up)">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p:tgtEl>
                                          <p:spTgt spid="12"/>
                                        </p:tgtEl>
                                        <p:attrNameLst>
                                          <p:attrName>ppt_y</p:attrName>
                                        </p:attrNameLst>
                                      </p:cBhvr>
                                      <p:tavLst>
                                        <p:tav tm="0">
                                          <p:val>
                                            <p:strVal val="#ppt_y+#ppt_h*1.125000"/>
                                          </p:val>
                                        </p:tav>
                                        <p:tav tm="100000">
                                          <p:val>
                                            <p:strVal val="#ppt_y"/>
                                          </p:val>
                                        </p:tav>
                                      </p:tavLst>
                                    </p:anim>
                                    <p:animEffect transition="in" filter="wipe(up)">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p:tgtEl>
                                          <p:spTgt spid="5"/>
                                        </p:tgtEl>
                                        <p:attrNameLst>
                                          <p:attrName>ppt_y</p:attrName>
                                        </p:attrNameLst>
                                      </p:cBhvr>
                                      <p:tavLst>
                                        <p:tav tm="0">
                                          <p:val>
                                            <p:strVal val="#ppt_y+#ppt_h*1.125000"/>
                                          </p:val>
                                        </p:tav>
                                        <p:tav tm="100000">
                                          <p:val>
                                            <p:strVal val="#ppt_y"/>
                                          </p:val>
                                        </p:tav>
                                      </p:tavLst>
                                    </p:anim>
                                    <p:animEffect transition="in" filter="wipe(up)">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p:tgtEl>
                                          <p:spTgt spid="15"/>
                                        </p:tgtEl>
                                        <p:attrNameLst>
                                          <p:attrName>ppt_y</p:attrName>
                                        </p:attrNameLst>
                                      </p:cBhvr>
                                      <p:tavLst>
                                        <p:tav tm="0">
                                          <p:val>
                                            <p:strVal val="#ppt_y+#ppt_h*1.125000"/>
                                          </p:val>
                                        </p:tav>
                                        <p:tav tm="100000">
                                          <p:val>
                                            <p:strVal val="#ppt_y"/>
                                          </p:val>
                                        </p:tav>
                                      </p:tavLst>
                                    </p:anim>
                                    <p:animEffect transition="in" filter="wipe(up)">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linds(horizontal)">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5" grpId="0"/>
      <p:bldP spid="17" grpId="0"/>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144780" y="215265"/>
            <a:ext cx="11678920" cy="1476375"/>
          </a:xfrm>
          <a:prstGeom prst="rect">
            <a:avLst/>
          </a:prstGeom>
          <a:noFill/>
          <a:ln w="9525">
            <a:noFill/>
          </a:ln>
        </p:spPr>
        <p:txBody>
          <a:bodyPr wrap="square">
            <a:spAutoFit/>
          </a:bodyPr>
          <a:lstStyle/>
          <a:p>
            <a:pPr indent="0" algn="just">
              <a:lnSpc>
                <a:spcPct val="125000"/>
              </a:lnSpc>
              <a:spcBef>
                <a:spcPct val="0"/>
              </a:spcBef>
              <a:spcAft>
                <a:spcPct val="0"/>
              </a:spcAft>
            </a:pPr>
            <a:r>
              <a:rPr lang="zh-CN" sz="2400" b="0">
                <a:latin typeface="黑体" panose="02010609060101010101" charset="-122"/>
                <a:ea typeface="黑体" panose="02010609060101010101" charset="-122"/>
                <a:cs typeface="黑体" panose="02010609060101010101" charset="-122"/>
              </a:rPr>
              <a:t>    ③就任临时大总统：1912年2月15日，南方的临时参议院选举袁世凯为临时大总统；</a:t>
            </a:r>
            <a:endParaRPr lang="zh-CN" sz="2400" b="0">
              <a:latin typeface="黑体" panose="02010609060101010101" charset="-122"/>
              <a:ea typeface="黑体" panose="02010609060101010101" charset="-122"/>
              <a:cs typeface="黑体" panose="02010609060101010101" charset="-122"/>
            </a:endParaRPr>
          </a:p>
          <a:p>
            <a:pPr indent="0" algn="just">
              <a:lnSpc>
                <a:spcPct val="125000"/>
              </a:lnSpc>
              <a:spcBef>
                <a:spcPct val="0"/>
              </a:spcBef>
              <a:spcAft>
                <a:spcPct val="0"/>
              </a:spcAft>
            </a:pPr>
            <a:r>
              <a:rPr lang="en-US" altLang="zh-CN" sz="2400" b="0">
                <a:latin typeface="黑体" panose="02010609060101010101" charset="-122"/>
                <a:ea typeface="黑体" panose="02010609060101010101" charset="-122"/>
                <a:cs typeface="黑体" panose="02010609060101010101" charset="-122"/>
              </a:rPr>
              <a:t>                      3月10日，袁世凯在北京就任临时大总统；</a:t>
            </a:r>
            <a:endParaRPr lang="en-US" altLang="zh-CN" sz="2400" b="0">
              <a:latin typeface="黑体" panose="02010609060101010101" charset="-122"/>
              <a:ea typeface="黑体" panose="02010609060101010101" charset="-122"/>
              <a:cs typeface="黑体" panose="02010609060101010101" charset="-122"/>
            </a:endParaRPr>
          </a:p>
          <a:p>
            <a:pPr indent="0" algn="just">
              <a:lnSpc>
                <a:spcPct val="125000"/>
              </a:lnSpc>
              <a:spcBef>
                <a:spcPct val="0"/>
              </a:spcBef>
              <a:spcAft>
                <a:spcPct val="0"/>
              </a:spcAft>
            </a:pPr>
            <a:r>
              <a:rPr lang="en-US" altLang="zh-CN" sz="2400" b="0">
                <a:latin typeface="黑体" panose="02010609060101010101" charset="-122"/>
                <a:ea typeface="黑体" panose="02010609060101010101" charset="-122"/>
                <a:cs typeface="黑体" panose="02010609060101010101" charset="-122"/>
              </a:rPr>
              <a:t>                      4月，临时政府迁往北京，辛亥革命果实被袁世凯篡夺。</a:t>
            </a:r>
            <a:endParaRPr lang="en-US" altLang="zh-CN" sz="2400" b="0">
              <a:latin typeface="黑体" panose="02010609060101010101" charset="-122"/>
              <a:ea typeface="黑体" panose="02010609060101010101" charset="-122"/>
              <a:cs typeface="黑体" panose="02010609060101010101" charset="-122"/>
            </a:endParaRPr>
          </a:p>
        </p:txBody>
      </p:sp>
      <p:pic>
        <p:nvPicPr>
          <p:cNvPr id="3" name="图片 2"/>
          <p:cNvPicPr>
            <a:picLocks noChangeAspect="1"/>
          </p:cNvPicPr>
          <p:nvPr>
            <p:custDataLst>
              <p:tags r:id="rId2"/>
            </p:custDataLst>
          </p:nvPr>
        </p:nvPicPr>
        <p:blipFill>
          <a:blip r:embed="rId3" cstate="email"/>
          <a:srcRect/>
          <a:stretch>
            <a:fillRect/>
          </a:stretch>
        </p:blipFill>
        <p:spPr>
          <a:xfrm>
            <a:off x="-8255" y="2047240"/>
            <a:ext cx="12200255" cy="433832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标题 32"/>
          <p:cNvSpPr>
            <a:spLocks noGrp="1"/>
          </p:cNvSpPr>
          <p:nvPr>
            <p:ph type="title"/>
            <p:custDataLst>
              <p:tags r:id="rId1"/>
            </p:custDataLst>
          </p:nvPr>
        </p:nvSpPr>
        <p:spPr>
          <a:xfrm>
            <a:off x="129540" y="72390"/>
            <a:ext cx="6565900" cy="516255"/>
          </a:xfrm>
        </p:spPr>
        <p:txBody>
          <a:bodyPr>
            <a:noAutofit/>
          </a:bodyPr>
          <a:lstStyle/>
          <a:p>
            <a:pPr algn="l"/>
            <a:r>
              <a:rPr sz="3200">
                <a:solidFill>
                  <a:schemeClr val="tx2"/>
                </a:solidFill>
                <a:effectLst>
                  <a:outerShdw blurRad="38100" dist="38100" dir="2700000" algn="tl">
                    <a:srgbClr val="000000">
                      <a:alpha val="43137"/>
                    </a:srgbClr>
                  </a:outerShdw>
                </a:effectLst>
                <a:latin typeface="黑体" panose="02010609060101010101" charset="-122"/>
                <a:ea typeface="黑体" panose="02010609060101010101" charset="-122"/>
                <a:cs typeface="微软雅黑" panose="020B0503020204020204" pitchFamily="34" charset="-122"/>
                <a:sym typeface="+mn-ea"/>
              </a:rPr>
              <a:t>三、春秋成败</a:t>
            </a:r>
            <a:endParaRPr lang="en-US" altLang="zh-CN" sz="3200">
              <a:solidFill>
                <a:schemeClr val="tx2"/>
              </a:solidFill>
              <a:effectLst>
                <a:outerShdw blurRad="38100" dist="38100" dir="2700000" algn="tl">
                  <a:srgbClr val="000000">
                    <a:alpha val="43137"/>
                  </a:srgbClr>
                </a:outerShdw>
              </a:effectLst>
              <a:latin typeface="黑体" panose="02010609060101010101" charset="-122"/>
              <a:ea typeface="黑体" panose="02010609060101010101" charset="-122"/>
              <a:cs typeface="微软雅黑" panose="020B0503020204020204" pitchFamily="34" charset="-122"/>
              <a:sym typeface="+mn-ea"/>
            </a:endParaRPr>
          </a:p>
        </p:txBody>
      </p:sp>
      <p:sp>
        <p:nvSpPr>
          <p:cNvPr id="4" name="文本框 3"/>
          <p:cNvSpPr txBox="1"/>
          <p:nvPr>
            <p:custDataLst>
              <p:tags r:id="rId2"/>
            </p:custDataLst>
          </p:nvPr>
        </p:nvSpPr>
        <p:spPr>
          <a:xfrm>
            <a:off x="308610" y="1245870"/>
            <a:ext cx="11289030" cy="1308735"/>
          </a:xfrm>
          <a:prstGeom prst="rect">
            <a:avLst/>
          </a:prstGeom>
          <a:solidFill>
            <a:schemeClr val="bg1"/>
          </a:solidFill>
          <a:ln w="19050">
            <a:noFill/>
            <a:prstDash val="dash"/>
          </a:ln>
        </p:spPr>
        <p:txBody>
          <a:bodyPr wrap="square" rtlCol="0" anchor="t">
            <a:spAutoFit/>
          </a:bodyPr>
          <a:lstStyle/>
          <a:p>
            <a:pPr indent="457200" algn="l">
              <a:lnSpc>
                <a:spcPct val="110000"/>
              </a:lnSpc>
            </a:pPr>
            <a:r>
              <a:rPr lang="zh-CN" altLang="en-US" sz="2400" b="1">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辛亥革命更是</a:t>
            </a:r>
            <a:r>
              <a:rPr lang="zh-CN" altLang="en-US" sz="2400" b="1">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以暴力推翻了帝制</a:t>
            </a:r>
            <a:r>
              <a:rPr lang="zh-CN" altLang="en-US" sz="2400" b="1">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2400" b="1">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代之以民国</a:t>
            </a:r>
            <a:r>
              <a:rPr lang="en-US" sz="2400" b="1">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2400" b="1">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它是一条分界线，在此之后帝王由人主、天子、君父变成了人民公敌。</a:t>
            </a:r>
            <a:r>
              <a:rPr lang="en-US" altLang="zh-CN" sz="2400" b="1">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2400" b="1">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敢有帝制自为者天下共击之</a:t>
            </a:r>
            <a:r>
              <a:rPr lang="en-US" altLang="zh-CN" sz="2400" b="1">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2400" b="1">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成为一种</a:t>
            </a:r>
            <a:r>
              <a:rPr lang="zh-CN" altLang="en-US" sz="2400" b="1">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时代意识</a:t>
            </a:r>
            <a:r>
              <a:rPr lang="zh-CN" altLang="en-US" sz="2400" b="1">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en-US" altLang="zh-CN" sz="2400" b="1">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2400" b="1">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陈旭麓《近代中国社会的新陈代谢》</a:t>
            </a:r>
            <a:endParaRPr lang="zh-CN" altLang="en-US" sz="2400" b="1">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sp>
        <p:nvSpPr>
          <p:cNvPr id="2" name="文本框 1"/>
          <p:cNvSpPr txBox="1"/>
          <p:nvPr>
            <p:custDataLst>
              <p:tags r:id="rId3"/>
            </p:custDataLst>
          </p:nvPr>
        </p:nvSpPr>
        <p:spPr>
          <a:xfrm>
            <a:off x="308610" y="2712720"/>
            <a:ext cx="11289030" cy="1714500"/>
          </a:xfrm>
          <a:prstGeom prst="rect">
            <a:avLst/>
          </a:prstGeom>
          <a:solidFill>
            <a:schemeClr val="bg1"/>
          </a:solidFill>
          <a:ln w="19050">
            <a:noFill/>
            <a:prstDash val="dash"/>
          </a:ln>
        </p:spPr>
        <p:txBody>
          <a:bodyPr wrap="square" rtlCol="0" anchor="t">
            <a:spAutoFit/>
          </a:bodyPr>
          <a:lstStyle/>
          <a:p>
            <a:pPr indent="457200" algn="l">
              <a:lnSpc>
                <a:spcPct val="110000"/>
              </a:lnSpc>
            </a:pPr>
            <a:r>
              <a:rPr lang="zh-CN" altLang="en-US" sz="2400" b="1">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1912年</a:t>
            </a:r>
            <a:r>
              <a:rPr sz="2400" b="1">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，各省区新设工厂如雨后春笋蓬勃而生，</a:t>
            </a:r>
            <a:r>
              <a:rPr lang="zh-CN" altLang="en-US" sz="2400" b="1">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激增至963家，比1911年增长99.38%</a:t>
            </a:r>
            <a:r>
              <a:rPr sz="2400" b="1">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。革命党人和立宪派人士以及部分军阀、政客共同挥舞着“</a:t>
            </a:r>
            <a:r>
              <a:rPr lang="zh-CN" altLang="en-US" sz="2400" b="1">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实业救国</a:t>
            </a:r>
            <a:r>
              <a:rPr sz="2400" b="1">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”的旗帜，形成一股象征时代进步的实业热潮。</a:t>
            </a:r>
            <a:endParaRPr sz="2400" b="1">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indent="457200" algn="r">
              <a:lnSpc>
                <a:spcPct val="110000"/>
              </a:lnSpc>
            </a:pPr>
            <a:r>
              <a:rPr sz="2400" b="1">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——石波：《辛亥革命与中国民族资本主义经济的发展》</a:t>
            </a:r>
            <a:endParaRPr sz="2400" b="1">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grpSp>
        <p:nvGrpSpPr>
          <p:cNvPr id="5" name="组合 4"/>
          <p:cNvGrpSpPr/>
          <p:nvPr>
            <p:custDataLst>
              <p:tags r:id="rId4"/>
            </p:custDataLst>
          </p:nvPr>
        </p:nvGrpSpPr>
        <p:grpSpPr>
          <a:xfrm>
            <a:off x="336438" y="4645660"/>
            <a:ext cx="11220562" cy="2104673"/>
            <a:chOff x="-18176" y="7578"/>
            <a:chExt cx="17857" cy="3445"/>
          </a:xfrm>
        </p:grpSpPr>
        <p:grpSp>
          <p:nvGrpSpPr>
            <p:cNvPr id="16" name="组合 15"/>
            <p:cNvGrpSpPr/>
            <p:nvPr>
              <p:custDataLst>
                <p:tags r:id="rId5"/>
              </p:custDataLst>
            </p:nvPr>
          </p:nvGrpSpPr>
          <p:grpSpPr>
            <a:xfrm>
              <a:off x="-18176" y="7578"/>
              <a:ext cx="17857" cy="2770"/>
              <a:chOff x="793" y="7757"/>
              <a:chExt cx="17857" cy="2770"/>
            </a:xfrm>
            <a:effectLst>
              <a:outerShdw blurRad="63500" sx="102000" sy="102000" algn="ctr" rotWithShape="0">
                <a:prstClr val="black">
                  <a:alpha val="40000"/>
                </a:prstClr>
              </a:outerShdw>
            </a:effectLst>
          </p:grpSpPr>
          <p:pic>
            <p:nvPicPr>
              <p:cNvPr id="21" name="图片 20"/>
              <p:cNvPicPr>
                <a:picLocks noChangeAspect="1"/>
              </p:cNvPicPr>
              <p:nvPr>
                <p:custDataLst>
                  <p:tags r:id="rId6"/>
                </p:custDataLst>
              </p:nvPr>
            </p:nvPicPr>
            <p:blipFill>
              <a:blip r:embed="rId7" cstate="email"/>
              <a:srcRect/>
              <a:stretch>
                <a:fillRect/>
              </a:stretch>
            </p:blipFill>
            <p:spPr>
              <a:xfrm>
                <a:off x="7991" y="7787"/>
                <a:ext cx="2260" cy="2680"/>
              </a:xfrm>
              <a:prstGeom prst="rect">
                <a:avLst/>
              </a:prstGeom>
            </p:spPr>
          </p:pic>
          <p:grpSp>
            <p:nvGrpSpPr>
              <p:cNvPr id="25" name="组合 24"/>
              <p:cNvGrpSpPr/>
              <p:nvPr>
                <p:custDataLst>
                  <p:tags r:id="rId8"/>
                </p:custDataLst>
              </p:nvPr>
            </p:nvGrpSpPr>
            <p:grpSpPr>
              <a:xfrm>
                <a:off x="793" y="7757"/>
                <a:ext cx="17857" cy="2770"/>
                <a:chOff x="793" y="7757"/>
                <a:chExt cx="17857" cy="2770"/>
              </a:xfrm>
            </p:grpSpPr>
            <p:grpSp>
              <p:nvGrpSpPr>
                <p:cNvPr id="26" name="组合 25"/>
                <p:cNvGrpSpPr/>
                <p:nvPr>
                  <p:custDataLst>
                    <p:tags r:id="rId9"/>
                  </p:custDataLst>
                </p:nvPr>
              </p:nvGrpSpPr>
              <p:grpSpPr>
                <a:xfrm>
                  <a:off x="3579" y="7771"/>
                  <a:ext cx="15071" cy="2757"/>
                  <a:chOff x="3579" y="7771"/>
                  <a:chExt cx="15071" cy="2757"/>
                </a:xfrm>
              </p:grpSpPr>
              <p:pic>
                <p:nvPicPr>
                  <p:cNvPr id="28" name="图片 27" descr="3"/>
                  <p:cNvPicPr>
                    <a:picLocks noChangeAspect="1"/>
                  </p:cNvPicPr>
                  <p:nvPr>
                    <p:custDataLst>
                      <p:tags r:id="rId10"/>
                    </p:custDataLst>
                  </p:nvPr>
                </p:nvPicPr>
                <p:blipFill>
                  <a:blip r:embed="rId11" cstate="email"/>
                  <a:stretch>
                    <a:fillRect/>
                  </a:stretch>
                </p:blipFill>
                <p:spPr>
                  <a:xfrm>
                    <a:off x="3579" y="7771"/>
                    <a:ext cx="2803" cy="2645"/>
                  </a:xfrm>
                  <a:prstGeom prst="rect">
                    <a:avLst/>
                  </a:prstGeom>
                  <a:ln>
                    <a:noFill/>
                  </a:ln>
                  <a:effectLst>
                    <a:outerShdw blurRad="292100" dist="139700" dir="2700000" algn="tl" rotWithShape="0">
                      <a:srgbClr val="333333">
                        <a:alpha val="65000"/>
                      </a:srgbClr>
                    </a:outerShdw>
                  </a:effectLst>
                </p:spPr>
              </p:pic>
              <p:grpSp>
                <p:nvGrpSpPr>
                  <p:cNvPr id="47" name="组合 46"/>
                  <p:cNvGrpSpPr/>
                  <p:nvPr>
                    <p:custDataLst>
                      <p:tags r:id="rId12"/>
                    </p:custDataLst>
                  </p:nvPr>
                </p:nvGrpSpPr>
                <p:grpSpPr>
                  <a:xfrm>
                    <a:off x="6382" y="7771"/>
                    <a:ext cx="12268" cy="2757"/>
                    <a:chOff x="6382" y="7771"/>
                    <a:chExt cx="12268" cy="2757"/>
                  </a:xfrm>
                </p:grpSpPr>
                <p:pic>
                  <p:nvPicPr>
                    <p:cNvPr id="48" name="图片 47"/>
                    <p:cNvPicPr>
                      <a:picLocks noChangeAspect="1"/>
                    </p:cNvPicPr>
                    <p:nvPr>
                      <p:custDataLst>
                        <p:tags r:id="rId13"/>
                      </p:custDataLst>
                    </p:nvPr>
                  </p:nvPicPr>
                  <p:blipFill>
                    <a:blip r:embed="rId14" cstate="email"/>
                    <a:srcRect/>
                    <a:stretch>
                      <a:fillRect/>
                    </a:stretch>
                  </p:blipFill>
                  <p:spPr>
                    <a:xfrm>
                      <a:off x="6382" y="7771"/>
                      <a:ext cx="1814" cy="2686"/>
                    </a:xfrm>
                    <a:prstGeom prst="rect">
                      <a:avLst/>
                    </a:prstGeom>
                  </p:spPr>
                </p:pic>
                <p:grpSp>
                  <p:nvGrpSpPr>
                    <p:cNvPr id="49" name="组合 48"/>
                    <p:cNvGrpSpPr/>
                    <p:nvPr>
                      <p:custDataLst>
                        <p:tags r:id="rId15"/>
                      </p:custDataLst>
                    </p:nvPr>
                  </p:nvGrpSpPr>
                  <p:grpSpPr>
                    <a:xfrm>
                      <a:off x="10225" y="7771"/>
                      <a:ext cx="8425" cy="2757"/>
                      <a:chOff x="10225" y="7771"/>
                      <a:chExt cx="8425" cy="2757"/>
                    </a:xfrm>
                  </p:grpSpPr>
                  <p:pic>
                    <p:nvPicPr>
                      <p:cNvPr id="50" name="图片 49"/>
                      <p:cNvPicPr>
                        <a:picLocks noChangeAspect="1"/>
                      </p:cNvPicPr>
                      <p:nvPr>
                        <p:custDataLst>
                          <p:tags r:id="rId16"/>
                        </p:custDataLst>
                      </p:nvPr>
                    </p:nvPicPr>
                    <p:blipFill>
                      <a:blip r:embed="rId17" cstate="email"/>
                      <a:stretch>
                        <a:fillRect/>
                      </a:stretch>
                    </p:blipFill>
                    <p:spPr>
                      <a:xfrm>
                        <a:off x="10225" y="7771"/>
                        <a:ext cx="1826" cy="2727"/>
                      </a:xfrm>
                      <a:prstGeom prst="rect">
                        <a:avLst/>
                      </a:prstGeom>
                    </p:spPr>
                  </p:pic>
                  <p:grpSp>
                    <p:nvGrpSpPr>
                      <p:cNvPr id="51" name="组合 50"/>
                      <p:cNvGrpSpPr/>
                      <p:nvPr>
                        <p:custDataLst>
                          <p:tags r:id="rId18"/>
                        </p:custDataLst>
                      </p:nvPr>
                    </p:nvGrpSpPr>
                    <p:grpSpPr>
                      <a:xfrm>
                        <a:off x="12051" y="7772"/>
                        <a:ext cx="6599" cy="2756"/>
                        <a:chOff x="9425" y="3791"/>
                        <a:chExt cx="9316" cy="4260"/>
                      </a:xfrm>
                    </p:grpSpPr>
                    <p:pic>
                      <p:nvPicPr>
                        <p:cNvPr id="52" name="图片 51"/>
                        <p:cNvPicPr>
                          <a:picLocks noChangeAspect="1"/>
                        </p:cNvPicPr>
                        <p:nvPr>
                          <p:custDataLst>
                            <p:tags r:id="rId19"/>
                          </p:custDataLst>
                        </p:nvPr>
                      </p:nvPicPr>
                      <p:blipFill>
                        <a:blip r:embed="rId20" cstate="email"/>
                        <a:stretch>
                          <a:fillRect/>
                        </a:stretch>
                      </p:blipFill>
                      <p:spPr>
                        <a:xfrm>
                          <a:off x="12566" y="3832"/>
                          <a:ext cx="6175" cy="4150"/>
                        </a:xfrm>
                        <a:prstGeom prst="rect">
                          <a:avLst/>
                        </a:prstGeom>
                      </p:spPr>
                    </p:pic>
                    <p:pic>
                      <p:nvPicPr>
                        <p:cNvPr id="53" name="图片 52"/>
                        <p:cNvPicPr>
                          <a:picLocks noChangeAspect="1"/>
                        </p:cNvPicPr>
                        <p:nvPr>
                          <p:custDataLst>
                            <p:tags r:id="rId21"/>
                          </p:custDataLst>
                        </p:nvPr>
                      </p:nvPicPr>
                      <p:blipFill>
                        <a:blip r:embed="rId22" cstate="email">
                          <a:grayscl/>
                        </a:blip>
                        <a:stretch>
                          <a:fillRect/>
                        </a:stretch>
                      </p:blipFill>
                      <p:spPr>
                        <a:xfrm>
                          <a:off x="9425" y="3791"/>
                          <a:ext cx="3141" cy="4260"/>
                        </a:xfrm>
                        <a:prstGeom prst="rect">
                          <a:avLst/>
                        </a:prstGeom>
                      </p:spPr>
                    </p:pic>
                  </p:grpSp>
                </p:grpSp>
              </p:grpSp>
            </p:grpSp>
            <p:grpSp>
              <p:nvGrpSpPr>
                <p:cNvPr id="54" name="组合 53"/>
                <p:cNvGrpSpPr/>
                <p:nvPr>
                  <p:custDataLst>
                    <p:tags r:id="rId23"/>
                  </p:custDataLst>
                </p:nvPr>
              </p:nvGrpSpPr>
              <p:grpSpPr>
                <a:xfrm>
                  <a:off x="793" y="7757"/>
                  <a:ext cx="2786" cy="2682"/>
                  <a:chOff x="8263" y="1703"/>
                  <a:chExt cx="3346" cy="3222"/>
                </a:xfrm>
              </p:grpSpPr>
              <p:pic>
                <p:nvPicPr>
                  <p:cNvPr id="55" name="图片 54"/>
                  <p:cNvPicPr>
                    <a:picLocks noChangeAspect="1"/>
                  </p:cNvPicPr>
                  <p:nvPr>
                    <p:custDataLst>
                      <p:tags r:id="rId24"/>
                    </p:custDataLst>
                  </p:nvPr>
                </p:nvPicPr>
                <p:blipFill>
                  <a:blip r:embed="rId25" cstate="email">
                    <a:grayscl/>
                  </a:blip>
                  <a:stretch>
                    <a:fillRect/>
                  </a:stretch>
                </p:blipFill>
                <p:spPr>
                  <a:xfrm>
                    <a:off x="8263" y="1703"/>
                    <a:ext cx="3346" cy="1824"/>
                  </a:xfrm>
                  <a:prstGeom prst="rect">
                    <a:avLst/>
                  </a:prstGeom>
                </p:spPr>
              </p:pic>
              <p:pic>
                <p:nvPicPr>
                  <p:cNvPr id="56" name="图片 55"/>
                  <p:cNvPicPr>
                    <a:picLocks noChangeAspect="1"/>
                  </p:cNvPicPr>
                  <p:nvPr>
                    <p:custDataLst>
                      <p:tags r:id="rId26"/>
                    </p:custDataLst>
                  </p:nvPr>
                </p:nvPicPr>
                <p:blipFill>
                  <a:blip r:embed="rId27" cstate="email">
                    <a:grayscl/>
                  </a:blip>
                  <a:stretch>
                    <a:fillRect/>
                  </a:stretch>
                </p:blipFill>
                <p:spPr>
                  <a:xfrm>
                    <a:off x="8393" y="3429"/>
                    <a:ext cx="3207" cy="1496"/>
                  </a:xfrm>
                  <a:prstGeom prst="rect">
                    <a:avLst/>
                  </a:prstGeom>
                </p:spPr>
              </p:pic>
            </p:grpSp>
          </p:grpSp>
        </p:grpSp>
        <p:grpSp>
          <p:nvGrpSpPr>
            <p:cNvPr id="57" name="组合 56"/>
            <p:cNvGrpSpPr/>
            <p:nvPr>
              <p:custDataLst>
                <p:tags r:id="rId28"/>
              </p:custDataLst>
            </p:nvPr>
          </p:nvGrpSpPr>
          <p:grpSpPr>
            <a:xfrm>
              <a:off x="-17834" y="10252"/>
              <a:ext cx="17001" cy="771"/>
              <a:chOff x="-17834" y="10252"/>
              <a:chExt cx="17001" cy="771"/>
            </a:xfrm>
          </p:grpSpPr>
          <p:grpSp>
            <p:nvGrpSpPr>
              <p:cNvPr id="58" name="组合 57"/>
              <p:cNvGrpSpPr/>
              <p:nvPr>
                <p:custDataLst>
                  <p:tags r:id="rId29"/>
                </p:custDataLst>
              </p:nvPr>
            </p:nvGrpSpPr>
            <p:grpSpPr>
              <a:xfrm>
                <a:off x="-15108" y="10252"/>
                <a:ext cx="14275" cy="771"/>
                <a:chOff x="-15108" y="10252"/>
                <a:chExt cx="14275" cy="771"/>
              </a:xfrm>
            </p:grpSpPr>
            <p:sp>
              <p:nvSpPr>
                <p:cNvPr id="59" name="文本框 58"/>
                <p:cNvSpPr txBox="1"/>
                <p:nvPr>
                  <p:custDataLst>
                    <p:tags r:id="rId30"/>
                  </p:custDataLst>
                </p:nvPr>
              </p:nvSpPr>
              <p:spPr>
                <a:xfrm>
                  <a:off x="-15108" y="10273"/>
                  <a:ext cx="2103" cy="704"/>
                </a:xfrm>
                <a:prstGeom prst="rect">
                  <a:avLst/>
                </a:prstGeom>
                <a:noFill/>
              </p:spPr>
              <p:txBody>
                <a:bodyPr wrap="square" rtlCol="0">
                  <a:spAutoFit/>
                </a:bodyPr>
                <a:lstStyle/>
                <a:p>
                  <a:pPr algn="ctr"/>
                  <a:r>
                    <a:rPr lang="zh-CN" altLang="en-US" sz="2200" b="1">
                      <a:effectLst>
                        <a:outerShdw blurRad="38100" dist="38100" dir="2700000" algn="tl">
                          <a:srgbClr val="000000">
                            <a:alpha val="43137"/>
                          </a:srgbClr>
                        </a:outerShdw>
                      </a:effectLst>
                      <a:latin typeface="楷体" panose="02010609060101010101" charset="-122"/>
                      <a:ea typeface="楷体" panose="02010609060101010101" charset="-122"/>
                    </a:rPr>
                    <a:t>迫令放足</a:t>
                  </a:r>
                  <a:endParaRPr lang="zh-CN" altLang="en-US" sz="2200" b="1">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60" name="文本框 59"/>
                <p:cNvSpPr txBox="1"/>
                <p:nvPr>
                  <p:custDataLst>
                    <p:tags r:id="rId31"/>
                  </p:custDataLst>
                </p:nvPr>
              </p:nvSpPr>
              <p:spPr>
                <a:xfrm>
                  <a:off x="-12731" y="10273"/>
                  <a:ext cx="2103" cy="704"/>
                </a:xfrm>
                <a:prstGeom prst="rect">
                  <a:avLst/>
                </a:prstGeom>
                <a:noFill/>
              </p:spPr>
              <p:txBody>
                <a:bodyPr wrap="square" rtlCol="0">
                  <a:spAutoFit/>
                </a:bodyPr>
                <a:lstStyle/>
                <a:p>
                  <a:r>
                    <a:rPr lang="zh-CN" altLang="en-US" sz="2200" b="1">
                      <a:effectLst>
                        <a:outerShdw blurRad="38100" dist="38100" dir="2700000" algn="tl">
                          <a:srgbClr val="000000">
                            <a:alpha val="43137"/>
                          </a:srgbClr>
                        </a:outerShdw>
                      </a:effectLst>
                      <a:latin typeface="楷体" panose="02010609060101010101" charset="-122"/>
                      <a:ea typeface="楷体" panose="02010609060101010101" charset="-122"/>
                    </a:rPr>
                    <a:t>改良旗袍</a:t>
                  </a:r>
                  <a:endParaRPr lang="zh-CN" altLang="en-US" sz="2200" b="1">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61" name="文本框 60"/>
                <p:cNvSpPr txBox="1"/>
                <p:nvPr>
                  <p:custDataLst>
                    <p:tags r:id="rId32"/>
                  </p:custDataLst>
                </p:nvPr>
              </p:nvSpPr>
              <p:spPr>
                <a:xfrm>
                  <a:off x="-10735" y="10252"/>
                  <a:ext cx="2103" cy="704"/>
                </a:xfrm>
                <a:prstGeom prst="rect">
                  <a:avLst/>
                </a:prstGeom>
                <a:noFill/>
              </p:spPr>
              <p:txBody>
                <a:bodyPr wrap="square" rtlCol="0">
                  <a:spAutoFit/>
                </a:bodyPr>
                <a:lstStyle/>
                <a:p>
                  <a:r>
                    <a:rPr lang="zh-CN" altLang="en-US" sz="2200" b="1">
                      <a:effectLst>
                        <a:outerShdw blurRad="38100" dist="38100" dir="2700000" algn="tl">
                          <a:srgbClr val="000000">
                            <a:alpha val="43137"/>
                          </a:srgbClr>
                        </a:outerShdw>
                      </a:effectLst>
                      <a:latin typeface="楷体" panose="02010609060101010101" charset="-122"/>
                      <a:ea typeface="楷体" panose="02010609060101010101" charset="-122"/>
                    </a:rPr>
                    <a:t>旧式旗袍</a:t>
                  </a:r>
                  <a:endParaRPr lang="zh-CN" altLang="en-US" sz="2200" b="1">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62" name="文本框 61"/>
                <p:cNvSpPr txBox="1"/>
                <p:nvPr>
                  <p:custDataLst>
                    <p:tags r:id="rId33"/>
                  </p:custDataLst>
                </p:nvPr>
              </p:nvSpPr>
              <p:spPr>
                <a:xfrm>
                  <a:off x="-8883" y="10274"/>
                  <a:ext cx="2103" cy="704"/>
                </a:xfrm>
                <a:prstGeom prst="rect">
                  <a:avLst/>
                </a:prstGeom>
                <a:noFill/>
              </p:spPr>
              <p:txBody>
                <a:bodyPr wrap="square" rtlCol="0">
                  <a:spAutoFit/>
                </a:bodyPr>
                <a:lstStyle/>
                <a:p>
                  <a:pPr algn="ctr"/>
                  <a:r>
                    <a:rPr lang="zh-CN" altLang="en-US" sz="2200" b="1">
                      <a:effectLst>
                        <a:outerShdw blurRad="38100" dist="38100" dir="2700000" algn="tl">
                          <a:srgbClr val="000000">
                            <a:alpha val="43137"/>
                          </a:srgbClr>
                        </a:outerShdw>
                      </a:effectLst>
                      <a:latin typeface="楷体" panose="02010609060101010101" charset="-122"/>
                      <a:ea typeface="楷体" panose="02010609060101010101" charset="-122"/>
                    </a:rPr>
                    <a:t>中山装</a:t>
                  </a:r>
                  <a:endParaRPr lang="zh-CN" altLang="en-US" sz="2200" b="1">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63" name="文本框 62"/>
                <p:cNvSpPr txBox="1"/>
                <p:nvPr>
                  <p:custDataLst>
                    <p:tags r:id="rId34"/>
                  </p:custDataLst>
                </p:nvPr>
              </p:nvSpPr>
              <p:spPr>
                <a:xfrm>
                  <a:off x="-6796" y="10289"/>
                  <a:ext cx="2103" cy="704"/>
                </a:xfrm>
                <a:prstGeom prst="rect">
                  <a:avLst/>
                </a:prstGeom>
                <a:noFill/>
              </p:spPr>
              <p:txBody>
                <a:bodyPr wrap="square" rtlCol="0">
                  <a:spAutoFit/>
                </a:bodyPr>
                <a:lstStyle/>
                <a:p>
                  <a:pPr algn="ctr"/>
                  <a:r>
                    <a:rPr lang="zh-CN" altLang="en-US" sz="2200" b="1">
                      <a:effectLst>
                        <a:outerShdw blurRad="38100" dist="38100" dir="2700000" algn="tl">
                          <a:srgbClr val="000000">
                            <a:alpha val="43137"/>
                          </a:srgbClr>
                        </a:outerShdw>
                      </a:effectLst>
                      <a:latin typeface="楷体" panose="02010609060101010101" charset="-122"/>
                      <a:ea typeface="楷体" panose="02010609060101010101" charset="-122"/>
                    </a:rPr>
                    <a:t>长袍马褂</a:t>
                  </a:r>
                  <a:endParaRPr lang="zh-CN" altLang="en-US" sz="2200" b="1">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64" name="文本框 63"/>
                <p:cNvSpPr txBox="1"/>
                <p:nvPr>
                  <p:custDataLst>
                    <p:tags r:id="rId35"/>
                  </p:custDataLst>
                </p:nvPr>
              </p:nvSpPr>
              <p:spPr>
                <a:xfrm>
                  <a:off x="-4524" y="10319"/>
                  <a:ext cx="3691" cy="704"/>
                </a:xfrm>
                <a:prstGeom prst="rect">
                  <a:avLst/>
                </a:prstGeom>
                <a:noFill/>
              </p:spPr>
              <p:txBody>
                <a:bodyPr wrap="square" rtlCol="0">
                  <a:spAutoFit/>
                </a:bodyPr>
                <a:lstStyle/>
                <a:p>
                  <a:pPr algn="ctr"/>
                  <a:r>
                    <a:rPr lang="zh-CN" altLang="en-US" sz="2200" b="1">
                      <a:effectLst>
                        <a:outerShdw blurRad="38100" dist="38100" dir="2700000" algn="tl">
                          <a:srgbClr val="000000">
                            <a:alpha val="43137"/>
                          </a:srgbClr>
                        </a:outerShdw>
                      </a:effectLst>
                      <a:latin typeface="楷体" panose="02010609060101010101" charset="-122"/>
                      <a:ea typeface="楷体" panose="02010609060101010101" charset="-122"/>
                    </a:rPr>
                    <a:t>剪辫运动</a:t>
                  </a:r>
                  <a:endParaRPr lang="zh-CN" altLang="en-US" sz="2200" b="1">
                    <a:effectLst>
                      <a:outerShdw blurRad="38100" dist="38100" dir="2700000" algn="tl">
                        <a:srgbClr val="000000">
                          <a:alpha val="43137"/>
                        </a:srgbClr>
                      </a:outerShdw>
                    </a:effectLst>
                    <a:latin typeface="楷体" panose="02010609060101010101" charset="-122"/>
                    <a:ea typeface="楷体" panose="02010609060101010101" charset="-122"/>
                  </a:endParaRPr>
                </a:p>
              </p:txBody>
            </p:sp>
          </p:grpSp>
          <p:sp>
            <p:nvSpPr>
              <p:cNvPr id="65" name="文本框 64"/>
              <p:cNvSpPr txBox="1"/>
              <p:nvPr>
                <p:custDataLst>
                  <p:tags r:id="rId36"/>
                </p:custDataLst>
              </p:nvPr>
            </p:nvSpPr>
            <p:spPr>
              <a:xfrm>
                <a:off x="-17834" y="10304"/>
                <a:ext cx="2103" cy="704"/>
              </a:xfrm>
              <a:prstGeom prst="rect">
                <a:avLst/>
              </a:prstGeom>
              <a:noFill/>
            </p:spPr>
            <p:txBody>
              <a:bodyPr wrap="square" rtlCol="0">
                <a:spAutoFit/>
              </a:bodyPr>
              <a:lstStyle/>
              <a:p>
                <a:pPr algn="ctr"/>
                <a:r>
                  <a:rPr lang="zh-CN" altLang="en-US" sz="2200" b="1">
                    <a:effectLst>
                      <a:outerShdw blurRad="38100" dist="38100" dir="2700000" algn="tl">
                        <a:srgbClr val="000000">
                          <a:alpha val="43137"/>
                        </a:srgbClr>
                      </a:outerShdw>
                    </a:effectLst>
                    <a:latin typeface="楷体" panose="02010609060101010101" charset="-122"/>
                    <a:ea typeface="楷体" panose="02010609060101010101" charset="-122"/>
                  </a:rPr>
                  <a:t>常见礼节</a:t>
                </a:r>
                <a:endParaRPr lang="zh-CN" altLang="en-US" sz="2200" b="1">
                  <a:effectLst>
                    <a:outerShdw blurRad="38100" dist="38100" dir="2700000" algn="tl">
                      <a:srgbClr val="000000">
                        <a:alpha val="43137"/>
                      </a:srgbClr>
                    </a:outerShdw>
                  </a:effectLst>
                  <a:latin typeface="楷体" panose="02010609060101010101" charset="-122"/>
                  <a:ea typeface="楷体" panose="02010609060101010101" charset="-122"/>
                </a:endParaRPr>
              </a:p>
            </p:txBody>
          </p:sp>
        </p:grpSp>
      </p:grpSp>
      <p:sp>
        <p:nvSpPr>
          <p:cNvPr id="18" name="文本框 17"/>
          <p:cNvSpPr txBox="1"/>
          <p:nvPr>
            <p:custDataLst>
              <p:tags r:id="rId37"/>
            </p:custDataLst>
          </p:nvPr>
        </p:nvSpPr>
        <p:spPr>
          <a:xfrm>
            <a:off x="336550" y="1167765"/>
            <a:ext cx="11221085" cy="1641475"/>
          </a:xfrm>
          <a:prstGeom prst="rect">
            <a:avLst/>
          </a:prstGeom>
          <a:solidFill>
            <a:srgbClr val="FFFF00"/>
          </a:solidFill>
        </p:spPr>
        <p:txBody>
          <a:bodyPr wrap="square" rtlCol="0">
            <a:spAutoFit/>
          </a:bodyPr>
          <a:lstStyle/>
          <a:p>
            <a:pPr>
              <a:lnSpc>
                <a:spcPct val="120000"/>
              </a:lnSpc>
            </a:pPr>
            <a:r>
              <a:rPr lang="zh-CN" altLang="en-US" sz="2800">
                <a:latin typeface="方正粗黑宋简体" panose="02000000000000000000" charset="-122"/>
                <a:ea typeface="方正粗黑宋简体" panose="02000000000000000000" charset="-122"/>
              </a:rPr>
              <a:t>政治：推翻了</a:t>
            </a:r>
            <a:r>
              <a:rPr lang="zh-CN" altLang="en-US" sz="2800">
                <a:solidFill>
                  <a:srgbClr val="C00000"/>
                </a:solidFill>
                <a:latin typeface="方正粗黑宋简体" panose="02000000000000000000" charset="-122"/>
                <a:ea typeface="方正粗黑宋简体" panose="02000000000000000000" charset="-122"/>
              </a:rPr>
              <a:t>清王朝统治</a:t>
            </a:r>
            <a:r>
              <a:rPr lang="zh-CN" altLang="en-US" sz="2800">
                <a:latin typeface="方正粗黑宋简体" panose="02000000000000000000" charset="-122"/>
                <a:ea typeface="方正粗黑宋简体" panose="02000000000000000000" charset="-122"/>
              </a:rPr>
              <a:t>，结束了</a:t>
            </a:r>
            <a:r>
              <a:rPr lang="zh-CN" altLang="en-US" sz="2800">
                <a:solidFill>
                  <a:srgbClr val="C00000"/>
                </a:solidFill>
                <a:latin typeface="方正粗黑宋简体" panose="02000000000000000000" charset="-122"/>
                <a:ea typeface="方正粗黑宋简体" panose="02000000000000000000" charset="-122"/>
              </a:rPr>
              <a:t>君主专制政体</a:t>
            </a:r>
            <a:r>
              <a:rPr lang="zh-CN" altLang="en-US" sz="2800">
                <a:latin typeface="方正粗黑宋简体" panose="02000000000000000000" charset="-122"/>
                <a:ea typeface="方正粗黑宋简体" panose="02000000000000000000" charset="-122"/>
              </a:rPr>
              <a:t>，建立起</a:t>
            </a:r>
            <a:r>
              <a:rPr lang="zh-CN" altLang="en-US" sz="2800">
                <a:solidFill>
                  <a:srgbClr val="C00000"/>
                </a:solidFill>
                <a:latin typeface="方正粗黑宋简体" panose="02000000000000000000" charset="-122"/>
                <a:ea typeface="方正粗黑宋简体" panose="02000000000000000000" charset="-122"/>
              </a:rPr>
              <a:t>共和政体（“</a:t>
            </a:r>
            <a:r>
              <a:rPr lang="zh-CN" altLang="en-US" sz="2800">
                <a:solidFill>
                  <a:schemeClr val="accent1"/>
                </a:solidFill>
                <a:latin typeface="方正粗黑宋简体" panose="02000000000000000000" charset="-122"/>
                <a:ea typeface="方正粗黑宋简体" panose="02000000000000000000" charset="-122"/>
              </a:rPr>
              <a:t>皇帝倒了，符号变了</a:t>
            </a:r>
            <a:r>
              <a:rPr lang="zh-CN" altLang="en-US" sz="2800">
                <a:solidFill>
                  <a:srgbClr val="C00000"/>
                </a:solidFill>
                <a:latin typeface="方正粗黑宋简体" panose="02000000000000000000" charset="-122"/>
                <a:ea typeface="方正粗黑宋简体" panose="02000000000000000000" charset="-122"/>
              </a:rPr>
              <a:t>”）</a:t>
            </a:r>
            <a:endParaRPr lang="zh-CN" altLang="en-US" sz="2800">
              <a:latin typeface="方正粗黑宋简体" panose="02000000000000000000" charset="-122"/>
              <a:ea typeface="方正粗黑宋简体" panose="02000000000000000000" charset="-122"/>
            </a:endParaRPr>
          </a:p>
          <a:p>
            <a:pPr>
              <a:lnSpc>
                <a:spcPct val="120000"/>
              </a:lnSpc>
            </a:pPr>
            <a:r>
              <a:rPr lang="zh-CN" altLang="en-US" sz="2800">
                <a:latin typeface="方正粗黑宋简体" panose="02000000000000000000" charset="-122"/>
                <a:ea typeface="方正粗黑宋简体" panose="02000000000000000000" charset="-122"/>
                <a:sym typeface="+mn-ea"/>
              </a:rPr>
              <a:t>思想：</a:t>
            </a:r>
            <a:r>
              <a:rPr lang="zh-CN" altLang="en-US" sz="2800">
                <a:latin typeface="方正粗黑宋简体" panose="02000000000000000000" charset="-122"/>
                <a:ea typeface="方正粗黑宋简体" panose="02000000000000000000" charset="-122"/>
              </a:rPr>
              <a:t>传播</a:t>
            </a:r>
            <a:r>
              <a:rPr lang="zh-CN" altLang="en-US" sz="2800">
                <a:solidFill>
                  <a:srgbClr val="C00000"/>
                </a:solidFill>
                <a:latin typeface="方正粗黑宋简体" panose="02000000000000000000" charset="-122"/>
                <a:ea typeface="方正粗黑宋简体" panose="02000000000000000000" charset="-122"/>
              </a:rPr>
              <a:t>民主共和</a:t>
            </a:r>
            <a:r>
              <a:rPr lang="zh-CN" altLang="en-US" sz="2800">
                <a:latin typeface="方正粗黑宋简体" panose="02000000000000000000" charset="-122"/>
                <a:ea typeface="方正粗黑宋简体" panose="02000000000000000000" charset="-122"/>
              </a:rPr>
              <a:t>理念，促进民众的</a:t>
            </a:r>
            <a:r>
              <a:rPr lang="zh-CN" altLang="en-US" sz="2800">
                <a:solidFill>
                  <a:srgbClr val="C00000"/>
                </a:solidFill>
                <a:latin typeface="方正粗黑宋简体" panose="02000000000000000000" charset="-122"/>
                <a:ea typeface="方正粗黑宋简体" panose="02000000000000000000" charset="-122"/>
              </a:rPr>
              <a:t>思想启蒙（</a:t>
            </a:r>
            <a:r>
              <a:rPr lang="zh-CN" altLang="en-US" sz="2800">
                <a:solidFill>
                  <a:schemeClr val="accent1"/>
                </a:solidFill>
                <a:latin typeface="方正粗黑宋简体" panose="02000000000000000000" charset="-122"/>
                <a:ea typeface="方正粗黑宋简体" panose="02000000000000000000" charset="-122"/>
              </a:rPr>
              <a:t>复辟难了</a:t>
            </a:r>
            <a:r>
              <a:rPr lang="zh-CN" altLang="en-US" sz="2800">
                <a:solidFill>
                  <a:srgbClr val="C00000"/>
                </a:solidFill>
                <a:latin typeface="方正粗黑宋简体" panose="02000000000000000000" charset="-122"/>
                <a:ea typeface="方正粗黑宋简体" panose="02000000000000000000" charset="-122"/>
              </a:rPr>
              <a:t>）</a:t>
            </a:r>
            <a:endParaRPr lang="zh-CN" altLang="en-US" sz="2800">
              <a:solidFill>
                <a:srgbClr val="C00000"/>
              </a:solidFill>
              <a:latin typeface="方正粗黑宋简体" panose="02000000000000000000" charset="-122"/>
              <a:ea typeface="方正粗黑宋简体" panose="02000000000000000000" charset="-122"/>
            </a:endParaRPr>
          </a:p>
        </p:txBody>
      </p:sp>
      <p:sp>
        <p:nvSpPr>
          <p:cNvPr id="22" name="文本框 21"/>
          <p:cNvSpPr txBox="1"/>
          <p:nvPr>
            <p:custDataLst>
              <p:tags r:id="rId38"/>
            </p:custDataLst>
          </p:nvPr>
        </p:nvSpPr>
        <p:spPr>
          <a:xfrm>
            <a:off x="404495" y="2983865"/>
            <a:ext cx="11152505" cy="1124585"/>
          </a:xfrm>
          <a:prstGeom prst="rect">
            <a:avLst/>
          </a:prstGeom>
          <a:solidFill>
            <a:srgbClr val="FFFF00"/>
          </a:solidFill>
        </p:spPr>
        <p:txBody>
          <a:bodyPr wrap="square" rtlCol="0">
            <a:spAutoFit/>
          </a:bodyPr>
          <a:lstStyle/>
          <a:p>
            <a:pPr>
              <a:lnSpc>
                <a:spcPct val="120000"/>
              </a:lnSpc>
            </a:pPr>
            <a:r>
              <a:rPr lang="zh-CN" altLang="en-US" sz="2800" b="1">
                <a:latin typeface="方正粗黑宋简体" panose="02000000000000000000" charset="-122"/>
                <a:ea typeface="方正粗黑宋简体" panose="02000000000000000000" charset="-122"/>
                <a:cs typeface="方正粗黑宋简体" panose="02000000000000000000" charset="-122"/>
              </a:rPr>
              <a:t>经济：打击了</a:t>
            </a:r>
            <a:r>
              <a:rPr lang="zh-CN" altLang="en-US" sz="2800" b="1">
                <a:solidFill>
                  <a:srgbClr val="C00000"/>
                </a:solidFill>
                <a:latin typeface="方正粗黑宋简体" panose="02000000000000000000" charset="-122"/>
                <a:ea typeface="方正粗黑宋简体" panose="02000000000000000000" charset="-122"/>
                <a:cs typeface="方正粗黑宋简体" panose="02000000000000000000" charset="-122"/>
              </a:rPr>
              <a:t>帝国主义在华势力</a:t>
            </a:r>
            <a:r>
              <a:rPr lang="zh-CN" altLang="en-US" sz="2800" b="1">
                <a:latin typeface="方正粗黑宋简体" panose="02000000000000000000" charset="-122"/>
                <a:ea typeface="方正粗黑宋简体" panose="02000000000000000000" charset="-122"/>
                <a:cs typeface="方正粗黑宋简体" panose="02000000000000000000" charset="-122"/>
              </a:rPr>
              <a:t>，为</a:t>
            </a:r>
            <a:r>
              <a:rPr lang="zh-CN" altLang="en-US" sz="2800" b="1">
                <a:solidFill>
                  <a:srgbClr val="C00000"/>
                </a:solidFill>
                <a:latin typeface="方正粗黑宋简体" panose="02000000000000000000" charset="-122"/>
                <a:ea typeface="方正粗黑宋简体" panose="02000000000000000000" charset="-122"/>
                <a:cs typeface="方正粗黑宋简体" panose="02000000000000000000" charset="-122"/>
              </a:rPr>
              <a:t>民族资本主义</a:t>
            </a:r>
            <a:r>
              <a:rPr lang="zh-CN" altLang="en-US" sz="2800" b="1">
                <a:latin typeface="方正粗黑宋简体" panose="02000000000000000000" charset="-122"/>
                <a:ea typeface="方正粗黑宋简体" panose="02000000000000000000" charset="-122"/>
                <a:cs typeface="方正粗黑宋简体" panose="02000000000000000000" charset="-122"/>
              </a:rPr>
              <a:t>的发展创造有利 条件，加速中国的</a:t>
            </a:r>
            <a:r>
              <a:rPr lang="zh-CN" altLang="en-US" sz="2800" b="1">
                <a:solidFill>
                  <a:srgbClr val="C00000"/>
                </a:solidFill>
                <a:latin typeface="方正粗黑宋简体" panose="02000000000000000000" charset="-122"/>
                <a:ea typeface="方正粗黑宋简体" panose="02000000000000000000" charset="-122"/>
                <a:cs typeface="方正粗黑宋简体" panose="02000000000000000000" charset="-122"/>
              </a:rPr>
              <a:t>近代工业化</a:t>
            </a:r>
            <a:r>
              <a:rPr lang="zh-CN" altLang="en-US" sz="2800" b="1">
                <a:latin typeface="方正粗黑宋简体" panose="02000000000000000000" charset="-122"/>
                <a:ea typeface="方正粗黑宋简体" panose="02000000000000000000" charset="-122"/>
                <a:cs typeface="方正粗黑宋简体" panose="02000000000000000000" charset="-122"/>
              </a:rPr>
              <a:t>（</a:t>
            </a:r>
            <a:r>
              <a:rPr lang="en-US" altLang="zh-CN" sz="2800" b="1">
                <a:latin typeface="方正粗黑宋简体" panose="02000000000000000000" charset="-122"/>
                <a:ea typeface="方正粗黑宋简体" panose="02000000000000000000" charset="-122"/>
                <a:cs typeface="方正粗黑宋简体" panose="02000000000000000000" charset="-122"/>
              </a:rPr>
              <a:t>“</a:t>
            </a:r>
            <a:r>
              <a:rPr lang="zh-CN" altLang="en-US" sz="2800" b="1">
                <a:latin typeface="方正粗黑宋简体" panose="02000000000000000000" charset="-122"/>
                <a:ea typeface="方正粗黑宋简体" panose="02000000000000000000" charset="-122"/>
                <a:cs typeface="方正粗黑宋简体" panose="02000000000000000000" charset="-122"/>
              </a:rPr>
              <a:t>短暂春天</a:t>
            </a:r>
            <a:r>
              <a:rPr lang="en-US" altLang="zh-CN" sz="2800" b="1">
                <a:latin typeface="方正粗黑宋简体" panose="02000000000000000000" charset="-122"/>
                <a:ea typeface="方正粗黑宋简体" panose="02000000000000000000" charset="-122"/>
                <a:cs typeface="方正粗黑宋简体" panose="02000000000000000000" charset="-122"/>
              </a:rPr>
              <a:t>”</a:t>
            </a:r>
            <a:r>
              <a:rPr lang="zh-CN" altLang="en-US" sz="2800" b="1">
                <a:latin typeface="方正粗黑宋简体" panose="02000000000000000000" charset="-122"/>
                <a:ea typeface="方正粗黑宋简体" panose="02000000000000000000" charset="-122"/>
                <a:cs typeface="方正粗黑宋简体" panose="02000000000000000000" charset="-122"/>
              </a:rPr>
              <a:t>）</a:t>
            </a:r>
            <a:endParaRPr lang="zh-CN" altLang="en-US" sz="2800" b="1">
              <a:latin typeface="方正粗黑宋简体" panose="02000000000000000000" charset="-122"/>
              <a:ea typeface="方正粗黑宋简体" panose="02000000000000000000" charset="-122"/>
              <a:cs typeface="方正粗黑宋简体" panose="02000000000000000000" charset="-122"/>
            </a:endParaRPr>
          </a:p>
        </p:txBody>
      </p:sp>
      <p:sp>
        <p:nvSpPr>
          <p:cNvPr id="29" name="文本框 28"/>
          <p:cNvSpPr txBox="1"/>
          <p:nvPr>
            <p:custDataLst>
              <p:tags r:id="rId39"/>
            </p:custDataLst>
          </p:nvPr>
        </p:nvSpPr>
        <p:spPr>
          <a:xfrm>
            <a:off x="404495" y="5076190"/>
            <a:ext cx="11152505" cy="1076325"/>
          </a:xfrm>
          <a:prstGeom prst="rect">
            <a:avLst/>
          </a:prstGeom>
          <a:solidFill>
            <a:srgbClr val="FFFF00"/>
          </a:solidFill>
        </p:spPr>
        <p:txBody>
          <a:bodyPr wrap="square" rtlCol="0">
            <a:spAutoFit/>
          </a:bodyPr>
          <a:lstStyle/>
          <a:p>
            <a:r>
              <a:rPr lang="zh-CN" altLang="en-US" sz="3200" b="1">
                <a:latin typeface="方正粗黑宋简体" panose="02000000000000000000" charset="-122"/>
                <a:ea typeface="方正粗黑宋简体" panose="02000000000000000000" charset="-122"/>
              </a:rPr>
              <a:t>社会：革除封建社会风俗恶习，</a:t>
            </a:r>
            <a:r>
              <a:rPr lang="zh-CN" altLang="en-US" sz="3200" b="1">
                <a:solidFill>
                  <a:srgbClr val="C00000"/>
                </a:solidFill>
                <a:latin typeface="方正粗黑宋简体" panose="02000000000000000000" charset="-122"/>
                <a:ea typeface="方正粗黑宋简体" panose="02000000000000000000" charset="-122"/>
              </a:rPr>
              <a:t>社会生活近代化（</a:t>
            </a:r>
            <a:r>
              <a:rPr lang="zh-CN" altLang="en-US" sz="3200" b="1">
                <a:solidFill>
                  <a:schemeClr val="accent1"/>
                </a:solidFill>
                <a:latin typeface="方正粗黑宋简体" panose="02000000000000000000" charset="-122"/>
                <a:ea typeface="方正粗黑宋简体" panose="02000000000000000000" charset="-122"/>
                <a:sym typeface="+mn-ea"/>
              </a:rPr>
              <a:t>“辫子剪了，小脚松了，衣服换了”</a:t>
            </a:r>
            <a:r>
              <a:rPr lang="zh-CN" altLang="en-US" sz="3200" b="1">
                <a:solidFill>
                  <a:srgbClr val="C00000"/>
                </a:solidFill>
                <a:latin typeface="方正粗黑宋简体" panose="02000000000000000000" charset="-122"/>
                <a:ea typeface="方正粗黑宋简体" panose="02000000000000000000" charset="-122"/>
              </a:rPr>
              <a:t>）</a:t>
            </a:r>
            <a:endParaRPr lang="zh-CN" altLang="en-US" sz="3200" b="1">
              <a:solidFill>
                <a:srgbClr val="C00000"/>
              </a:solidFill>
              <a:latin typeface="方正粗黑宋简体" panose="02000000000000000000" charset="-122"/>
              <a:ea typeface="方正粗黑宋简体" panose="02000000000000000000" charset="-122"/>
            </a:endParaRPr>
          </a:p>
        </p:txBody>
      </p:sp>
      <p:sp>
        <p:nvSpPr>
          <p:cNvPr id="11" name="文本框 10"/>
          <p:cNvSpPr txBox="1"/>
          <p:nvPr>
            <p:custDataLst>
              <p:tags r:id="rId40"/>
            </p:custDataLst>
          </p:nvPr>
        </p:nvSpPr>
        <p:spPr>
          <a:xfrm>
            <a:off x="336550" y="588645"/>
            <a:ext cx="5109210" cy="645160"/>
          </a:xfrm>
          <a:prstGeom prst="rect">
            <a:avLst/>
          </a:prstGeom>
          <a:noFill/>
        </p:spPr>
        <p:txBody>
          <a:bodyPr wrap="square" rtlCol="0">
            <a:spAutoFit/>
          </a:bodyPr>
          <a:lstStyle>
            <a:defPPr>
              <a:defRPr lang="zh-CN"/>
            </a:defPPr>
            <a:lvl1pPr>
              <a:defRPr sz="3200" b="1">
                <a:solidFill>
                  <a:srgbClr val="002060"/>
                </a:solidFill>
                <a:latin typeface="方正清刻本悦宋简体" panose="02000000000000000000" pitchFamily="2" charset="-122"/>
                <a:ea typeface="方正清刻本悦宋简体" panose="02000000000000000000" pitchFamily="2"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a:ln>
                  <a:noFill/>
                </a:ln>
                <a:solidFill>
                  <a:srgbClr val="002060"/>
                </a:solidFill>
                <a:effectLst/>
                <a:uLnTx/>
                <a:uFillTx/>
                <a:latin typeface="楷体" panose="02010609060101010101" charset="-122"/>
                <a:ea typeface="楷体" panose="02010609060101010101" charset="-122"/>
              </a:rPr>
              <a:t>积极性（成功之处）：</a:t>
            </a:r>
            <a:endParaRPr kumimoji="0" lang="zh-CN" altLang="en-US" sz="3600" b="1" i="0" u="none" strike="noStrike" kern="1200" cap="none" spc="0" normalizeH="0" baseline="0" noProof="0">
              <a:ln>
                <a:noFill/>
              </a:ln>
              <a:solidFill>
                <a:srgbClr val="002060"/>
              </a:solidFill>
              <a:effectLst/>
              <a:uLnTx/>
              <a:uFillTx/>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diamond(in)">
                                      <p:cBhvr>
                                        <p:cTn id="12" dur="1000"/>
                                        <p:tgtEl>
                                          <p:spTgt spid="4"/>
                                        </p:tgtEl>
                                      </p:cBhvr>
                                    </p:animEffect>
                                  </p:childTnLst>
                                </p:cTn>
                              </p:par>
                              <p:par>
                                <p:cTn id="13" presetID="8" presetClass="entr" presetSubtype="16" fill="hold" grpId="0" nodeType="withEffect">
                                  <p:stCondLst>
                                    <p:cond delay="0"/>
                                  </p:stCondLst>
                                  <p:childTnLst>
                                    <p:set>
                                      <p:cBhvr>
                                        <p:cTn id="14" dur="1000" fill="hold">
                                          <p:stCondLst>
                                            <p:cond delay="0"/>
                                          </p:stCondLst>
                                        </p:cTn>
                                        <p:tgtEl>
                                          <p:spTgt spid="2"/>
                                        </p:tgtEl>
                                        <p:attrNameLst>
                                          <p:attrName>style.visibility</p:attrName>
                                        </p:attrNameLst>
                                      </p:cBhvr>
                                      <p:to>
                                        <p:strVal val="visible"/>
                                      </p:to>
                                    </p:set>
                                    <p:animEffect transition="in" filter="diamond(in)">
                                      <p:cBhvr>
                                        <p:cTn id="15" dur="1000"/>
                                        <p:tgtEl>
                                          <p:spTgt spid="2"/>
                                        </p:tgtEl>
                                      </p:cBhvr>
                                    </p:animEffect>
                                  </p:childTnLst>
                                </p:cTn>
                              </p:par>
                              <p:par>
                                <p:cTn id="16" presetID="8" presetClass="entr" presetSubtype="16" fill="hold" nodeType="withEffect">
                                  <p:stCondLst>
                                    <p:cond delay="0"/>
                                  </p:stCondLst>
                                  <p:childTnLst>
                                    <p:set>
                                      <p:cBhvr>
                                        <p:cTn id="17" dur="1000" fill="hold">
                                          <p:stCondLst>
                                            <p:cond delay="0"/>
                                          </p:stCondLst>
                                        </p:cTn>
                                        <p:tgtEl>
                                          <p:spTgt spid="5"/>
                                        </p:tgtEl>
                                        <p:attrNameLst>
                                          <p:attrName>style.visibility</p:attrName>
                                        </p:attrNameLst>
                                      </p:cBhvr>
                                      <p:to>
                                        <p:strVal val="visible"/>
                                      </p:to>
                                    </p:set>
                                    <p:animEffect transition="in" filter="diamond(in)">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18" grpId="0" animBg="1"/>
      <p:bldP spid="22" grpId="0" animBg="1"/>
      <p:bldP spid="29"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99110" y="1069975"/>
            <a:ext cx="11289030" cy="1714500"/>
          </a:xfrm>
          <a:prstGeom prst="rect">
            <a:avLst/>
          </a:prstGeom>
          <a:solidFill>
            <a:schemeClr val="bg1"/>
          </a:solidFill>
          <a:ln w="19050">
            <a:solidFill>
              <a:schemeClr val="tx1"/>
            </a:solidFill>
            <a:prstDash val="dash"/>
          </a:ln>
        </p:spPr>
        <p:txBody>
          <a:bodyPr wrap="square" rtlCol="0" anchor="t">
            <a:spAutoFit/>
          </a:bodyPr>
          <a:lstStyle/>
          <a:p>
            <a:pPr indent="457200" algn="l">
              <a:lnSpc>
                <a:spcPct val="110000"/>
              </a:lnSpc>
            </a:pPr>
            <a:r>
              <a:rPr sz="2400" b="1">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民国二年</a:t>
            </a:r>
            <a:r>
              <a:rPr sz="2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，戴季陶遇见一个老农，戴君身着外国服装，老农遂问其国籍。戴君“予中华民国人也”。老农“</a:t>
            </a:r>
            <a:r>
              <a:rPr sz="2400" b="1">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忽作惊状，似绝不解中华民国为何物者</a:t>
            </a:r>
            <a:r>
              <a:rPr sz="2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”。戴君告诉老农“你也是中华民国人”时，老农茫然、惶然，连声说：“</a:t>
            </a:r>
            <a:r>
              <a:rPr sz="2400" b="1">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我非革命党，我非中华民国人</a:t>
            </a:r>
            <a:r>
              <a:rPr sz="2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——范小芳等《戴季陶传》</a:t>
            </a:r>
            <a:endParaRPr sz="2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custDataLst>
              <p:tags r:id="rId2"/>
            </p:custDataLst>
          </p:nvPr>
        </p:nvSpPr>
        <p:spPr>
          <a:xfrm>
            <a:off x="499745" y="2932430"/>
            <a:ext cx="11288395" cy="1714500"/>
          </a:xfrm>
          <a:prstGeom prst="rect">
            <a:avLst/>
          </a:prstGeom>
          <a:solidFill>
            <a:schemeClr val="bg1"/>
          </a:solidFill>
          <a:ln w="19050">
            <a:solidFill>
              <a:schemeClr val="tx1"/>
            </a:solidFill>
            <a:prstDash val="dash"/>
          </a:ln>
        </p:spPr>
        <p:txBody>
          <a:bodyPr wrap="square" rtlCol="0" anchor="t">
            <a:spAutoFit/>
          </a:bodyPr>
          <a:lstStyle/>
          <a:p>
            <a:pPr indent="457200" algn="l">
              <a:lnSpc>
                <a:spcPct val="110000"/>
              </a:lnSpc>
            </a:pPr>
            <a:r>
              <a:rPr sz="2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凡革命以前所有满清政府</a:t>
            </a:r>
            <a:r>
              <a:rPr sz="2400" b="1">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与各国缔结之条约</a:t>
            </a:r>
            <a:r>
              <a:rPr sz="24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，民国</a:t>
            </a:r>
            <a:r>
              <a:rPr sz="2400" b="1">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均认有效</a:t>
            </a:r>
            <a:r>
              <a:rPr sz="2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；革命以前满清政府</a:t>
            </a:r>
            <a:r>
              <a:rPr sz="2400" b="1">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所借之外债及所承认之赔款</a:t>
            </a:r>
            <a:r>
              <a:rPr sz="2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，民国亦</a:t>
            </a:r>
            <a:r>
              <a:rPr sz="2400" b="1">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承认偿还之责</a:t>
            </a:r>
            <a:r>
              <a:rPr sz="2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，不变更其条件；凡革命以前满清政府所让与各国国家或</a:t>
            </a:r>
            <a:r>
              <a:rPr sz="2400" b="1">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个人种种之权利</a:t>
            </a:r>
            <a:r>
              <a:rPr sz="2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，民国政府</a:t>
            </a:r>
            <a:r>
              <a:rPr sz="2400" b="1">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亦照旧尊重之</a:t>
            </a:r>
            <a:r>
              <a:rPr sz="2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endParaRPr sz="2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indent="457200" algn="r">
              <a:lnSpc>
                <a:spcPct val="110000"/>
              </a:lnSpc>
            </a:pPr>
            <a:r>
              <a:rPr sz="2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——孙中山《告各友邦书》节选（1912.1）</a:t>
            </a:r>
            <a:endParaRPr sz="2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custDataLst>
              <p:tags r:id="rId3"/>
            </p:custDataLst>
          </p:nvPr>
        </p:nvSpPr>
        <p:spPr>
          <a:xfrm>
            <a:off x="499745" y="4791075"/>
            <a:ext cx="11288395" cy="1308735"/>
          </a:xfrm>
          <a:prstGeom prst="rect">
            <a:avLst/>
          </a:prstGeom>
          <a:solidFill>
            <a:schemeClr val="bg1"/>
          </a:solidFill>
          <a:ln w="19050">
            <a:solidFill>
              <a:schemeClr val="tx1"/>
            </a:solidFill>
            <a:prstDash val="dash"/>
          </a:ln>
        </p:spPr>
        <p:txBody>
          <a:bodyPr wrap="square" rtlCol="0" anchor="t">
            <a:spAutoFit/>
          </a:bodyPr>
          <a:lstStyle/>
          <a:p>
            <a:pPr indent="457200" algn="l">
              <a:lnSpc>
                <a:spcPct val="110000"/>
              </a:lnSpc>
            </a:pPr>
            <a:r>
              <a:rPr sz="2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吴玉章回忆道：“在南京临时政府中，</a:t>
            </a:r>
            <a:r>
              <a:rPr sz="24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不仅原来的官僚政客毫无生气</a:t>
            </a:r>
            <a:r>
              <a:rPr sz="2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，并且</a:t>
            </a:r>
            <a:r>
              <a:rPr sz="2400" b="1">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有些革命党人也在他们的影响下，开始蜕化，逐渐地丧失革命意志，而一味追求个人的官职和利禄去了</a:t>
            </a:r>
            <a:r>
              <a:rPr sz="2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——转引自金冲及：《辛亥革命的历史地位》</a:t>
            </a:r>
            <a:endParaRPr sz="2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sp>
        <p:nvSpPr>
          <p:cNvPr id="8" name="文本框 7"/>
          <p:cNvSpPr txBox="1"/>
          <p:nvPr>
            <p:custDataLst>
              <p:tags r:id="rId4"/>
            </p:custDataLst>
          </p:nvPr>
        </p:nvSpPr>
        <p:spPr>
          <a:xfrm>
            <a:off x="1256030" y="1666240"/>
            <a:ext cx="2745105" cy="583565"/>
          </a:xfrm>
          <a:prstGeom prst="rect">
            <a:avLst/>
          </a:prstGeom>
          <a:solidFill>
            <a:srgbClr val="FFFF00"/>
          </a:solidFill>
        </p:spPr>
        <p:txBody>
          <a:bodyPr wrap="square" rtlCol="0" anchor="t">
            <a:spAutoFit/>
          </a:bodyPr>
          <a:lstStyle/>
          <a:p>
            <a:r>
              <a:rPr lang="zh-CN" altLang="en-US" sz="3200" b="1">
                <a:solidFill>
                  <a:schemeClr val="tx1"/>
                </a:soli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sym typeface="+mn-ea"/>
              </a:rPr>
              <a:t>影响范围有限</a:t>
            </a:r>
            <a:endParaRPr lang="zh-CN" altLang="en-US" sz="3200" b="1">
              <a:solidFill>
                <a:schemeClr val="tx1"/>
              </a:soli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sym typeface="+mn-ea"/>
            </a:endParaRPr>
          </a:p>
        </p:txBody>
      </p:sp>
      <p:sp>
        <p:nvSpPr>
          <p:cNvPr id="10" name="文本框 9"/>
          <p:cNvSpPr txBox="1"/>
          <p:nvPr>
            <p:custDataLst>
              <p:tags r:id="rId5"/>
            </p:custDataLst>
          </p:nvPr>
        </p:nvSpPr>
        <p:spPr>
          <a:xfrm>
            <a:off x="498475" y="3208655"/>
            <a:ext cx="11184255" cy="1124585"/>
          </a:xfrm>
          <a:prstGeom prst="rect">
            <a:avLst/>
          </a:prstGeom>
          <a:solidFill>
            <a:srgbClr val="FFFF00"/>
          </a:solidFill>
        </p:spPr>
        <p:txBody>
          <a:bodyPr wrap="square" rtlCol="0" anchor="t">
            <a:spAutoFit/>
          </a:bodyPr>
          <a:lstStyle/>
          <a:p>
            <a:pPr>
              <a:lnSpc>
                <a:spcPct val="120000"/>
              </a:lnSpc>
            </a:pPr>
            <a:r>
              <a:rPr lang="zh-CN" altLang="en-US" sz="2800" b="1">
                <a:effectLst>
                  <a:outerShdw blurRad="38100" dist="38100" dir="2700000" algn="tl">
                    <a:srgbClr val="000000">
                      <a:alpha val="43137"/>
                    </a:srgbClr>
                  </a:outerShdw>
                </a:effectLst>
                <a:latin typeface="黑体" panose="02010609060101010101" charset="-122"/>
                <a:ea typeface="黑体" panose="02010609060101010101" charset="-122"/>
                <a:sym typeface="+mn-ea"/>
              </a:rPr>
              <a:t>没有明确反帝目标，</a:t>
            </a:r>
            <a:r>
              <a:rPr lang="zh-CN" altLang="en-US" sz="2800" b="1">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sym typeface="+mn-ea"/>
              </a:rPr>
              <a:t>未完成反帝反封建的革命任务，中国半殖民地半封建社会性质未改变；（封建自然经济，封建思想文化等仍然存在）</a:t>
            </a:r>
            <a:endParaRPr lang="zh-CN" altLang="en-US" sz="2800" b="1">
              <a:solidFill>
                <a:schemeClr val="tx1"/>
              </a:solidFill>
              <a:effectLst>
                <a:outerShdw blurRad="38100" dist="38100" dir="2700000" algn="tl">
                  <a:srgbClr val="000000">
                    <a:alpha val="43137"/>
                  </a:srgbClr>
                </a:outerShdw>
              </a:effectLst>
              <a:latin typeface="黑体" panose="02010609060101010101" charset="-122"/>
              <a:ea typeface="黑体" panose="02010609060101010101" charset="-122"/>
              <a:sym typeface="+mn-ea"/>
            </a:endParaRPr>
          </a:p>
        </p:txBody>
      </p:sp>
      <p:sp>
        <p:nvSpPr>
          <p:cNvPr id="14" name="文本框 13"/>
          <p:cNvSpPr txBox="1"/>
          <p:nvPr>
            <p:custDataLst>
              <p:tags r:id="rId6"/>
            </p:custDataLst>
          </p:nvPr>
        </p:nvSpPr>
        <p:spPr>
          <a:xfrm>
            <a:off x="440055" y="5030470"/>
            <a:ext cx="11347450" cy="521970"/>
          </a:xfrm>
          <a:prstGeom prst="rect">
            <a:avLst/>
          </a:prstGeom>
          <a:solidFill>
            <a:srgbClr val="FFFF00"/>
          </a:solidFill>
        </p:spPr>
        <p:txBody>
          <a:bodyPr wrap="square" rtlCol="0" anchor="t">
            <a:spAutoFit/>
          </a:bodyPr>
          <a:lstStyle/>
          <a:p>
            <a:r>
              <a:rPr lang="zh-CN" altLang="en-US" sz="2800" b="1">
                <a:solidFill>
                  <a:schemeClr val="tx1"/>
                </a:soli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sym typeface="+mn-ea"/>
              </a:rPr>
              <a:t>缺乏先进的革命政党的领导（科学革命纲领、发动人民群众、组织严密）</a:t>
            </a:r>
            <a:endParaRPr lang="zh-CN" altLang="en-US" sz="2800" b="1">
              <a:solidFill>
                <a:schemeClr val="tx1"/>
              </a:soli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sym typeface="+mn-ea"/>
            </a:endParaRPr>
          </a:p>
        </p:txBody>
      </p:sp>
      <p:sp>
        <p:nvSpPr>
          <p:cNvPr id="4" name="文本框 3"/>
          <p:cNvSpPr txBox="1"/>
          <p:nvPr>
            <p:custDataLst>
              <p:tags r:id="rId7"/>
            </p:custDataLst>
          </p:nvPr>
        </p:nvSpPr>
        <p:spPr>
          <a:xfrm>
            <a:off x="498475" y="289560"/>
            <a:ext cx="4025265" cy="700405"/>
          </a:xfrm>
          <a:prstGeom prst="rect">
            <a:avLst/>
          </a:prstGeom>
          <a:noFill/>
        </p:spPr>
        <p:txBody>
          <a:bodyPr wrap="square" rtlCol="0" anchor="t">
            <a:spAutoFit/>
          </a:bodyPr>
          <a:lstStyle/>
          <a:p>
            <a:pPr>
              <a:lnSpc>
                <a:spcPct val="110000"/>
              </a:lnSpc>
            </a:pPr>
            <a:r>
              <a:rPr lang="zh-CN" altLang="en-US" sz="3600" b="1" noProof="0">
                <a:ln>
                  <a:noFill/>
                </a:ln>
                <a:solidFill>
                  <a:srgbClr val="002060"/>
                </a:solidFill>
                <a:effectLst/>
                <a:uLnTx/>
                <a:uFillTx/>
                <a:latin typeface="楷体" panose="02010609060101010101" charset="-122"/>
                <a:ea typeface="楷体" panose="02010609060101010101" charset="-122"/>
              </a:rPr>
              <a:t>局限性（失败之处）</a:t>
            </a:r>
            <a:endParaRPr lang="zh-CN" altLang="en-US" sz="3600" b="1" noProof="0">
              <a:ln>
                <a:noFill/>
              </a:ln>
              <a:solidFill>
                <a:srgbClr val="002060"/>
              </a:solidFill>
              <a:effectLst/>
              <a:uLnTx/>
              <a:uFillTx/>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diamond(out)">
                                      <p:cBhvr>
                                        <p:cTn id="7" dur="1000"/>
                                        <p:tgtEl>
                                          <p:spTgt spid="2"/>
                                        </p:tgtEl>
                                      </p:cBhvr>
                                    </p:animEffect>
                                  </p:childTnLst>
                                </p:cTn>
                              </p:par>
                              <p:par>
                                <p:cTn id="8" presetID="8" presetClass="entr" presetSubtype="32" fill="hold" grpId="0" nodeType="withEffect">
                                  <p:stCondLst>
                                    <p:cond delay="0"/>
                                  </p:stCondLst>
                                  <p:childTnLst>
                                    <p:set>
                                      <p:cBhvr>
                                        <p:cTn id="9" dur="1000" fill="hold">
                                          <p:stCondLst>
                                            <p:cond delay="0"/>
                                          </p:stCondLst>
                                        </p:cTn>
                                        <p:tgtEl>
                                          <p:spTgt spid="5"/>
                                        </p:tgtEl>
                                        <p:attrNameLst>
                                          <p:attrName>style.visibility</p:attrName>
                                        </p:attrNameLst>
                                      </p:cBhvr>
                                      <p:to>
                                        <p:strVal val="visible"/>
                                      </p:to>
                                    </p:set>
                                    <p:animEffect transition="in" filter="diamond(out)">
                                      <p:cBhvr>
                                        <p:cTn id="10" dur="1000"/>
                                        <p:tgtEl>
                                          <p:spTgt spid="5"/>
                                        </p:tgtEl>
                                      </p:cBhvr>
                                    </p:animEffect>
                                  </p:childTnLst>
                                </p:cTn>
                              </p:par>
                              <p:par>
                                <p:cTn id="11" presetID="8" presetClass="entr" presetSubtype="32" fill="hold" grpId="0" nodeType="withEffect">
                                  <p:stCondLst>
                                    <p:cond delay="0"/>
                                  </p:stCondLst>
                                  <p:childTnLst>
                                    <p:set>
                                      <p:cBhvr>
                                        <p:cTn id="12" dur="1000" fill="hold">
                                          <p:stCondLst>
                                            <p:cond delay="0"/>
                                          </p:stCondLst>
                                        </p:cTn>
                                        <p:tgtEl>
                                          <p:spTgt spid="7"/>
                                        </p:tgtEl>
                                        <p:attrNameLst>
                                          <p:attrName>style.visibility</p:attrName>
                                        </p:attrNameLst>
                                      </p:cBhvr>
                                      <p:to>
                                        <p:strVal val="visible"/>
                                      </p:to>
                                    </p:set>
                                    <p:animEffect transition="in" filter="diamond(out)">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10"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0"/>
            <a:ext cx="12192000" cy="6858000"/>
          </a:xfrm>
          <a:prstGeom prst="rect">
            <a:avLst/>
          </a:prstGeom>
          <a:solidFill>
            <a:srgbClr val="92180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custDataLst>
              <p:tags r:id="rId2"/>
            </p:custDataLst>
          </p:nvPr>
        </p:nvPicPr>
        <p:blipFill>
          <a:blip r:embed="rId3" cstate="email"/>
          <a:stretch>
            <a:fillRect/>
          </a:stretch>
        </p:blipFill>
        <p:spPr>
          <a:xfrm>
            <a:off x="278130" y="1505585"/>
            <a:ext cx="8662670" cy="3298190"/>
          </a:xfrm>
          <a:prstGeom prst="rect">
            <a:avLst/>
          </a:prstGeom>
        </p:spPr>
      </p:pic>
      <p:pic>
        <p:nvPicPr>
          <p:cNvPr id="4" name="图片 3"/>
          <p:cNvPicPr>
            <a:picLocks noChangeAspect="1"/>
          </p:cNvPicPr>
          <p:nvPr>
            <p:custDataLst>
              <p:tags r:id="rId4"/>
            </p:custDataLst>
          </p:nvPr>
        </p:nvPicPr>
        <p:blipFill>
          <a:blip r:embed="rId5"/>
          <a:stretch>
            <a:fillRect/>
          </a:stretch>
        </p:blipFill>
        <p:spPr>
          <a:xfrm>
            <a:off x="-635" y="5162550"/>
            <a:ext cx="12192635" cy="1695450"/>
          </a:xfrm>
          <a:prstGeom prst="rect">
            <a:avLst/>
          </a:prstGeom>
        </p:spPr>
      </p:pic>
      <p:pic>
        <p:nvPicPr>
          <p:cNvPr id="10" name="New picture"/>
          <p:cNvPicPr/>
          <p:nvPr>
            <p:custDataLst>
              <p:tags r:id="rId6"/>
            </p:custDataLst>
          </p:nvPr>
        </p:nvPicPr>
        <p:blipFill>
          <a:blip r:embed="rId7"/>
          <a:stretch>
            <a:fillRect/>
          </a:stretch>
        </p:blipFill>
        <p:spPr>
          <a:xfrm>
            <a:off x="12585700" y="10706100"/>
            <a:ext cx="317500" cy="241300"/>
          </a:xfrm>
          <a:prstGeom prst="cube">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534410" y="5461000"/>
            <a:ext cx="5953125" cy="583565"/>
          </a:xfrm>
          <a:prstGeom prst="rect">
            <a:avLst/>
          </a:prstGeom>
          <a:noFill/>
        </p:spPr>
        <p:txBody>
          <a:bodyPr wrap="square" rtlCol="0">
            <a:spAutoFit/>
          </a:bodyPr>
          <a:lstStyle/>
          <a:p>
            <a:pPr algn="l"/>
            <a:r>
              <a:rPr lang="zh-CN" sz="3200" b="1">
                <a:solidFill>
                  <a:schemeClr val="tx1"/>
                </a:solidFill>
                <a:latin typeface="+mn-ea"/>
                <a:cs typeface="+mn-ea"/>
              </a:rPr>
              <a:t>清政府成了</a:t>
            </a:r>
            <a:r>
              <a:rPr lang="en-US" altLang="zh-CN" sz="3200" b="1">
                <a:solidFill>
                  <a:schemeClr val="tx1"/>
                </a:solidFill>
                <a:latin typeface="+mn-ea"/>
                <a:cs typeface="+mn-ea"/>
              </a:rPr>
              <a:t>“</a:t>
            </a:r>
            <a:r>
              <a:rPr lang="zh-CN" altLang="en-US" sz="3200" b="1">
                <a:solidFill>
                  <a:schemeClr val="tx1"/>
                </a:solidFill>
                <a:latin typeface="+mn-ea"/>
                <a:cs typeface="+mn-ea"/>
              </a:rPr>
              <a:t>洋人的朝廷</a:t>
            </a:r>
            <a:r>
              <a:rPr lang="en-US" altLang="zh-CN" sz="3200" b="1">
                <a:solidFill>
                  <a:schemeClr val="tx1"/>
                </a:solidFill>
                <a:latin typeface="+mn-ea"/>
                <a:cs typeface="+mn-ea"/>
              </a:rPr>
              <a:t>”</a:t>
            </a:r>
            <a:endParaRPr lang="en-US" altLang="zh-CN" sz="3200" b="1">
              <a:solidFill>
                <a:schemeClr val="tx1"/>
              </a:solidFill>
              <a:latin typeface="+mn-ea"/>
              <a:cs typeface="+mn-ea"/>
            </a:endParaRPr>
          </a:p>
        </p:txBody>
      </p:sp>
      <p:pic>
        <p:nvPicPr>
          <p:cNvPr id="9" name="图片 8"/>
          <p:cNvPicPr>
            <a:picLocks noChangeAspect="1"/>
          </p:cNvPicPr>
          <p:nvPr>
            <p:custDataLst>
              <p:tags r:id="rId2"/>
            </p:custDataLst>
          </p:nvPr>
        </p:nvPicPr>
        <p:blipFill>
          <a:blip r:embed="rId3"/>
          <a:stretch>
            <a:fillRect/>
          </a:stretch>
        </p:blipFill>
        <p:spPr>
          <a:xfrm>
            <a:off x="102235" y="938530"/>
            <a:ext cx="6947535" cy="3490595"/>
          </a:xfrm>
          <a:prstGeom prst="rect">
            <a:avLst/>
          </a:prstGeom>
        </p:spPr>
      </p:pic>
      <p:sp>
        <p:nvSpPr>
          <p:cNvPr id="10" name="文本框 9"/>
          <p:cNvSpPr txBox="1"/>
          <p:nvPr>
            <p:custDataLst>
              <p:tags r:id="rId4"/>
            </p:custDataLst>
          </p:nvPr>
        </p:nvSpPr>
        <p:spPr>
          <a:xfrm>
            <a:off x="2517140" y="4815840"/>
            <a:ext cx="7598410" cy="583565"/>
          </a:xfrm>
          <a:prstGeom prst="rect">
            <a:avLst/>
          </a:prstGeom>
          <a:noFill/>
        </p:spPr>
        <p:txBody>
          <a:bodyPr wrap="square" rtlCol="0">
            <a:spAutoFit/>
          </a:bodyPr>
          <a:lstStyle/>
          <a:p>
            <a:pPr algn="l"/>
            <a:r>
              <a:rPr lang="en-US" sz="3200" b="1">
                <a:solidFill>
                  <a:schemeClr val="tx1"/>
                </a:solidFill>
                <a:latin typeface="+mn-ea"/>
                <a:cs typeface="+mn-ea"/>
              </a:rPr>
              <a:t>“</a:t>
            </a:r>
            <a:r>
              <a:rPr sz="3200" b="1">
                <a:solidFill>
                  <a:schemeClr val="tx1"/>
                </a:solidFill>
                <a:latin typeface="+mn-ea"/>
                <a:cs typeface="+mn-ea"/>
              </a:rPr>
              <a:t>清政府保证严禁人民参加反帝活动</a:t>
            </a:r>
            <a:r>
              <a:rPr lang="en-US" sz="3200" b="1">
                <a:solidFill>
                  <a:schemeClr val="tx1"/>
                </a:solidFill>
                <a:latin typeface="+mn-ea"/>
                <a:cs typeface="+mn-ea"/>
              </a:rPr>
              <a:t>”</a:t>
            </a:r>
            <a:endParaRPr lang="en-US" sz="3200" b="1">
              <a:solidFill>
                <a:schemeClr val="tx1"/>
              </a:solidFill>
              <a:latin typeface="+mn-ea"/>
              <a:cs typeface="+mn-ea"/>
            </a:endParaRPr>
          </a:p>
        </p:txBody>
      </p:sp>
      <p:sp>
        <p:nvSpPr>
          <p:cNvPr id="11" name="文本框 10"/>
          <p:cNvSpPr txBox="1"/>
          <p:nvPr>
            <p:custDataLst>
              <p:tags r:id="rId5"/>
            </p:custDataLst>
          </p:nvPr>
        </p:nvSpPr>
        <p:spPr>
          <a:xfrm>
            <a:off x="1845945" y="6044565"/>
            <a:ext cx="7987665" cy="645160"/>
          </a:xfrm>
          <a:prstGeom prst="rect">
            <a:avLst/>
          </a:prstGeom>
          <a:noFill/>
        </p:spPr>
        <p:txBody>
          <a:bodyPr wrap="none" rtlCol="0" anchor="t">
            <a:spAutoFit/>
          </a:bodyPr>
          <a:lstStyle/>
          <a:p>
            <a:pPr algn="l"/>
            <a:r>
              <a:rPr lang="zh-CN" sz="3600" b="1">
                <a:solidFill>
                  <a:srgbClr val="FF0000"/>
                </a:solidFill>
                <a:effectLst>
                  <a:outerShdw blurRad="38100" dist="38100" dir="2700000" algn="tl">
                    <a:srgbClr val="000000">
                      <a:alpha val="43137"/>
                    </a:srgbClr>
                  </a:outerShdw>
                </a:effectLst>
                <a:latin typeface="方正清楷 简" panose="02000500000000000000" charset="-122"/>
                <a:ea typeface="方正清楷 简" panose="02000500000000000000" charset="-122"/>
                <a:sym typeface="+mn-ea"/>
              </a:rPr>
              <a:t>民族危机、清政府的统治危机更加严重</a:t>
            </a:r>
            <a:endParaRPr lang="zh-CN" sz="3600" b="1">
              <a:solidFill>
                <a:srgbClr val="FF0000"/>
              </a:solidFill>
              <a:effectLst>
                <a:outerShdw blurRad="38100" dist="38100" dir="2700000" algn="tl">
                  <a:srgbClr val="000000">
                    <a:alpha val="43137"/>
                  </a:srgbClr>
                </a:outerShdw>
              </a:effectLst>
              <a:latin typeface="方正清楷 简" panose="02000500000000000000" charset="-122"/>
              <a:ea typeface="方正清楷 简" panose="02000500000000000000" charset="-122"/>
              <a:sym typeface="+mn-ea"/>
            </a:endParaRPr>
          </a:p>
        </p:txBody>
      </p:sp>
      <p:pic>
        <p:nvPicPr>
          <p:cNvPr id="2" name="图片 1"/>
          <p:cNvPicPr>
            <a:picLocks noChangeAspect="1"/>
          </p:cNvPicPr>
          <p:nvPr>
            <p:custDataLst>
              <p:tags r:id="rId6"/>
            </p:custDataLst>
          </p:nvPr>
        </p:nvPicPr>
        <p:blipFill>
          <a:blip r:embed="rId7"/>
          <a:stretch>
            <a:fillRect/>
          </a:stretch>
        </p:blipFill>
        <p:spPr>
          <a:xfrm>
            <a:off x="7049770" y="938530"/>
            <a:ext cx="4967605" cy="3489960"/>
          </a:xfrm>
          <a:prstGeom prst="rect">
            <a:avLst/>
          </a:prstGeom>
        </p:spPr>
      </p:pic>
      <p:sp>
        <p:nvSpPr>
          <p:cNvPr id="4" name="文本框 3"/>
          <p:cNvSpPr txBox="1"/>
          <p:nvPr>
            <p:custDataLst>
              <p:tags r:id="rId8"/>
            </p:custDataLst>
          </p:nvPr>
        </p:nvSpPr>
        <p:spPr>
          <a:xfrm>
            <a:off x="1643380" y="186055"/>
            <a:ext cx="10267315" cy="645160"/>
          </a:xfrm>
          <a:prstGeom prst="rect">
            <a:avLst/>
          </a:prstGeom>
          <a:noFill/>
        </p:spPr>
        <p:txBody>
          <a:bodyPr wrap="square" rtlCol="0">
            <a:spAutoFit/>
          </a:bodyPr>
          <a:lstStyle/>
          <a:p>
            <a:pPr algn="l"/>
            <a:r>
              <a:rPr lang="zh-CN" altLang="en-US" sz="3600" b="1">
                <a:solidFill>
                  <a:schemeClr val="tx1"/>
                </a:solidFill>
                <a:latin typeface="方正清楷 简" panose="02000500000000000000" charset="-122"/>
                <a:ea typeface="方正清楷 简" panose="02000500000000000000" charset="-122"/>
              </a:rPr>
              <a:t>年迈的中国耻辱地踉跄着迈入崭新的二十世纪</a:t>
            </a:r>
            <a:endParaRPr lang="zh-CN" altLang="en-US" sz="3600" b="1">
              <a:solidFill>
                <a:schemeClr val="tx1"/>
              </a:solidFill>
              <a:latin typeface="方正清楷 简" panose="02000500000000000000" charset="-122"/>
              <a:ea typeface="方正清楷 简" panose="02000500000000000000" charset="-122"/>
            </a:endParaRPr>
          </a:p>
        </p:txBody>
      </p:sp>
      <p:pic>
        <p:nvPicPr>
          <p:cNvPr id="6" name="图片 5"/>
          <p:cNvPicPr>
            <a:picLocks noChangeAspect="1"/>
          </p:cNvPicPr>
          <p:nvPr>
            <p:custDataLst>
              <p:tags r:id="rId9"/>
            </p:custDataLst>
          </p:nvPr>
        </p:nvPicPr>
        <p:blipFill>
          <a:blip r:embed="rId10"/>
          <a:stretch>
            <a:fillRect/>
          </a:stretch>
        </p:blipFill>
        <p:spPr>
          <a:xfrm>
            <a:off x="6087745" y="4110355"/>
            <a:ext cx="2294890" cy="318135"/>
          </a:xfrm>
          <a:prstGeom prst="rect">
            <a:avLst/>
          </a:prstGeom>
        </p:spPr>
      </p:pic>
    </p:spTree>
    <p:custDataLst>
      <p:tags r:id="rId1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up)">
                                      <p:cBhvr>
                                        <p:cTn id="16" dur="500"/>
                                        <p:tgtEl>
                                          <p:spTgt spid="10"/>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up)">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p:tgtEl>
                                          <p:spTgt spid="4"/>
                                        </p:tgtEl>
                                        <p:attrNameLst>
                                          <p:attrName>ppt_y</p:attrName>
                                        </p:attrNameLst>
                                      </p:cBhvr>
                                      <p:tavLst>
                                        <p:tav tm="0">
                                          <p:val>
                                            <p:strVal val="#ppt_y+#ppt_h*1.125000"/>
                                          </p:val>
                                        </p:tav>
                                        <p:tav tm="100000">
                                          <p:val>
                                            <p:strVal val="#ppt_y"/>
                                          </p:val>
                                        </p:tav>
                                      </p:tavLst>
                                    </p:anim>
                                    <p:animEffect transition="in" filter="wipe(up)">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2" cstate="email"/>
          <a:srcRect l="16968" t="189" r="11501" b="11947"/>
          <a:stretch>
            <a:fillRect/>
          </a:stretch>
        </p:blipFill>
        <p:spPr>
          <a:xfrm>
            <a:off x="158115" y="201930"/>
            <a:ext cx="3645535" cy="2802255"/>
          </a:xfrm>
          <a:prstGeom prst="rect">
            <a:avLst/>
          </a:prstGeom>
        </p:spPr>
      </p:pic>
      <p:sp>
        <p:nvSpPr>
          <p:cNvPr id="6" name="标题 1"/>
          <p:cNvSpPr>
            <a:spLocks noGrp="1"/>
          </p:cNvSpPr>
          <p:nvPr>
            <p:custDataLst>
              <p:tags r:id="rId3"/>
            </p:custDataLst>
          </p:nvPr>
        </p:nvSpPr>
        <p:spPr>
          <a:xfrm>
            <a:off x="3301365" y="508635"/>
            <a:ext cx="2199005" cy="2653665"/>
          </a:xfrm>
          <a:prstGeom prst="rect">
            <a:avLst/>
          </a:prstGeom>
        </p:spPr>
        <p:txBody>
          <a:bodyPr vert="eaVert"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a:solidFill>
                  <a:schemeClr val="tx1"/>
                </a:solidFill>
                <a:latin typeface="+mn-ea"/>
                <a:ea typeface="+mn-ea"/>
              </a:rPr>
              <a:t>清末新政</a:t>
            </a:r>
            <a:endParaRPr lang="zh-CN" altLang="en-US" sz="3600" b="1">
              <a:solidFill>
                <a:schemeClr val="tx1"/>
              </a:solidFill>
              <a:latin typeface="+mn-ea"/>
              <a:ea typeface="+mn-ea"/>
            </a:endParaRPr>
          </a:p>
        </p:txBody>
      </p:sp>
      <p:pic>
        <p:nvPicPr>
          <p:cNvPr id="15" name="图片 14"/>
          <p:cNvPicPr>
            <a:picLocks noChangeAspect="1"/>
          </p:cNvPicPr>
          <p:nvPr>
            <p:custDataLst>
              <p:tags r:id="rId4"/>
            </p:custDataLst>
          </p:nvPr>
        </p:nvPicPr>
        <p:blipFill>
          <a:blip r:embed="rId5" cstate="email"/>
          <a:stretch>
            <a:fillRect/>
          </a:stretch>
        </p:blipFill>
        <p:spPr>
          <a:xfrm>
            <a:off x="104775" y="3553460"/>
            <a:ext cx="3752850" cy="3161030"/>
          </a:xfrm>
          <a:prstGeom prst="rect">
            <a:avLst/>
          </a:prstGeom>
          <a:effectLst>
            <a:softEdge rad="127000"/>
          </a:effectLst>
        </p:spPr>
      </p:pic>
      <p:sp>
        <p:nvSpPr>
          <p:cNvPr id="17" name="标题 1"/>
          <p:cNvSpPr>
            <a:spLocks noGrp="1"/>
          </p:cNvSpPr>
          <p:nvPr>
            <p:custDataLst>
              <p:tags r:id="rId6"/>
            </p:custDataLst>
          </p:nvPr>
        </p:nvSpPr>
        <p:spPr>
          <a:xfrm>
            <a:off x="6873240" y="508635"/>
            <a:ext cx="1409700" cy="2577465"/>
          </a:xfrm>
          <a:prstGeom prst="rect">
            <a:avLst/>
          </a:prstGeom>
        </p:spPr>
        <p:txBody>
          <a:bodyPr vert="eaVert"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zh-CN" altLang="en-US" sz="3600" b="1">
                <a:latin typeface="+mn-ea"/>
                <a:ea typeface="+mn-ea"/>
                <a:sym typeface="+mn-ea"/>
              </a:rPr>
              <a:t>预备立宪</a:t>
            </a:r>
            <a:endParaRPr lang="zh-CN" altLang="en-US" sz="3600" b="1">
              <a:latin typeface="+mn-ea"/>
              <a:ea typeface="+mn-ea"/>
              <a:sym typeface="+mn-ea"/>
            </a:endParaRPr>
          </a:p>
        </p:txBody>
      </p:sp>
      <p:pic>
        <p:nvPicPr>
          <p:cNvPr id="21" name="图片 20"/>
          <p:cNvPicPr>
            <a:picLocks noChangeAspect="1"/>
          </p:cNvPicPr>
          <p:nvPr>
            <p:custDataLst>
              <p:tags r:id="rId7"/>
            </p:custDataLst>
          </p:nvPr>
        </p:nvPicPr>
        <p:blipFill>
          <a:blip r:embed="rId8" cstate="email"/>
          <a:srcRect l="10781" t="3075" r="14281"/>
          <a:stretch>
            <a:fillRect/>
          </a:stretch>
        </p:blipFill>
        <p:spPr>
          <a:xfrm>
            <a:off x="8129905" y="201930"/>
            <a:ext cx="3860800" cy="2801620"/>
          </a:xfrm>
          <a:prstGeom prst="rect">
            <a:avLst/>
          </a:prstGeom>
        </p:spPr>
      </p:pic>
      <p:sp>
        <p:nvSpPr>
          <p:cNvPr id="23" name="标题 1"/>
          <p:cNvSpPr>
            <a:spLocks noGrp="1"/>
          </p:cNvSpPr>
          <p:nvPr>
            <p:custDataLst>
              <p:tags r:id="rId9"/>
            </p:custDataLst>
          </p:nvPr>
        </p:nvSpPr>
        <p:spPr>
          <a:xfrm>
            <a:off x="2934335" y="5514340"/>
            <a:ext cx="3267710" cy="2653665"/>
          </a:xfrm>
          <a:prstGeom prst="rect">
            <a:avLst/>
          </a:prstGeom>
        </p:spPr>
        <p:txBody>
          <a:bodyPr vert="eaVert"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a:solidFill>
                  <a:schemeClr val="tx1"/>
                </a:solidFill>
                <a:latin typeface="方正清楷 简" panose="02000500000000000000" charset="-122"/>
                <a:ea typeface="方正清楷 简" panose="02000500000000000000" charset="-122"/>
              </a:rPr>
              <a:t>君主</a:t>
            </a:r>
            <a:endParaRPr lang="zh-CN" altLang="en-US">
              <a:solidFill>
                <a:schemeClr val="tx1"/>
              </a:solidFill>
              <a:latin typeface="方正清楷 简" panose="02000500000000000000" charset="-122"/>
              <a:ea typeface="方正清楷 简" panose="02000500000000000000" charset="-122"/>
            </a:endParaRPr>
          </a:p>
          <a:p>
            <a:r>
              <a:rPr lang="zh-CN" altLang="en-US">
                <a:solidFill>
                  <a:schemeClr val="tx1"/>
                </a:solidFill>
                <a:latin typeface="方正清楷 简" panose="02000500000000000000" charset="-122"/>
                <a:ea typeface="方正清楷 简" panose="02000500000000000000" charset="-122"/>
              </a:rPr>
              <a:t>立宪</a:t>
            </a:r>
            <a:endParaRPr lang="zh-CN" altLang="en-US">
              <a:solidFill>
                <a:schemeClr val="tx1"/>
              </a:solidFill>
              <a:latin typeface="方正清楷 简" panose="02000500000000000000" charset="-122"/>
              <a:ea typeface="方正清楷 简" panose="02000500000000000000" charset="-122"/>
            </a:endParaRPr>
          </a:p>
        </p:txBody>
      </p:sp>
      <p:sp>
        <p:nvSpPr>
          <p:cNvPr id="24" name="标题 1"/>
          <p:cNvSpPr>
            <a:spLocks noGrp="1"/>
          </p:cNvSpPr>
          <p:nvPr>
            <p:custDataLst>
              <p:tags r:id="rId10"/>
            </p:custDataLst>
          </p:nvPr>
        </p:nvSpPr>
        <p:spPr>
          <a:xfrm>
            <a:off x="6293485" y="3820795"/>
            <a:ext cx="2199005" cy="2653665"/>
          </a:xfrm>
          <a:prstGeom prst="rect">
            <a:avLst/>
          </a:prstGeom>
        </p:spPr>
        <p:txBody>
          <a:bodyPr vert="eaVert"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a:solidFill>
                  <a:schemeClr val="tx1"/>
                </a:solidFill>
                <a:latin typeface="+mn-ea"/>
                <a:ea typeface="+mn-ea"/>
              </a:rPr>
              <a:t>革命派</a:t>
            </a:r>
            <a:endParaRPr lang="zh-CN" altLang="en-US" sz="3600" b="1">
              <a:solidFill>
                <a:schemeClr val="tx1"/>
              </a:solidFill>
              <a:latin typeface="+mn-ea"/>
              <a:ea typeface="+mn-ea"/>
            </a:endParaRPr>
          </a:p>
        </p:txBody>
      </p:sp>
      <p:pic>
        <p:nvPicPr>
          <p:cNvPr id="26" name="图片 25"/>
          <p:cNvPicPr>
            <a:picLocks noChangeAspect="1"/>
          </p:cNvPicPr>
          <p:nvPr>
            <p:custDataLst>
              <p:tags r:id="rId11"/>
            </p:custDataLst>
          </p:nvPr>
        </p:nvPicPr>
        <p:blipFill>
          <a:blip r:embed="rId12" cstate="email"/>
          <a:srcRect b="-1996"/>
          <a:stretch>
            <a:fillRect/>
          </a:stretch>
        </p:blipFill>
        <p:spPr>
          <a:xfrm>
            <a:off x="8181340" y="3794125"/>
            <a:ext cx="3809365" cy="2680335"/>
          </a:xfrm>
          <a:prstGeom prst="rect">
            <a:avLst/>
          </a:prstGeom>
        </p:spPr>
      </p:pic>
      <p:sp>
        <p:nvSpPr>
          <p:cNvPr id="29" name="标题 1"/>
          <p:cNvSpPr>
            <a:spLocks noGrp="1"/>
          </p:cNvSpPr>
          <p:nvPr>
            <p:custDataLst>
              <p:tags r:id="rId13"/>
            </p:custDataLst>
          </p:nvPr>
        </p:nvSpPr>
        <p:spPr>
          <a:xfrm>
            <a:off x="3468370" y="3820795"/>
            <a:ext cx="2199005" cy="2653665"/>
          </a:xfrm>
          <a:prstGeom prst="rect">
            <a:avLst/>
          </a:prstGeom>
        </p:spPr>
        <p:txBody>
          <a:bodyPr vert="eaVert"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a:solidFill>
                  <a:schemeClr val="tx1"/>
                </a:solidFill>
                <a:latin typeface="+mn-ea"/>
                <a:ea typeface="+mn-ea"/>
              </a:rPr>
              <a:t>立宪派</a:t>
            </a:r>
            <a:endParaRPr lang="zh-CN" altLang="en-US" sz="3600" b="1">
              <a:solidFill>
                <a:schemeClr val="tx1"/>
              </a:solidFill>
              <a:latin typeface="+mn-ea"/>
              <a:ea typeface="+mn-ea"/>
            </a:endParaRPr>
          </a:p>
        </p:txBody>
      </p:sp>
      <p:sp>
        <p:nvSpPr>
          <p:cNvPr id="30" name="标题 1"/>
          <p:cNvSpPr>
            <a:spLocks noGrp="1"/>
          </p:cNvSpPr>
          <p:nvPr>
            <p:custDataLst>
              <p:tags r:id="rId14"/>
            </p:custDataLst>
          </p:nvPr>
        </p:nvSpPr>
        <p:spPr>
          <a:xfrm>
            <a:off x="6202045" y="5514340"/>
            <a:ext cx="2199005" cy="2653665"/>
          </a:xfrm>
          <a:prstGeom prst="rect">
            <a:avLst/>
          </a:prstGeom>
        </p:spPr>
        <p:txBody>
          <a:bodyPr vert="eaVert"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a:solidFill>
                  <a:schemeClr val="tx1"/>
                </a:solidFill>
                <a:latin typeface="方正清楷 简" panose="02000500000000000000" charset="-122"/>
                <a:ea typeface="方正清楷 简" panose="02000500000000000000" charset="-122"/>
              </a:rPr>
              <a:t>民主</a:t>
            </a:r>
            <a:endParaRPr lang="zh-CN" altLang="en-US">
              <a:solidFill>
                <a:schemeClr val="tx1"/>
              </a:solidFill>
              <a:latin typeface="方正清楷 简" panose="02000500000000000000" charset="-122"/>
              <a:ea typeface="方正清楷 简" panose="02000500000000000000" charset="-122"/>
            </a:endParaRPr>
          </a:p>
          <a:p>
            <a:r>
              <a:rPr lang="zh-CN" altLang="en-US">
                <a:solidFill>
                  <a:schemeClr val="tx1"/>
                </a:solidFill>
                <a:latin typeface="方正清楷 简" panose="02000500000000000000" charset="-122"/>
                <a:ea typeface="方正清楷 简" panose="02000500000000000000" charset="-122"/>
              </a:rPr>
              <a:t>共和</a:t>
            </a:r>
            <a:endParaRPr lang="zh-CN" altLang="en-US">
              <a:solidFill>
                <a:schemeClr val="tx1"/>
              </a:solidFill>
              <a:latin typeface="方正清楷 简" panose="02000500000000000000" charset="-122"/>
              <a:ea typeface="方正清楷 简" panose="02000500000000000000" charset="-122"/>
            </a:endParaRPr>
          </a:p>
        </p:txBody>
      </p:sp>
      <p:sp>
        <p:nvSpPr>
          <p:cNvPr id="31" name="标题 1"/>
          <p:cNvSpPr>
            <a:spLocks noGrp="1"/>
          </p:cNvSpPr>
          <p:nvPr>
            <p:custDataLst>
              <p:tags r:id="rId15"/>
            </p:custDataLst>
          </p:nvPr>
        </p:nvSpPr>
        <p:spPr>
          <a:xfrm>
            <a:off x="4843780" y="350520"/>
            <a:ext cx="2199005" cy="26536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a:solidFill>
                  <a:srgbClr val="C00000"/>
                </a:solidFill>
                <a:latin typeface="方正清楷 简" panose="02000500000000000000" charset="-122"/>
                <a:ea typeface="方正清楷 简" panose="02000500000000000000" charset="-122"/>
              </a:rPr>
              <a:t>上有</a:t>
            </a:r>
            <a:endParaRPr lang="zh-CN" altLang="en-US">
              <a:solidFill>
                <a:srgbClr val="C00000"/>
              </a:solidFill>
              <a:latin typeface="方正清楷 简" panose="02000500000000000000" charset="-122"/>
              <a:ea typeface="方正清楷 简" panose="02000500000000000000" charset="-122"/>
            </a:endParaRPr>
          </a:p>
          <a:p>
            <a:pPr algn="ctr"/>
            <a:r>
              <a:rPr lang="zh-CN" altLang="en-US">
                <a:solidFill>
                  <a:srgbClr val="C00000"/>
                </a:solidFill>
                <a:latin typeface="方正清楷 简" panose="02000500000000000000" charset="-122"/>
                <a:ea typeface="方正清楷 简" panose="02000500000000000000" charset="-122"/>
              </a:rPr>
              <a:t>清政府自救</a:t>
            </a:r>
            <a:endParaRPr lang="zh-CN" altLang="en-US">
              <a:solidFill>
                <a:srgbClr val="C00000"/>
              </a:solidFill>
              <a:latin typeface="方正清楷 简" panose="02000500000000000000" charset="-122"/>
              <a:ea typeface="方正清楷 简" panose="02000500000000000000" charset="-122"/>
            </a:endParaRPr>
          </a:p>
        </p:txBody>
      </p:sp>
      <p:sp>
        <p:nvSpPr>
          <p:cNvPr id="33" name="标题 1"/>
          <p:cNvSpPr>
            <a:spLocks noGrp="1"/>
          </p:cNvSpPr>
          <p:nvPr>
            <p:custDataLst>
              <p:tags r:id="rId16"/>
            </p:custDataLst>
          </p:nvPr>
        </p:nvSpPr>
        <p:spPr>
          <a:xfrm>
            <a:off x="3301365" y="1896110"/>
            <a:ext cx="6016625" cy="3065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5400">
                <a:solidFill>
                  <a:srgbClr val="C00000"/>
                </a:solidFill>
                <a:latin typeface="庞门正道标题体" panose="02010600030101010101" charset="-122"/>
                <a:ea typeface="庞门正道标题体" panose="02010600030101010101" charset="-122"/>
              </a:rPr>
              <a:t>何以救亡图存？</a:t>
            </a:r>
            <a:endParaRPr lang="zh-CN" altLang="en-US" sz="5400">
              <a:solidFill>
                <a:srgbClr val="C00000"/>
              </a:solidFill>
              <a:latin typeface="庞门正道标题体" panose="02010600030101010101" charset="-122"/>
              <a:ea typeface="庞门正道标题体" panose="02010600030101010101" charset="-122"/>
            </a:endParaRPr>
          </a:p>
        </p:txBody>
      </p:sp>
      <p:sp>
        <p:nvSpPr>
          <p:cNvPr id="34" name="标题 1"/>
          <p:cNvSpPr>
            <a:spLocks noGrp="1"/>
          </p:cNvSpPr>
          <p:nvPr>
            <p:custDataLst>
              <p:tags r:id="rId17"/>
            </p:custDataLst>
          </p:nvPr>
        </p:nvSpPr>
        <p:spPr>
          <a:xfrm>
            <a:off x="4843780" y="3526790"/>
            <a:ext cx="2199005" cy="26536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a:solidFill>
                  <a:srgbClr val="C00000"/>
                </a:solidFill>
                <a:latin typeface="方正清楷 简" panose="02000500000000000000" charset="-122"/>
                <a:ea typeface="方正清楷 简" panose="02000500000000000000" charset="-122"/>
              </a:rPr>
              <a:t>下有</a:t>
            </a:r>
            <a:endParaRPr lang="zh-CN" altLang="en-US">
              <a:solidFill>
                <a:srgbClr val="C00000"/>
              </a:solidFill>
              <a:latin typeface="方正清楷 简" panose="02000500000000000000" charset="-122"/>
              <a:ea typeface="方正清楷 简" panose="02000500000000000000" charset="-122"/>
            </a:endParaRPr>
          </a:p>
          <a:p>
            <a:pPr algn="ctr"/>
            <a:r>
              <a:rPr lang="zh-CN" altLang="en-US">
                <a:solidFill>
                  <a:srgbClr val="C00000"/>
                </a:solidFill>
                <a:latin typeface="方正清楷 简" panose="02000500000000000000" charset="-122"/>
                <a:ea typeface="方正清楷 简" panose="02000500000000000000" charset="-122"/>
              </a:rPr>
              <a:t>民众</a:t>
            </a:r>
            <a:endParaRPr lang="zh-CN" altLang="en-US">
              <a:solidFill>
                <a:srgbClr val="C00000"/>
              </a:solidFill>
              <a:latin typeface="方正清楷 简" panose="02000500000000000000" charset="-122"/>
              <a:ea typeface="方正清楷 简" panose="02000500000000000000" charset="-122"/>
            </a:endParaRPr>
          </a:p>
          <a:p>
            <a:pPr algn="ctr"/>
            <a:r>
              <a:rPr lang="zh-CN" altLang="en-US">
                <a:solidFill>
                  <a:srgbClr val="C00000"/>
                </a:solidFill>
                <a:latin typeface="方正清楷 简" panose="02000500000000000000" charset="-122"/>
                <a:ea typeface="方正清楷 简" panose="02000500000000000000" charset="-122"/>
              </a:rPr>
              <a:t>救国</a:t>
            </a:r>
            <a:endParaRPr lang="zh-CN" altLang="en-US">
              <a:solidFill>
                <a:srgbClr val="C00000"/>
              </a:solidFill>
              <a:latin typeface="方正清楷 简" panose="02000500000000000000" charset="-122"/>
              <a:ea typeface="方正清楷 简" panose="02000500000000000000" charset="-122"/>
            </a:endParaRPr>
          </a:p>
        </p:txBody>
      </p:sp>
    </p:spTree>
    <p:custDataLst>
      <p:tags r:id="rId18"/>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par>
                                <p:cTn id="21" presetID="3" presetClass="entr" presetSubtype="1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linds(horizont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linds(horizontal)">
                                      <p:cBhvr>
                                        <p:cTn id="28" dur="500"/>
                                        <p:tgtEl>
                                          <p:spTgt spid="2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linds(horizontal)">
                                      <p:cBhvr>
                                        <p:cTn id="31" dur="500"/>
                                        <p:tgtEl>
                                          <p:spTgt spid="23"/>
                                        </p:tgtEl>
                                      </p:cBhvr>
                                    </p:animEffect>
                                  </p:childTnLst>
                                </p:cTn>
                              </p:par>
                              <p:par>
                                <p:cTn id="32" presetID="3" presetClass="entr" presetSubtype="1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linds(horizontal)">
                                      <p:cBhvr>
                                        <p:cTn id="39" dur="500"/>
                                        <p:tgtEl>
                                          <p:spTgt spid="2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linds(horizontal)">
                                      <p:cBhvr>
                                        <p:cTn id="42" dur="500"/>
                                        <p:tgtEl>
                                          <p:spTgt spid="30"/>
                                        </p:tgtEl>
                                      </p:cBhvr>
                                    </p:animEffect>
                                  </p:childTnLst>
                                </p:cTn>
                              </p:par>
                              <p:par>
                                <p:cTn id="43" presetID="3" presetClass="entr" presetSubtype="1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linds(horizontal)">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linds(horizontal)">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blinds(horizontal)">
                                      <p:cBhvr>
                                        <p:cTn id="5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23" grpId="0"/>
      <p:bldP spid="24" grpId="0"/>
      <p:bldP spid="29" grpId="0"/>
      <p:bldP spid="30" grpId="0"/>
      <p:bldP spid="31" grpId="0"/>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47320" y="140335"/>
            <a:ext cx="8632190" cy="516255"/>
          </a:xfrm>
        </p:spPr>
        <p:txBody>
          <a:bodyPr>
            <a:noAutofit/>
          </a:bodyPr>
          <a:lstStyle/>
          <a:p>
            <a:r>
              <a:rPr dirty="0">
                <a:solidFill>
                  <a:schemeClr val="tx1"/>
                </a:solidFill>
                <a:effectLst/>
                <a:latin typeface="黑体" panose="02010609060101010101" charset="-122"/>
                <a:ea typeface="黑体" panose="02010609060101010101" charset="-122"/>
                <a:cs typeface="微软雅黑" panose="020B0503020204020204" pitchFamily="34" charset="-122"/>
                <a:sym typeface="+mn-ea"/>
              </a:rPr>
              <a:t>一、旧邦弥新：清政府的自救运动</a:t>
            </a:r>
            <a:endParaRPr lang="en-US" altLang="zh-CN" dirty="0">
              <a:solidFill>
                <a:schemeClr val="tx1"/>
              </a:solidFill>
              <a:effectLst/>
              <a:latin typeface="黑体" panose="02010609060101010101" charset="-122"/>
              <a:ea typeface="黑体" panose="02010609060101010101" charset="-122"/>
              <a:cs typeface="微软雅黑" panose="020B0503020204020204" pitchFamily="34" charset="-122"/>
              <a:sym typeface="+mn-ea"/>
            </a:endParaRPr>
          </a:p>
        </p:txBody>
      </p:sp>
      <p:sp>
        <p:nvSpPr>
          <p:cNvPr id="120839" name="文本框 5"/>
          <p:cNvSpPr txBox="1"/>
          <p:nvPr>
            <p:custDataLst>
              <p:tags r:id="rId2"/>
            </p:custDataLst>
          </p:nvPr>
        </p:nvSpPr>
        <p:spPr>
          <a:xfrm>
            <a:off x="147320" y="835025"/>
            <a:ext cx="518160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3200" b="1" dirty="0">
                <a:solidFill>
                  <a:schemeClr val="accent2"/>
                </a:solidFill>
                <a:latin typeface="黑体" panose="02010609060101010101" charset="-122"/>
                <a:ea typeface="黑体" panose="02010609060101010101" charset="-122"/>
                <a:cs typeface="黑体" panose="02010609060101010101" charset="-122"/>
              </a:rPr>
              <a:t>1.清末新政（1901—1905）</a:t>
            </a:r>
            <a:endParaRPr lang="en-US" altLang="zh-CN" sz="2800" b="1" dirty="0">
              <a:solidFill>
                <a:schemeClr val="tx1"/>
              </a:solidFill>
              <a:effectLst/>
              <a:latin typeface="黑体" panose="02010609060101010101" charset="-122"/>
              <a:ea typeface="黑体" panose="02010609060101010101" charset="-122"/>
              <a:cs typeface="黑体" panose="02010609060101010101" charset="-122"/>
            </a:endParaRPr>
          </a:p>
        </p:txBody>
      </p:sp>
      <p:sp>
        <p:nvSpPr>
          <p:cNvPr id="29" name="文本框 28"/>
          <p:cNvSpPr txBox="1"/>
          <p:nvPr>
            <p:custDataLst>
              <p:tags r:id="rId3"/>
            </p:custDataLst>
          </p:nvPr>
        </p:nvSpPr>
        <p:spPr>
          <a:xfrm>
            <a:off x="462915" y="4103370"/>
            <a:ext cx="11141075" cy="2009775"/>
          </a:xfrm>
          <a:prstGeom prst="rect">
            <a:avLst/>
          </a:prstGeom>
          <a:solidFill>
            <a:schemeClr val="bg1">
              <a:alpha val="38000"/>
            </a:schemeClr>
          </a:solidFill>
          <a:ln w="19050">
            <a:solidFill>
              <a:schemeClr val="tx1"/>
            </a:solidFill>
            <a:prstDash val="dash"/>
          </a:ln>
        </p:spPr>
        <p:txBody>
          <a:bodyPr wrap="square">
            <a:spAutoFit/>
          </a:bodyPr>
          <a:lstStyle>
            <a:defPPr>
              <a:defRPr lang="zh-CN"/>
            </a:defPPr>
            <a:lvl1pPr marR="0" lvl="0" indent="0" fontAlgn="auto">
              <a:lnSpc>
                <a:spcPct val="120000"/>
              </a:lnSpc>
              <a:spcBef>
                <a:spcPct val="0"/>
              </a:spcBef>
              <a:spcAft>
                <a:spcPct val="0"/>
              </a:spcAft>
              <a:buClrTx/>
              <a:buSzTx/>
              <a:buFontTx/>
              <a:buNone/>
              <a:defRPr kumimoji="0" sz="2700" b="1" i="0" u="none" strike="noStrike" cap="none" spc="0" normalizeH="0" baseline="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457200" defTabSz="914400">
              <a:lnSpc>
                <a:spcPct val="130000"/>
              </a:lnSpc>
              <a:spcBef>
                <a:spcPct val="0"/>
              </a:spcBef>
              <a:spcAft>
                <a:spcPct val="0"/>
              </a:spcAft>
              <a:buClrTx/>
              <a:buSzTx/>
              <a:buFontTx/>
              <a:buNone/>
              <a:defRPr/>
            </a:pPr>
            <a:r>
              <a:rPr kumimoji="0" lang="en-US" altLang="zh-CN" sz="24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楷体" panose="02010609060101010101" charset="-122"/>
                <a:ea typeface="楷体" panose="02010609060101010101" charset="-122"/>
                <a:cs typeface="楷体" panose="02010609060101010101" charset="-122"/>
              </a:rPr>
              <a:t> </a:t>
            </a:r>
            <a:r>
              <a:rPr kumimoji="0" lang="zh-CN" altLang="zh-CN" sz="24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楷体" panose="02010609060101010101" charset="-122"/>
                <a:ea typeface="楷体" panose="02010609060101010101" charset="-122"/>
                <a:cs typeface="楷体" panose="02010609060101010101" charset="-122"/>
              </a:rPr>
              <a:t>清廷以“新政”挽救王朝气数的动机，却换来了推翻王朝以实现改革的结果</a:t>
            </a:r>
            <a:r>
              <a:rPr kumimoji="0" lang="zh-CN" altLang="zh-CN" sz="240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楷体" panose="02010609060101010101" charset="-122"/>
                <a:ea typeface="楷体" panose="02010609060101010101" charset="-122"/>
                <a:cs typeface="楷体" panose="02010609060101010101" charset="-122"/>
              </a:rPr>
              <a:t>：</a:t>
            </a:r>
            <a:r>
              <a:rPr kumimoji="0" lang="zh-CN" altLang="zh-CN" sz="24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楷体" panose="02010609060101010101" charset="-122"/>
                <a:ea typeface="楷体" panose="02010609060101010101" charset="-122"/>
                <a:cs typeface="楷体" panose="02010609060101010101" charset="-122"/>
              </a:rPr>
              <a:t>新式学堂</a:t>
            </a:r>
            <a:r>
              <a:rPr kumimoji="0" lang="zh-CN" altLang="zh-CN" sz="240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楷体" panose="02010609060101010101" charset="-122"/>
                <a:ea typeface="楷体" panose="02010609060101010101" charset="-122"/>
                <a:cs typeface="楷体" panose="02010609060101010101" charset="-122"/>
              </a:rPr>
              <a:t>培养了近代学生，因而造就了成批反封建斗士；新政</a:t>
            </a:r>
            <a:r>
              <a:rPr kumimoji="0" lang="zh-CN" altLang="zh-CN" sz="24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楷体" panose="02010609060101010101" charset="-122"/>
                <a:ea typeface="楷体" panose="02010609060101010101" charset="-122"/>
                <a:cs typeface="楷体" panose="02010609060101010101" charset="-122"/>
              </a:rPr>
              <a:t>发展工商</a:t>
            </a:r>
            <a:r>
              <a:rPr kumimoji="0" lang="zh-CN" altLang="zh-CN" sz="240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楷体" panose="02010609060101010101" charset="-122"/>
                <a:ea typeface="楷体" panose="02010609060101010101" charset="-122"/>
                <a:cs typeface="楷体" panose="02010609060101010101" charset="-122"/>
              </a:rPr>
              <a:t>，却促进了资本主义的发展；</a:t>
            </a:r>
            <a:r>
              <a:rPr kumimoji="0" lang="zh-CN" altLang="zh-CN" sz="24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楷体" panose="02010609060101010101" charset="-122"/>
                <a:ea typeface="楷体" panose="02010609060101010101" charset="-122"/>
                <a:cs typeface="楷体" panose="02010609060101010101" charset="-122"/>
              </a:rPr>
              <a:t>新军</a:t>
            </a:r>
            <a:r>
              <a:rPr kumimoji="0" lang="zh-CN" altLang="zh-CN" sz="240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楷体" panose="02010609060101010101" charset="-122"/>
                <a:ea typeface="楷体" panose="02010609060101010101" charset="-122"/>
                <a:cs typeface="楷体" panose="02010609060101010101" charset="-122"/>
              </a:rPr>
              <a:t>淘汰了旧军，结果却铸成了把枪口指向清王朝的武装力量</a:t>
            </a:r>
            <a:r>
              <a:rPr kumimoji="0" lang="en-US" altLang="zh-CN" sz="240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楷体" panose="02010609060101010101" charset="-122"/>
                <a:ea typeface="楷体" panose="02010609060101010101" charset="-122"/>
                <a:cs typeface="楷体" panose="02010609060101010101" charset="-122"/>
              </a:rPr>
              <a:t>……                             </a:t>
            </a:r>
            <a:r>
              <a:rPr kumimoji="0" lang="zh-CN" altLang="zh-CN" sz="240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楷体" panose="02010609060101010101" charset="-122"/>
                <a:ea typeface="楷体" panose="02010609060101010101" charset="-122"/>
                <a:cs typeface="楷体" panose="02010609060101010101" charset="-122"/>
              </a:rPr>
              <a:t>——陈旭麓《近代中国社会的新陈代谢》</a:t>
            </a:r>
            <a:endParaRPr kumimoji="0" lang="zh-CN" altLang="zh-CN" sz="240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楷体" panose="02010609060101010101" charset="-122"/>
              <a:ea typeface="楷体" panose="02010609060101010101" charset="-122"/>
              <a:cs typeface="楷体" panose="02010609060101010101" charset="-122"/>
            </a:endParaRPr>
          </a:p>
        </p:txBody>
      </p:sp>
      <p:sp>
        <p:nvSpPr>
          <p:cNvPr id="4" name="矩形 3"/>
          <p:cNvSpPr/>
          <p:nvPr>
            <p:custDataLst>
              <p:tags r:id="rId4"/>
            </p:custDataLst>
          </p:nvPr>
        </p:nvSpPr>
        <p:spPr>
          <a:xfrm>
            <a:off x="4650740" y="1207770"/>
            <a:ext cx="2233295" cy="461010"/>
          </a:xfrm>
          <a:prstGeom prst="rect">
            <a:avLst/>
          </a:prstGeom>
          <a:solidFill>
            <a:schemeClr val="tx1">
              <a:lumMod val="75000"/>
              <a:lumOff val="25000"/>
              <a:alpha val="8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仿宋" panose="02010609060101010101" charset="-122"/>
                <a:ea typeface="仿宋" panose="02010609060101010101" charset="-122"/>
              </a:rPr>
              <a:t>清末新政</a:t>
            </a:r>
            <a:endParaRPr lang="zh-CN" altLang="en-US" sz="2400">
              <a:latin typeface="仿宋" panose="02010609060101010101" charset="-122"/>
              <a:ea typeface="仿宋" panose="02010609060101010101" charset="-122"/>
            </a:endParaRPr>
          </a:p>
        </p:txBody>
      </p:sp>
      <p:grpSp>
        <p:nvGrpSpPr>
          <p:cNvPr id="10" name="组合 9"/>
          <p:cNvGrpSpPr/>
          <p:nvPr>
            <p:custDataLst>
              <p:tags r:id="rId5"/>
            </p:custDataLst>
          </p:nvPr>
        </p:nvGrpSpPr>
        <p:grpSpPr>
          <a:xfrm>
            <a:off x="856615" y="1818640"/>
            <a:ext cx="10208260" cy="1072515"/>
            <a:chOff x="1604" y="3212"/>
            <a:chExt cx="16076" cy="2316"/>
          </a:xfrm>
        </p:grpSpPr>
        <p:sp>
          <p:nvSpPr>
            <p:cNvPr id="5" name="矩形 4"/>
            <p:cNvSpPr/>
            <p:nvPr>
              <p:custDataLst>
                <p:tags r:id="rId6"/>
              </p:custDataLst>
            </p:nvPr>
          </p:nvSpPr>
          <p:spPr>
            <a:xfrm>
              <a:off x="14164" y="4107"/>
              <a:ext cx="3517" cy="1421"/>
            </a:xfrm>
            <a:prstGeom prst="rect">
              <a:avLst/>
            </a:prstGeom>
            <a:solidFill>
              <a:schemeClr val="tx1">
                <a:lumMod val="75000"/>
                <a:lumOff val="25000"/>
                <a:alpha val="8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仿宋" panose="02010609060101010101" charset="-122"/>
                  <a:ea typeface="仿宋" panose="02010609060101010101" charset="-122"/>
                </a:rPr>
                <a:t>编练新军</a:t>
              </a:r>
              <a:endParaRPr lang="zh-CN" altLang="en-US" sz="2400">
                <a:latin typeface="仿宋" panose="02010609060101010101" charset="-122"/>
                <a:ea typeface="仿宋" panose="02010609060101010101" charset="-122"/>
              </a:endParaRPr>
            </a:p>
          </p:txBody>
        </p:sp>
        <p:sp>
          <p:nvSpPr>
            <p:cNvPr id="6" name="矩形 5"/>
            <p:cNvSpPr/>
            <p:nvPr>
              <p:custDataLst>
                <p:tags r:id="rId7"/>
              </p:custDataLst>
            </p:nvPr>
          </p:nvSpPr>
          <p:spPr>
            <a:xfrm>
              <a:off x="9433" y="4126"/>
              <a:ext cx="4348" cy="1403"/>
            </a:xfrm>
            <a:prstGeom prst="rect">
              <a:avLst/>
            </a:prstGeom>
            <a:solidFill>
              <a:schemeClr val="tx1">
                <a:lumMod val="75000"/>
                <a:lumOff val="25000"/>
                <a:alpha val="8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仿宋" panose="02010609060101010101" charset="-122"/>
                  <a:ea typeface="仿宋" panose="02010609060101010101" charset="-122"/>
                </a:rPr>
                <a:t>教育改革</a:t>
              </a:r>
              <a:endParaRPr lang="zh-CN" altLang="en-US" sz="2400">
                <a:latin typeface="仿宋" panose="02010609060101010101" charset="-122"/>
                <a:ea typeface="仿宋" panose="02010609060101010101" charset="-122"/>
              </a:endParaRPr>
            </a:p>
            <a:p>
              <a:pPr algn="ctr"/>
              <a:r>
                <a:rPr lang="zh-CN" altLang="en-US">
                  <a:latin typeface="仿宋" panose="02010609060101010101" charset="-122"/>
                  <a:ea typeface="仿宋" panose="02010609060101010101" charset="-122"/>
                </a:rPr>
                <a:t>废科举、办学堂、设学制</a:t>
              </a:r>
              <a:endParaRPr lang="zh-CN" altLang="en-US">
                <a:latin typeface="仿宋" panose="02010609060101010101" charset="-122"/>
                <a:ea typeface="仿宋" panose="02010609060101010101" charset="-122"/>
              </a:endParaRPr>
            </a:p>
          </p:txBody>
        </p:sp>
        <p:sp>
          <p:nvSpPr>
            <p:cNvPr id="8" name="矩形 7"/>
            <p:cNvSpPr/>
            <p:nvPr>
              <p:custDataLst>
                <p:tags r:id="rId8"/>
              </p:custDataLst>
            </p:nvPr>
          </p:nvSpPr>
          <p:spPr>
            <a:xfrm>
              <a:off x="5534" y="4126"/>
              <a:ext cx="3517" cy="1403"/>
            </a:xfrm>
            <a:prstGeom prst="rect">
              <a:avLst/>
            </a:prstGeom>
            <a:solidFill>
              <a:schemeClr val="tx1">
                <a:lumMod val="75000"/>
                <a:lumOff val="25000"/>
                <a:alpha val="8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仿宋" panose="02010609060101010101" charset="-122"/>
                  <a:ea typeface="仿宋" panose="02010609060101010101" charset="-122"/>
                </a:rPr>
                <a:t>倡导创办</a:t>
              </a:r>
              <a:endParaRPr lang="zh-CN" altLang="en-US" sz="2400">
                <a:latin typeface="仿宋" panose="02010609060101010101" charset="-122"/>
                <a:ea typeface="仿宋" panose="02010609060101010101" charset="-122"/>
              </a:endParaRPr>
            </a:p>
            <a:p>
              <a:pPr algn="ctr"/>
              <a:r>
                <a:rPr lang="zh-CN" altLang="en-US" sz="2400">
                  <a:latin typeface="仿宋" panose="02010609060101010101" charset="-122"/>
                  <a:ea typeface="仿宋" panose="02010609060101010101" charset="-122"/>
                </a:rPr>
                <a:t>工商企业</a:t>
              </a:r>
              <a:endParaRPr lang="zh-CN" altLang="en-US" sz="2400">
                <a:latin typeface="仿宋" panose="02010609060101010101" charset="-122"/>
                <a:ea typeface="仿宋" panose="02010609060101010101" charset="-122"/>
              </a:endParaRPr>
            </a:p>
          </p:txBody>
        </p:sp>
        <p:sp>
          <p:nvSpPr>
            <p:cNvPr id="9" name="矩形 8"/>
            <p:cNvSpPr/>
            <p:nvPr>
              <p:custDataLst>
                <p:tags r:id="rId9"/>
              </p:custDataLst>
            </p:nvPr>
          </p:nvSpPr>
          <p:spPr>
            <a:xfrm>
              <a:off x="1604" y="4126"/>
              <a:ext cx="3517" cy="1403"/>
            </a:xfrm>
            <a:prstGeom prst="rect">
              <a:avLst/>
            </a:prstGeom>
            <a:solidFill>
              <a:schemeClr val="tx1">
                <a:lumMod val="75000"/>
                <a:lumOff val="25000"/>
                <a:alpha val="8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仿宋" panose="02010609060101010101" charset="-122"/>
                  <a:ea typeface="仿宋" panose="02010609060101010101" charset="-122"/>
                </a:rPr>
                <a:t>改革官制</a:t>
              </a:r>
              <a:endParaRPr lang="zh-CN" altLang="en-US" sz="2400">
                <a:latin typeface="仿宋" panose="02010609060101010101" charset="-122"/>
                <a:ea typeface="仿宋" panose="02010609060101010101" charset="-122"/>
              </a:endParaRPr>
            </a:p>
            <a:p>
              <a:pPr algn="ctr"/>
              <a:r>
                <a:rPr lang="zh-CN" altLang="en-US" sz="1800">
                  <a:latin typeface="仿宋" panose="02010609060101010101" charset="-122"/>
                  <a:ea typeface="仿宋" panose="02010609060101010101" charset="-122"/>
                </a:rPr>
                <a:t>（外务部等）</a:t>
              </a:r>
              <a:endParaRPr lang="zh-CN" altLang="en-US" sz="1800">
                <a:latin typeface="仿宋" panose="02010609060101010101" charset="-122"/>
                <a:ea typeface="仿宋" panose="02010609060101010101" charset="-122"/>
              </a:endParaRPr>
            </a:p>
          </p:txBody>
        </p:sp>
        <p:sp>
          <p:nvSpPr>
            <p:cNvPr id="13" name="左大括号 12"/>
            <p:cNvSpPr/>
            <p:nvPr>
              <p:custDataLst>
                <p:tags r:id="rId10"/>
              </p:custDataLst>
            </p:nvPr>
          </p:nvSpPr>
          <p:spPr>
            <a:xfrm rot="5400000">
              <a:off x="9192" y="-2384"/>
              <a:ext cx="803" cy="11995"/>
            </a:xfrm>
            <a:prstGeom prst="leftBrace">
              <a:avLst>
                <a:gd name="adj1" fmla="val 0"/>
                <a:gd name="adj2" fmla="val 52900"/>
              </a:avLst>
            </a:prstGeom>
            <a:ln>
              <a:solidFill>
                <a:schemeClr val="tx1"/>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zh-CN" altLang="en-US" sz="2400" b="1">
                <a:latin typeface="仿宋" panose="02010609060101010101" charset="-122"/>
                <a:ea typeface="仿宋" panose="02010609060101010101" charset="-122"/>
              </a:endParaRPr>
            </a:p>
          </p:txBody>
        </p:sp>
      </p:grpSp>
      <p:sp>
        <p:nvSpPr>
          <p:cNvPr id="11" name="矩形 10"/>
          <p:cNvSpPr/>
          <p:nvPr>
            <p:custDataLst>
              <p:tags r:id="rId11"/>
            </p:custDataLst>
          </p:nvPr>
        </p:nvSpPr>
        <p:spPr>
          <a:xfrm>
            <a:off x="856615" y="3040380"/>
            <a:ext cx="2233295" cy="377190"/>
          </a:xfrm>
          <a:prstGeom prst="rect">
            <a:avLst/>
          </a:prstGeom>
          <a:solidFill>
            <a:schemeClr val="tx1">
              <a:lumMod val="75000"/>
              <a:lumOff val="25000"/>
              <a:alpha val="8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仿宋" panose="02010609060101010101" charset="-122"/>
                <a:ea typeface="仿宋" panose="02010609060101010101" charset="-122"/>
              </a:rPr>
              <a:t>新政不新</a:t>
            </a:r>
            <a:endParaRPr lang="zh-CN" altLang="en-US" sz="2400">
              <a:latin typeface="仿宋" panose="02010609060101010101" charset="-122"/>
              <a:ea typeface="仿宋" panose="02010609060101010101" charset="-122"/>
            </a:endParaRPr>
          </a:p>
        </p:txBody>
      </p:sp>
      <p:grpSp>
        <p:nvGrpSpPr>
          <p:cNvPr id="20" name="组合 19"/>
          <p:cNvGrpSpPr/>
          <p:nvPr>
            <p:custDataLst>
              <p:tags r:id="rId12"/>
            </p:custDataLst>
          </p:nvPr>
        </p:nvGrpSpPr>
        <p:grpSpPr>
          <a:xfrm>
            <a:off x="3352165" y="3150870"/>
            <a:ext cx="2232660" cy="761365"/>
            <a:chOff x="5534" y="5492"/>
            <a:chExt cx="3516" cy="1644"/>
          </a:xfrm>
        </p:grpSpPr>
        <p:sp>
          <p:nvSpPr>
            <p:cNvPr id="12" name="矩形 11"/>
            <p:cNvSpPr/>
            <p:nvPr>
              <p:custDataLst>
                <p:tags r:id="rId13"/>
              </p:custDataLst>
            </p:nvPr>
          </p:nvSpPr>
          <p:spPr>
            <a:xfrm>
              <a:off x="5534" y="5492"/>
              <a:ext cx="3517" cy="813"/>
            </a:xfrm>
            <a:prstGeom prst="rect">
              <a:avLst/>
            </a:prstGeom>
            <a:solidFill>
              <a:schemeClr val="tx1">
                <a:lumMod val="75000"/>
                <a:lumOff val="25000"/>
                <a:alpha val="8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仿宋" panose="02010609060101010101" charset="-122"/>
                  <a:ea typeface="仿宋" panose="02010609060101010101" charset="-122"/>
                </a:rPr>
                <a:t>民族资本主义</a:t>
              </a:r>
              <a:endParaRPr lang="zh-CN" altLang="en-US" sz="2400">
                <a:latin typeface="仿宋" panose="02010609060101010101" charset="-122"/>
                <a:ea typeface="仿宋" panose="02010609060101010101" charset="-122"/>
              </a:endParaRPr>
            </a:p>
          </p:txBody>
        </p:sp>
        <p:sp>
          <p:nvSpPr>
            <p:cNvPr id="14" name="矩形 13"/>
            <p:cNvSpPr/>
            <p:nvPr>
              <p:custDataLst>
                <p:tags r:id="rId14"/>
              </p:custDataLst>
            </p:nvPr>
          </p:nvSpPr>
          <p:spPr>
            <a:xfrm>
              <a:off x="5534" y="6324"/>
              <a:ext cx="3517" cy="813"/>
            </a:xfrm>
            <a:prstGeom prst="rect">
              <a:avLst/>
            </a:prstGeom>
            <a:solidFill>
              <a:schemeClr val="tx1">
                <a:lumMod val="75000"/>
                <a:lumOff val="25000"/>
                <a:alpha val="8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仿宋" panose="02010609060101010101" charset="-122"/>
                  <a:ea typeface="仿宋" panose="02010609060101010101" charset="-122"/>
                </a:rPr>
                <a:t>资产阶级</a:t>
              </a:r>
              <a:endParaRPr lang="zh-CN" altLang="en-US" sz="2400">
                <a:latin typeface="仿宋" panose="02010609060101010101" charset="-122"/>
                <a:ea typeface="仿宋" panose="02010609060101010101" charset="-122"/>
              </a:endParaRPr>
            </a:p>
          </p:txBody>
        </p:sp>
      </p:grpSp>
      <p:grpSp>
        <p:nvGrpSpPr>
          <p:cNvPr id="21" name="组合 20"/>
          <p:cNvGrpSpPr/>
          <p:nvPr>
            <p:custDataLst>
              <p:tags r:id="rId15"/>
            </p:custDataLst>
          </p:nvPr>
        </p:nvGrpSpPr>
        <p:grpSpPr>
          <a:xfrm>
            <a:off x="5828030" y="3183890"/>
            <a:ext cx="2747010" cy="761365"/>
            <a:chOff x="9433" y="5544"/>
            <a:chExt cx="4326" cy="1644"/>
          </a:xfrm>
        </p:grpSpPr>
        <p:sp>
          <p:nvSpPr>
            <p:cNvPr id="15" name="矩形 14"/>
            <p:cNvSpPr/>
            <p:nvPr>
              <p:custDataLst>
                <p:tags r:id="rId16"/>
              </p:custDataLst>
            </p:nvPr>
          </p:nvSpPr>
          <p:spPr>
            <a:xfrm>
              <a:off x="9433" y="5544"/>
              <a:ext cx="4326" cy="813"/>
            </a:xfrm>
            <a:prstGeom prst="rect">
              <a:avLst/>
            </a:prstGeom>
            <a:solidFill>
              <a:schemeClr val="tx1">
                <a:lumMod val="75000"/>
                <a:lumOff val="25000"/>
                <a:alpha val="8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仿宋" panose="02010609060101010101" charset="-122"/>
                  <a:ea typeface="仿宋" panose="02010609060101010101" charset="-122"/>
                </a:rPr>
                <a:t>民主共和革命思想</a:t>
              </a:r>
              <a:endParaRPr lang="zh-CN" altLang="en-US" sz="2400">
                <a:latin typeface="仿宋" panose="02010609060101010101" charset="-122"/>
                <a:ea typeface="仿宋" panose="02010609060101010101" charset="-122"/>
              </a:endParaRPr>
            </a:p>
          </p:txBody>
        </p:sp>
        <p:sp>
          <p:nvSpPr>
            <p:cNvPr id="16" name="矩形 15"/>
            <p:cNvSpPr/>
            <p:nvPr>
              <p:custDataLst>
                <p:tags r:id="rId17"/>
              </p:custDataLst>
            </p:nvPr>
          </p:nvSpPr>
          <p:spPr>
            <a:xfrm>
              <a:off x="9433" y="6376"/>
              <a:ext cx="4326" cy="813"/>
            </a:xfrm>
            <a:prstGeom prst="rect">
              <a:avLst/>
            </a:prstGeom>
            <a:solidFill>
              <a:schemeClr val="tx1">
                <a:lumMod val="75000"/>
                <a:lumOff val="25000"/>
                <a:alpha val="8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仿宋" panose="02010609060101010101" charset="-122"/>
                  <a:ea typeface="仿宋" panose="02010609060101010101" charset="-122"/>
                </a:rPr>
                <a:t>新式知识分子</a:t>
              </a:r>
              <a:endParaRPr lang="zh-CN" altLang="en-US" sz="2400">
                <a:latin typeface="仿宋" panose="02010609060101010101" charset="-122"/>
                <a:ea typeface="仿宋" panose="02010609060101010101" charset="-122"/>
              </a:endParaRPr>
            </a:p>
          </p:txBody>
        </p:sp>
      </p:grpSp>
      <p:grpSp>
        <p:nvGrpSpPr>
          <p:cNvPr id="22" name="组合 21"/>
          <p:cNvGrpSpPr/>
          <p:nvPr>
            <p:custDataLst>
              <p:tags r:id="rId18"/>
            </p:custDataLst>
          </p:nvPr>
        </p:nvGrpSpPr>
        <p:grpSpPr>
          <a:xfrm>
            <a:off x="8832215" y="3196590"/>
            <a:ext cx="2232660" cy="763270"/>
            <a:chOff x="14164" y="5563"/>
            <a:chExt cx="3516" cy="1648"/>
          </a:xfrm>
        </p:grpSpPr>
        <p:sp>
          <p:nvSpPr>
            <p:cNvPr id="18" name="矩形 17"/>
            <p:cNvSpPr/>
            <p:nvPr>
              <p:custDataLst>
                <p:tags r:id="rId19"/>
              </p:custDataLst>
            </p:nvPr>
          </p:nvSpPr>
          <p:spPr>
            <a:xfrm>
              <a:off x="14164" y="5563"/>
              <a:ext cx="3517" cy="813"/>
            </a:xfrm>
            <a:prstGeom prst="rect">
              <a:avLst/>
            </a:prstGeom>
            <a:solidFill>
              <a:schemeClr val="tx1">
                <a:lumMod val="75000"/>
                <a:lumOff val="25000"/>
                <a:alpha val="8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仿宋" panose="02010609060101010101" charset="-122"/>
                  <a:ea typeface="仿宋" panose="02010609060101010101" charset="-122"/>
                </a:rPr>
                <a:t>清政府掘墓人</a:t>
              </a:r>
              <a:endParaRPr lang="zh-CN" altLang="en-US" sz="2400">
                <a:latin typeface="仿宋" panose="02010609060101010101" charset="-122"/>
                <a:ea typeface="仿宋" panose="02010609060101010101" charset="-122"/>
              </a:endParaRPr>
            </a:p>
          </p:txBody>
        </p:sp>
        <p:sp>
          <p:nvSpPr>
            <p:cNvPr id="19" name="矩形 18"/>
            <p:cNvSpPr/>
            <p:nvPr>
              <p:custDataLst>
                <p:tags r:id="rId20"/>
              </p:custDataLst>
            </p:nvPr>
          </p:nvSpPr>
          <p:spPr>
            <a:xfrm>
              <a:off x="14164" y="6399"/>
              <a:ext cx="3517" cy="813"/>
            </a:xfrm>
            <a:prstGeom prst="rect">
              <a:avLst/>
            </a:prstGeom>
            <a:solidFill>
              <a:schemeClr val="tx1">
                <a:lumMod val="75000"/>
                <a:lumOff val="25000"/>
                <a:alpha val="8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仿宋" panose="02010609060101010101" charset="-122"/>
                  <a:ea typeface="仿宋" panose="02010609060101010101" charset="-122"/>
                </a:rPr>
                <a:t>北洋新军</a:t>
              </a:r>
              <a:endParaRPr lang="zh-CN" altLang="en-US" sz="2400">
                <a:latin typeface="仿宋" panose="02010609060101010101" charset="-122"/>
                <a:ea typeface="仿宋" panose="02010609060101010101" charset="-122"/>
              </a:endParaRPr>
            </a:p>
          </p:txBody>
        </p:sp>
      </p:grpSp>
      <p:sp>
        <p:nvSpPr>
          <p:cNvPr id="120837" name="文本框 12"/>
          <p:cNvSpPr txBox="1"/>
          <p:nvPr>
            <p:custDataLst>
              <p:tags r:id="rId21"/>
            </p:custDataLst>
          </p:nvPr>
        </p:nvSpPr>
        <p:spPr>
          <a:xfrm>
            <a:off x="327025" y="6275070"/>
            <a:ext cx="11690985" cy="4603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en-US" sz="2400" b="1">
                <a:solidFill>
                  <a:srgbClr val="FF0000"/>
                </a:solidFill>
                <a:latin typeface="黑体" panose="02010609060101010101" charset="-122"/>
                <a:ea typeface="黑体" panose="02010609060101010101" charset="-122"/>
              </a:rPr>
              <a:t>影响：</a:t>
            </a:r>
            <a:r>
              <a:rPr lang="zh-CN" altLang="en-US" sz="2400" b="1">
                <a:latin typeface="黑体" panose="02010609060101010101" charset="-122"/>
                <a:ea typeface="黑体" panose="02010609060101010101" charset="-122"/>
              </a:rPr>
              <a:t>①未能使清政府摆脱内外交困的局面；②客观上有利于中国民族工业的发展。</a:t>
            </a:r>
            <a:endParaRPr lang="zh-CN" altLang="en-US" sz="2400" b="1">
              <a:latin typeface="黑体" panose="02010609060101010101" charset="-122"/>
              <a:ea typeface="黑体" panose="02010609060101010101" charset="-122"/>
            </a:endParaRPr>
          </a:p>
        </p:txBody>
      </p:sp>
      <p:sp>
        <p:nvSpPr>
          <p:cNvPr id="35" name="TextBox 5"/>
          <p:cNvSpPr/>
          <p:nvPr>
            <p:custDataLst>
              <p:tags r:id="rId22"/>
            </p:custDataLst>
          </p:nvPr>
        </p:nvSpPr>
        <p:spPr bwMode="auto">
          <a:xfrm>
            <a:off x="77293" y="6159522"/>
            <a:ext cx="12114707" cy="584775"/>
          </a:xfrm>
          <a:prstGeom prst="rect">
            <a:avLst/>
          </a:prstGeom>
          <a:solidFill>
            <a:schemeClr val="accent2"/>
          </a:solidFill>
          <a:ln w="9525">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rgbClr val="002060"/>
                </a:solidFill>
                <a:effectLst>
                  <a:outerShdw blurRad="38100" dist="38100" dir="2700000">
                    <a:srgbClr val="FFFFFF"/>
                  </a:outerShdw>
                </a:effectLst>
                <a:uLnTx/>
                <a:uFillTx/>
                <a:latin typeface="宋体" panose="02010600030101010101" pitchFamily="2" charset="-122"/>
                <a:ea typeface="宋体" panose="02010600030101010101" pitchFamily="2" charset="-122"/>
                <a:cs typeface="+mn-cs"/>
              </a:rPr>
              <a:t>清末新政客观上促进了</a:t>
            </a:r>
            <a:r>
              <a:rPr kumimoji="0" lang="zh-CN" altLang="en-US" sz="3200" b="1" i="0" u="none" strike="noStrike" kern="1200" cap="none" spc="0" normalizeH="0" baseline="0" noProof="1">
                <a:ln>
                  <a:noFill/>
                </a:ln>
                <a:solidFill>
                  <a:srgbClr val="E3ADB6">
                    <a:lumMod val="75000"/>
                  </a:srgbClr>
                </a:solidFill>
                <a:effectLst>
                  <a:outerShdw blurRad="38100" dist="38100" dir="2700000">
                    <a:srgbClr val="FFFFFF"/>
                  </a:outerShdw>
                </a:effectLst>
                <a:uLnTx/>
                <a:uFillTx/>
                <a:latin typeface="宋体" panose="02010600030101010101" pitchFamily="2" charset="-122"/>
                <a:ea typeface="宋体" panose="02010600030101010101" pitchFamily="2" charset="-122"/>
                <a:cs typeface="+mn-cs"/>
              </a:rPr>
              <a:t>资本主义</a:t>
            </a:r>
            <a:r>
              <a:rPr kumimoji="0" lang="zh-CN" altLang="en-US" sz="3200" b="1" i="0" u="none" strike="noStrike" kern="1200" cap="none" spc="0" normalizeH="0" baseline="0" noProof="1">
                <a:ln>
                  <a:noFill/>
                </a:ln>
                <a:solidFill>
                  <a:srgbClr val="002060"/>
                </a:solidFill>
                <a:effectLst>
                  <a:outerShdw blurRad="38100" dist="38100" dir="2700000">
                    <a:srgbClr val="FFFFFF"/>
                  </a:outerShdw>
                </a:effectLst>
                <a:uLnTx/>
                <a:uFillTx/>
                <a:latin typeface="宋体" panose="02010600030101010101" pitchFamily="2" charset="-122"/>
                <a:ea typeface="宋体" panose="02010600030101010101" pitchFamily="2" charset="-122"/>
                <a:cs typeface="+mn-cs"/>
              </a:rPr>
              <a:t>的发展，为资产阶级革命准备条件。</a:t>
            </a:r>
            <a:endParaRPr kumimoji="0" lang="zh-CN" altLang="en-US" sz="3200" b="1" i="0" u="none" strike="noStrike" kern="1200" cap="none" spc="0" normalizeH="0" baseline="0" noProof="1">
              <a:ln>
                <a:noFill/>
              </a:ln>
              <a:solidFill>
                <a:srgbClr val="002060"/>
              </a:solidFill>
              <a:effectLst>
                <a:outerShdw blurRad="38100" dist="38100" dir="2700000">
                  <a:srgbClr val="FFFFFF"/>
                </a:outerShdw>
              </a:effectLst>
              <a:uLnTx/>
              <a:uFillTx/>
              <a:latin typeface="宋体" panose="02010600030101010101" pitchFamily="2" charset="-122"/>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0839"/>
                                        </p:tgtEl>
                                        <p:attrNameLst>
                                          <p:attrName>style.visibility</p:attrName>
                                        </p:attrNameLst>
                                      </p:cBhvr>
                                      <p:to>
                                        <p:strVal val="visible"/>
                                      </p:to>
                                    </p:set>
                                    <p:anim calcmode="lin" valueType="num">
                                      <p:cBhvr additive="base">
                                        <p:cTn id="7" dur="500" fill="hold"/>
                                        <p:tgtEl>
                                          <p:spTgt spid="120839"/>
                                        </p:tgtEl>
                                        <p:attrNameLst>
                                          <p:attrName>ppt_x</p:attrName>
                                        </p:attrNameLst>
                                      </p:cBhvr>
                                      <p:tavLst>
                                        <p:tav tm="0">
                                          <p:val>
                                            <p:strVal val="#ppt_x"/>
                                          </p:val>
                                        </p:tav>
                                        <p:tav tm="100000">
                                          <p:val>
                                            <p:strVal val="#ppt_x"/>
                                          </p:val>
                                        </p:tav>
                                      </p:tavLst>
                                    </p:anim>
                                    <p:anim calcmode="lin" valueType="num">
                                      <p:cBhvr additive="base">
                                        <p:cTn id="8" dur="500" fill="hold"/>
                                        <p:tgtEl>
                                          <p:spTgt spid="1208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1" nodeType="clickEffect">
                                  <p:stCondLst>
                                    <p:cond delay="0"/>
                                  </p:stCondLst>
                                  <p:childTnLst>
                                    <p:set>
                                      <p:cBhvr>
                                        <p:cTn id="37" dur="1" fill="hold">
                                          <p:stCondLst>
                                            <p:cond delay="0"/>
                                          </p:stCondLst>
                                        </p:cTn>
                                        <p:tgtEl>
                                          <p:spTgt spid="2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0837"/>
                                        </p:tgtEl>
                                        <p:attrNameLst>
                                          <p:attrName>style.visibility</p:attrName>
                                        </p:attrNameLst>
                                      </p:cBhvr>
                                      <p:to>
                                        <p:strVal val="visible"/>
                                      </p:to>
                                    </p:set>
                                    <p:anim calcmode="lin" valueType="num">
                                      <p:cBhvr additive="base">
                                        <p:cTn id="42" dur="500" fill="hold"/>
                                        <p:tgtEl>
                                          <p:spTgt spid="120837"/>
                                        </p:tgtEl>
                                        <p:attrNameLst>
                                          <p:attrName>ppt_x</p:attrName>
                                        </p:attrNameLst>
                                      </p:cBhvr>
                                      <p:tavLst>
                                        <p:tav tm="0">
                                          <p:val>
                                            <p:strVal val="#ppt_x"/>
                                          </p:val>
                                        </p:tav>
                                        <p:tav tm="100000">
                                          <p:val>
                                            <p:strVal val="#ppt_x"/>
                                          </p:val>
                                        </p:tav>
                                      </p:tavLst>
                                    </p:anim>
                                    <p:anim calcmode="lin" valueType="num">
                                      <p:cBhvr additive="base">
                                        <p:cTn id="43" dur="500" fill="hold"/>
                                        <p:tgtEl>
                                          <p:spTgt spid="12083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ppt_x"/>
                                          </p:val>
                                        </p:tav>
                                        <p:tav tm="100000">
                                          <p:val>
                                            <p:strVal val="#ppt_x"/>
                                          </p:val>
                                        </p:tav>
                                      </p:tavLst>
                                    </p:anim>
                                    <p:anim calcmode="lin" valueType="num">
                                      <p:cBhvr additive="base">
                                        <p:cTn id="4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9" grpId="0"/>
      <p:bldP spid="29" grpId="1" animBg="1"/>
      <p:bldP spid="4" grpId="0" animBg="1"/>
      <p:bldP spid="11" grpId="0" animBg="1"/>
      <p:bldP spid="120837" grpId="0"/>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407670" y="347345"/>
            <a:ext cx="6286500" cy="583565"/>
          </a:xfrm>
          <a:prstGeom prst="rect">
            <a:avLst/>
          </a:prstGeom>
          <a:noFill/>
        </p:spPr>
        <p:txBody>
          <a:bodyPr wrap="square" rtlCol="0">
            <a:spAutoFit/>
          </a:bodyPr>
          <a:lstStyle/>
          <a:p>
            <a:r>
              <a:rPr lang="zh-CN" altLang="en-US" sz="3200">
                <a:solidFill>
                  <a:schemeClr val="bg1"/>
                </a:solidFill>
                <a:latin typeface="方正北魏楷书简体" panose="03000509000000000000" charset="-122"/>
                <a:ea typeface="方正北魏楷书简体" panose="03000509000000000000" charset="-122"/>
              </a:rPr>
              <a:t>一、资产阶级民主革命的兴起</a:t>
            </a:r>
            <a:endParaRPr lang="zh-CN" altLang="en-US" sz="3200">
              <a:solidFill>
                <a:schemeClr val="bg1"/>
              </a:solidFill>
              <a:latin typeface="方正北魏楷书简体" panose="03000509000000000000" charset="-122"/>
              <a:ea typeface="方正北魏楷书简体" panose="03000509000000000000" charset="-122"/>
            </a:endParaRPr>
          </a:p>
        </p:txBody>
      </p:sp>
      <p:sp>
        <p:nvSpPr>
          <p:cNvPr id="12" name="文本框 11"/>
          <p:cNvSpPr txBox="1"/>
          <p:nvPr>
            <p:custDataLst>
              <p:tags r:id="rId2"/>
            </p:custDataLst>
          </p:nvPr>
        </p:nvSpPr>
        <p:spPr>
          <a:xfrm>
            <a:off x="198120" y="144145"/>
            <a:ext cx="5168900" cy="583565"/>
          </a:xfrm>
          <a:prstGeom prst="rect">
            <a:avLst/>
          </a:prstGeom>
          <a:noFill/>
        </p:spPr>
        <p:txBody>
          <a:bodyPr wrap="square" rtlCol="0">
            <a:spAutoFit/>
          </a:bodyPr>
          <a:lstStyle/>
          <a:p>
            <a:r>
              <a:rPr lang="en-US" altLang="zh-CN" sz="3200" b="1" dirty="0">
                <a:solidFill>
                  <a:schemeClr val="accent2"/>
                </a:solidFill>
                <a:latin typeface="黑体" panose="02010609060101010101" charset="-122"/>
                <a:ea typeface="黑体" panose="02010609060101010101" charset="-122"/>
                <a:cs typeface="黑体" panose="02010609060101010101" charset="-122"/>
              </a:rPr>
              <a:t>2.</a:t>
            </a:r>
            <a:r>
              <a:rPr lang="zh-CN" altLang="en-US" sz="3200" b="1" dirty="0">
                <a:solidFill>
                  <a:schemeClr val="accent2"/>
                </a:solidFill>
                <a:latin typeface="黑体" panose="02010609060101010101" charset="-122"/>
                <a:ea typeface="黑体" panose="02010609060101010101" charset="-122"/>
                <a:cs typeface="黑体" panose="02010609060101010101" charset="-122"/>
              </a:rPr>
              <a:t>预备立宪（1906—1911）</a:t>
            </a:r>
            <a:endParaRPr lang="zh-CN" altLang="en-US" sz="3200" b="1" dirty="0">
              <a:solidFill>
                <a:schemeClr val="accent2"/>
              </a:solidFill>
              <a:latin typeface="黑体" panose="02010609060101010101" charset="-122"/>
              <a:ea typeface="黑体" panose="02010609060101010101" charset="-122"/>
              <a:cs typeface="黑体" panose="02010609060101010101" charset="-122"/>
            </a:endParaRPr>
          </a:p>
        </p:txBody>
      </p:sp>
      <p:sp>
        <p:nvSpPr>
          <p:cNvPr id="37" name="文本框 36"/>
          <p:cNvSpPr txBox="1"/>
          <p:nvPr>
            <p:custDataLst>
              <p:tags r:id="rId3"/>
            </p:custDataLst>
          </p:nvPr>
        </p:nvSpPr>
        <p:spPr>
          <a:xfrm>
            <a:off x="198120" y="854075"/>
            <a:ext cx="4361815" cy="460375"/>
          </a:xfrm>
          <a:prstGeom prst="rect">
            <a:avLst/>
          </a:prstGeom>
          <a:noFill/>
        </p:spPr>
        <p:txBody>
          <a:bodyPr wrap="square" rtlCol="0">
            <a:spAutoFit/>
          </a:bodyPr>
          <a:lstStyle/>
          <a:p>
            <a:pPr>
              <a:lnSpc>
                <a:spcPct val="100000"/>
              </a:lnSpc>
            </a:pPr>
            <a:r>
              <a:rPr lang="zh-CN" altLang="en-US" sz="2400" dirty="0">
                <a:solidFill>
                  <a:srgbClr val="195F89"/>
                </a:solidFill>
                <a:latin typeface="黑体" panose="02010609060101010101" charset="-122"/>
                <a:ea typeface="黑体" panose="02010609060101010101" charset="-122"/>
                <a:cs typeface="黑体" panose="02010609060101010101" charset="-122"/>
              </a:rPr>
              <a:t>（</a:t>
            </a:r>
            <a:r>
              <a:rPr lang="en-US" altLang="zh-CN" sz="2400" dirty="0">
                <a:solidFill>
                  <a:srgbClr val="195F89"/>
                </a:solidFill>
                <a:latin typeface="黑体" panose="02010609060101010101" charset="-122"/>
                <a:ea typeface="黑体" panose="02010609060101010101" charset="-122"/>
                <a:cs typeface="黑体" panose="02010609060101010101" charset="-122"/>
              </a:rPr>
              <a:t>1</a:t>
            </a:r>
            <a:r>
              <a:rPr lang="zh-CN" altLang="en-US" sz="2400" dirty="0">
                <a:solidFill>
                  <a:srgbClr val="195F89"/>
                </a:solidFill>
                <a:latin typeface="黑体" panose="02010609060101010101" charset="-122"/>
                <a:ea typeface="黑体" panose="02010609060101010101" charset="-122"/>
                <a:cs typeface="黑体" panose="02010609060101010101" charset="-122"/>
              </a:rPr>
              <a:t>）背景：</a:t>
            </a:r>
            <a:endParaRPr lang="zh-CN" altLang="en-US" sz="2400" dirty="0">
              <a:solidFill>
                <a:srgbClr val="195F89"/>
              </a:solidFill>
              <a:latin typeface="黑体" panose="02010609060101010101" charset="-122"/>
              <a:ea typeface="黑体" panose="02010609060101010101" charset="-122"/>
              <a:cs typeface="黑体" panose="02010609060101010101" charset="-122"/>
            </a:endParaRPr>
          </a:p>
        </p:txBody>
      </p:sp>
      <p:sp>
        <p:nvSpPr>
          <p:cNvPr id="14" name="文本框 13"/>
          <p:cNvSpPr txBox="1"/>
          <p:nvPr>
            <p:custDataLst>
              <p:tags r:id="rId4"/>
            </p:custDataLst>
          </p:nvPr>
        </p:nvSpPr>
        <p:spPr>
          <a:xfrm>
            <a:off x="1925320" y="864235"/>
            <a:ext cx="8897620" cy="460375"/>
          </a:xfrm>
          <a:prstGeom prst="rect">
            <a:avLst/>
          </a:prstGeom>
          <a:noFill/>
        </p:spPr>
        <p:txBody>
          <a:bodyPr wrap="square" rtlCol="0">
            <a:spAutoFit/>
          </a:bodyPr>
          <a:lstStyle/>
          <a:p>
            <a:pPr indent="0" algn="just">
              <a:buFont typeface="Arial" panose="020B0604020202020204" pitchFamily="34" charset="0"/>
              <a:buNone/>
            </a:pPr>
            <a:r>
              <a:rPr kumimoji="1" lang="zh-CN" altLang="en-US" sz="2400" dirty="0">
                <a:solidFill>
                  <a:schemeClr val="tx1"/>
                </a:solidFill>
                <a:latin typeface="黑体" panose="02010609060101010101" charset="-122"/>
                <a:ea typeface="黑体" panose="02010609060101010101" charset="-122"/>
                <a:cs typeface="黑体" panose="02010609060101010101" charset="-122"/>
                <a:sym typeface="+mn-ea"/>
              </a:rPr>
              <a:t>清末新政后，革命运动反而高涨。</a:t>
            </a:r>
            <a:endParaRPr kumimoji="1" lang="zh-CN" altLang="en-US" sz="2400" dirty="0">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custDataLst>
              <p:tags r:id="rId5"/>
            </p:custDataLst>
          </p:nvPr>
        </p:nvSpPr>
        <p:spPr>
          <a:xfrm>
            <a:off x="264160" y="1318895"/>
            <a:ext cx="4361815" cy="460375"/>
          </a:xfrm>
          <a:prstGeom prst="rect">
            <a:avLst/>
          </a:prstGeom>
          <a:noFill/>
        </p:spPr>
        <p:txBody>
          <a:bodyPr wrap="square" rtlCol="0">
            <a:spAutoFit/>
          </a:bodyPr>
          <a:lstStyle/>
          <a:p>
            <a:pPr>
              <a:lnSpc>
                <a:spcPct val="100000"/>
              </a:lnSpc>
            </a:pPr>
            <a:r>
              <a:rPr lang="zh-CN" altLang="en-US" sz="2400" dirty="0">
                <a:solidFill>
                  <a:srgbClr val="195F89"/>
                </a:solidFill>
                <a:latin typeface="黑体" panose="02010609060101010101" charset="-122"/>
                <a:ea typeface="黑体" panose="02010609060101010101" charset="-122"/>
                <a:cs typeface="黑体" panose="02010609060101010101" charset="-122"/>
              </a:rPr>
              <a:t>（</a:t>
            </a:r>
            <a:r>
              <a:rPr lang="en-US" altLang="zh-CN" sz="2400" dirty="0">
                <a:solidFill>
                  <a:srgbClr val="195F89"/>
                </a:solidFill>
                <a:latin typeface="黑体" panose="02010609060101010101" charset="-122"/>
                <a:ea typeface="黑体" panose="02010609060101010101" charset="-122"/>
                <a:cs typeface="黑体" panose="02010609060101010101" charset="-122"/>
              </a:rPr>
              <a:t>2</a:t>
            </a:r>
            <a:r>
              <a:rPr lang="zh-CN" altLang="en-US" sz="2400" dirty="0">
                <a:solidFill>
                  <a:srgbClr val="195F89"/>
                </a:solidFill>
                <a:latin typeface="黑体" panose="02010609060101010101" charset="-122"/>
                <a:ea typeface="黑体" panose="02010609060101010101" charset="-122"/>
                <a:cs typeface="黑体" panose="02010609060101010101" charset="-122"/>
              </a:rPr>
              <a:t>）历程：</a:t>
            </a:r>
            <a:endParaRPr lang="zh-CN" altLang="en-US" sz="2400" dirty="0">
              <a:solidFill>
                <a:srgbClr val="195F89"/>
              </a:solidFill>
              <a:latin typeface="黑体" panose="02010609060101010101" charset="-122"/>
              <a:ea typeface="黑体" panose="02010609060101010101" charset="-122"/>
              <a:cs typeface="黑体" panose="02010609060101010101" charset="-122"/>
            </a:endParaRPr>
          </a:p>
        </p:txBody>
      </p:sp>
      <p:sp>
        <p:nvSpPr>
          <p:cNvPr id="9" name="文本框 8"/>
          <p:cNvSpPr txBox="1"/>
          <p:nvPr>
            <p:custDataLst>
              <p:tags r:id="rId6"/>
            </p:custDataLst>
          </p:nvPr>
        </p:nvSpPr>
        <p:spPr>
          <a:xfrm>
            <a:off x="264160" y="1779270"/>
            <a:ext cx="8897620" cy="460375"/>
          </a:xfrm>
          <a:prstGeom prst="rect">
            <a:avLst/>
          </a:prstGeom>
          <a:noFill/>
        </p:spPr>
        <p:txBody>
          <a:bodyPr wrap="square" rtlCol="0">
            <a:spAutoFit/>
          </a:bodyPr>
          <a:lstStyle/>
          <a:p>
            <a:pPr indent="0" algn="just">
              <a:buFont typeface="Arial" panose="020B0604020202020204" pitchFamily="34" charset="0"/>
              <a:buNone/>
            </a:pPr>
            <a:r>
              <a:rPr kumimoji="1" lang="zh-CN" altLang="en-US" sz="2400" dirty="0">
                <a:solidFill>
                  <a:schemeClr val="tx1"/>
                </a:solidFill>
                <a:latin typeface="黑体" panose="02010609060101010101" charset="-122"/>
                <a:ea typeface="黑体" panose="02010609060101010101" charset="-122"/>
                <a:cs typeface="黑体" panose="02010609060101010101" charset="-122"/>
                <a:sym typeface="+mn-ea"/>
              </a:rPr>
              <a:t>①</a:t>
            </a:r>
            <a:r>
              <a:rPr kumimoji="1" lang="en-US" altLang="zh-CN" sz="2400" dirty="0">
                <a:solidFill>
                  <a:schemeClr val="tx1"/>
                </a:solidFill>
                <a:latin typeface="黑体" panose="02010609060101010101" charset="-122"/>
                <a:ea typeface="黑体" panose="02010609060101010101" charset="-122"/>
                <a:cs typeface="黑体" panose="02010609060101010101" charset="-122"/>
                <a:sym typeface="+mn-ea"/>
              </a:rPr>
              <a:t>1906</a:t>
            </a:r>
            <a:r>
              <a:rPr kumimoji="1" lang="zh-CN" altLang="en-US" sz="2400" dirty="0">
                <a:solidFill>
                  <a:schemeClr val="tx1"/>
                </a:solidFill>
                <a:latin typeface="黑体" panose="02010609060101010101" charset="-122"/>
                <a:ea typeface="黑体" panose="02010609060101010101" charset="-122"/>
                <a:cs typeface="黑体" panose="02010609060101010101" charset="-122"/>
                <a:sym typeface="+mn-ea"/>
              </a:rPr>
              <a:t>年</a:t>
            </a:r>
            <a:r>
              <a:rPr kumimoji="1" lang="en-US" altLang="zh-CN" sz="2400" dirty="0">
                <a:solidFill>
                  <a:schemeClr val="tx1"/>
                </a:solidFill>
                <a:latin typeface="黑体" panose="02010609060101010101" charset="-122"/>
                <a:ea typeface="黑体" panose="02010609060101010101" charset="-122"/>
                <a:cs typeface="黑体" panose="02010609060101010101" charset="-122"/>
                <a:sym typeface="+mn-ea"/>
              </a:rPr>
              <a:t>9</a:t>
            </a:r>
            <a:r>
              <a:rPr kumimoji="1" lang="zh-CN" altLang="en-US" sz="2400" dirty="0">
                <a:solidFill>
                  <a:schemeClr val="tx1"/>
                </a:solidFill>
                <a:latin typeface="黑体" panose="02010609060101010101" charset="-122"/>
                <a:ea typeface="黑体" panose="02010609060101010101" charset="-122"/>
                <a:cs typeface="黑体" panose="02010609060101010101" charset="-122"/>
                <a:sym typeface="+mn-ea"/>
              </a:rPr>
              <a:t>月，清政府宣布预备立宪。</a:t>
            </a:r>
            <a:endParaRPr kumimoji="1" lang="zh-CN" altLang="en-US" sz="2400" dirty="0">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4" name="文本框 3"/>
          <p:cNvSpPr txBox="1"/>
          <p:nvPr>
            <p:custDataLst>
              <p:tags r:id="rId7"/>
            </p:custDataLst>
          </p:nvPr>
        </p:nvSpPr>
        <p:spPr>
          <a:xfrm>
            <a:off x="264160" y="2239645"/>
            <a:ext cx="9876790" cy="460375"/>
          </a:xfrm>
          <a:prstGeom prst="rect">
            <a:avLst/>
          </a:prstGeom>
          <a:noFill/>
        </p:spPr>
        <p:txBody>
          <a:bodyPr wrap="square" rtlCol="0">
            <a:spAutoFit/>
          </a:bodyPr>
          <a:lstStyle/>
          <a:p>
            <a:pPr indent="0" algn="just">
              <a:buFont typeface="Arial" panose="020B0604020202020204" pitchFamily="34" charset="0"/>
              <a:buNone/>
            </a:pPr>
            <a:r>
              <a:rPr kumimoji="1" lang="zh-CN" altLang="en-US" sz="2400" dirty="0">
                <a:solidFill>
                  <a:schemeClr val="tx1"/>
                </a:solidFill>
                <a:latin typeface="黑体" panose="02010609060101010101" charset="-122"/>
                <a:ea typeface="黑体" panose="02010609060101010101" charset="-122"/>
                <a:cs typeface="黑体" panose="02010609060101010101" charset="-122"/>
                <a:sym typeface="+mn-ea"/>
              </a:rPr>
              <a:t>②立宪派成立了预备立宪公会，积极推进立宪运动。</a:t>
            </a:r>
            <a:endParaRPr kumimoji="1" lang="zh-CN" altLang="en-US" sz="2400" dirty="0">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7" name="文本框 6"/>
          <p:cNvSpPr txBox="1"/>
          <p:nvPr>
            <p:custDataLst>
              <p:tags r:id="rId8"/>
            </p:custDataLst>
          </p:nvPr>
        </p:nvSpPr>
        <p:spPr>
          <a:xfrm>
            <a:off x="264160" y="2719070"/>
            <a:ext cx="11522710" cy="460375"/>
          </a:xfrm>
          <a:prstGeom prst="rect">
            <a:avLst/>
          </a:prstGeom>
          <a:noFill/>
        </p:spPr>
        <p:txBody>
          <a:bodyPr wrap="square" rtlCol="0">
            <a:spAutoFit/>
          </a:bodyPr>
          <a:lstStyle/>
          <a:p>
            <a:pPr indent="0" algn="just">
              <a:buFont typeface="Arial" panose="020B0604020202020204" pitchFamily="34" charset="0"/>
              <a:buNone/>
            </a:pPr>
            <a:r>
              <a:rPr kumimoji="1" lang="zh-CN" altLang="en-US" sz="2400" dirty="0">
                <a:solidFill>
                  <a:schemeClr val="tx1"/>
                </a:solidFill>
                <a:latin typeface="黑体" panose="02010609060101010101" charset="-122"/>
                <a:ea typeface="黑体" panose="02010609060101010101" charset="-122"/>
                <a:cs typeface="黑体" panose="02010609060101010101" charset="-122"/>
                <a:sym typeface="+mn-ea"/>
              </a:rPr>
              <a:t>③</a:t>
            </a:r>
            <a:r>
              <a:rPr kumimoji="1" lang="en-US" altLang="zh-CN" sz="2400" dirty="0">
                <a:solidFill>
                  <a:schemeClr val="tx1"/>
                </a:solidFill>
                <a:latin typeface="黑体" panose="02010609060101010101" charset="-122"/>
                <a:ea typeface="黑体" panose="02010609060101010101" charset="-122"/>
                <a:cs typeface="黑体" panose="02010609060101010101" charset="-122"/>
                <a:sym typeface="+mn-ea"/>
              </a:rPr>
              <a:t>1908</a:t>
            </a:r>
            <a:r>
              <a:rPr kumimoji="1" lang="zh-CN" altLang="en-US" sz="2400" dirty="0">
                <a:solidFill>
                  <a:schemeClr val="tx1"/>
                </a:solidFill>
                <a:latin typeface="黑体" panose="02010609060101010101" charset="-122"/>
                <a:ea typeface="黑体" panose="02010609060101010101" charset="-122"/>
                <a:cs typeface="黑体" panose="02010609060101010101" charset="-122"/>
                <a:sym typeface="+mn-ea"/>
              </a:rPr>
              <a:t>年</a:t>
            </a:r>
            <a:r>
              <a:rPr kumimoji="1" lang="en-US" altLang="zh-CN" sz="2400" dirty="0">
                <a:solidFill>
                  <a:schemeClr val="tx1"/>
                </a:solidFill>
                <a:latin typeface="黑体" panose="02010609060101010101" charset="-122"/>
                <a:ea typeface="黑体" panose="02010609060101010101" charset="-122"/>
                <a:cs typeface="黑体" panose="02010609060101010101" charset="-122"/>
                <a:sym typeface="+mn-ea"/>
              </a:rPr>
              <a:t>8</a:t>
            </a:r>
            <a:r>
              <a:rPr kumimoji="1" lang="zh-CN" altLang="en-US" sz="2400" dirty="0">
                <a:solidFill>
                  <a:schemeClr val="tx1"/>
                </a:solidFill>
                <a:latin typeface="黑体" panose="02010609060101010101" charset="-122"/>
                <a:ea typeface="黑体" panose="02010609060101010101" charset="-122"/>
                <a:cs typeface="黑体" panose="02010609060101010101" charset="-122"/>
                <a:sym typeface="+mn-ea"/>
              </a:rPr>
              <a:t>月，清政府颁布《钦定宪法大纲》，作为制定“宪法”的准备。</a:t>
            </a:r>
            <a:endParaRPr kumimoji="1" lang="zh-CN" altLang="en-US" sz="2400" dirty="0">
              <a:solidFill>
                <a:schemeClr val="tx1"/>
              </a:solidFill>
              <a:latin typeface="黑体" panose="02010609060101010101" charset="-122"/>
              <a:ea typeface="黑体" panose="02010609060101010101" charset="-122"/>
              <a:cs typeface="黑体" panose="02010609060101010101" charset="-122"/>
              <a:sym typeface="+mn-ea"/>
            </a:endParaRPr>
          </a:p>
        </p:txBody>
      </p:sp>
      <p:pic>
        <p:nvPicPr>
          <p:cNvPr id="11" name="图片 10"/>
          <p:cNvPicPr>
            <a:picLocks noChangeAspect="1"/>
          </p:cNvPicPr>
          <p:nvPr>
            <p:custDataLst>
              <p:tags r:id="rId9"/>
            </p:custDataLst>
          </p:nvPr>
        </p:nvPicPr>
        <p:blipFill>
          <a:blip r:embed="rId10" cstate="email"/>
          <a:stretch>
            <a:fillRect/>
          </a:stretch>
        </p:blipFill>
        <p:spPr>
          <a:xfrm>
            <a:off x="8091805" y="347345"/>
            <a:ext cx="4010660" cy="2085975"/>
          </a:xfrm>
          <a:prstGeom prst="rect">
            <a:avLst/>
          </a:prstGeom>
        </p:spPr>
      </p:pic>
      <p:sp>
        <p:nvSpPr>
          <p:cNvPr id="13" name="文本框 12"/>
          <p:cNvSpPr txBox="1"/>
          <p:nvPr>
            <p:custDataLst>
              <p:tags r:id="rId11"/>
            </p:custDataLst>
          </p:nvPr>
        </p:nvSpPr>
        <p:spPr>
          <a:xfrm>
            <a:off x="8792210" y="2331720"/>
            <a:ext cx="2834640" cy="368300"/>
          </a:xfrm>
          <a:prstGeom prst="rect">
            <a:avLst/>
          </a:prstGeom>
          <a:noFill/>
        </p:spPr>
        <p:txBody>
          <a:bodyPr wrap="square" rtlCol="0">
            <a:spAutoFit/>
          </a:bodyPr>
          <a:lstStyle/>
          <a:p>
            <a:pPr algn="ctr"/>
            <a:r>
              <a:rPr lang="zh-CN" altLang="en-US">
                <a:solidFill>
                  <a:srgbClr val="326185"/>
                </a:solidFill>
                <a:latin typeface="方正宋刻本秀楷简体" panose="02000000000000000000" charset="-122"/>
                <a:ea typeface="方正宋刻本秀楷简体" panose="02000000000000000000" charset="-122"/>
              </a:rPr>
              <a:t>◎《钦定宪法大纲》</a:t>
            </a:r>
            <a:endParaRPr lang="zh-CN" altLang="en-US">
              <a:solidFill>
                <a:srgbClr val="326185"/>
              </a:solidFill>
              <a:latin typeface="方正宋刻本秀楷简体" panose="02000000000000000000" charset="-122"/>
              <a:ea typeface="方正宋刻本秀楷简体" panose="02000000000000000000" charset="-122"/>
            </a:endParaRPr>
          </a:p>
        </p:txBody>
      </p:sp>
      <p:pic>
        <p:nvPicPr>
          <p:cNvPr id="18" name="图片 17"/>
          <p:cNvPicPr>
            <a:picLocks noChangeAspect="1"/>
          </p:cNvPicPr>
          <p:nvPr>
            <p:custDataLst>
              <p:tags r:id="rId12"/>
            </p:custDataLst>
          </p:nvPr>
        </p:nvPicPr>
        <p:blipFill>
          <a:blip r:embed="rId13" cstate="email"/>
          <a:stretch>
            <a:fillRect/>
          </a:stretch>
        </p:blipFill>
        <p:spPr>
          <a:xfrm>
            <a:off x="407670" y="4203065"/>
            <a:ext cx="5156200" cy="2334895"/>
          </a:xfrm>
          <a:prstGeom prst="rect">
            <a:avLst/>
          </a:prstGeom>
        </p:spPr>
      </p:pic>
      <p:sp>
        <p:nvSpPr>
          <p:cNvPr id="19" name="文本框 18"/>
          <p:cNvSpPr txBox="1"/>
          <p:nvPr>
            <p:custDataLst>
              <p:tags r:id="rId14"/>
            </p:custDataLst>
          </p:nvPr>
        </p:nvSpPr>
        <p:spPr>
          <a:xfrm>
            <a:off x="5504180" y="4203065"/>
            <a:ext cx="459740" cy="2367915"/>
          </a:xfrm>
          <a:prstGeom prst="rect">
            <a:avLst/>
          </a:prstGeom>
          <a:noFill/>
        </p:spPr>
        <p:txBody>
          <a:bodyPr vert="eaVert" wrap="square" rtlCol="0">
            <a:spAutoFit/>
          </a:bodyPr>
          <a:lstStyle/>
          <a:p>
            <a:r>
              <a:rPr lang="zh-CN" altLang="en-US">
                <a:solidFill>
                  <a:srgbClr val="326185"/>
                </a:solidFill>
                <a:latin typeface="方正宋刻本秀楷简体" panose="02000000000000000000" charset="-122"/>
                <a:ea typeface="方正宋刻本秀楷简体" panose="02000000000000000000" charset="-122"/>
              </a:rPr>
              <a:t>◎五大臣出洋考察</a:t>
            </a:r>
            <a:endParaRPr lang="zh-CN" altLang="en-US">
              <a:solidFill>
                <a:srgbClr val="326185"/>
              </a:solidFill>
              <a:latin typeface="方正宋刻本秀楷简体" panose="02000000000000000000" charset="-122"/>
              <a:ea typeface="方正宋刻本秀楷简体" panose="02000000000000000000" charset="-122"/>
            </a:endParaRPr>
          </a:p>
        </p:txBody>
      </p:sp>
      <p:pic>
        <p:nvPicPr>
          <p:cNvPr id="20" name="图片 19"/>
          <p:cNvPicPr>
            <a:picLocks noChangeAspect="1"/>
          </p:cNvPicPr>
          <p:nvPr>
            <p:custDataLst>
              <p:tags r:id="rId15"/>
            </p:custDataLst>
          </p:nvPr>
        </p:nvPicPr>
        <p:blipFill>
          <a:blip r:embed="rId16" cstate="email"/>
          <a:stretch>
            <a:fillRect/>
          </a:stretch>
        </p:blipFill>
        <p:spPr>
          <a:xfrm>
            <a:off x="6403975" y="4191635"/>
            <a:ext cx="4664075" cy="2346325"/>
          </a:xfrm>
          <a:prstGeom prst="rect">
            <a:avLst/>
          </a:prstGeom>
        </p:spPr>
      </p:pic>
      <p:sp>
        <p:nvSpPr>
          <p:cNvPr id="21" name="文本框 20"/>
          <p:cNvSpPr txBox="1"/>
          <p:nvPr>
            <p:custDataLst>
              <p:tags r:id="rId17"/>
            </p:custDataLst>
          </p:nvPr>
        </p:nvSpPr>
        <p:spPr>
          <a:xfrm>
            <a:off x="11068050" y="4191635"/>
            <a:ext cx="459740" cy="2367915"/>
          </a:xfrm>
          <a:prstGeom prst="rect">
            <a:avLst/>
          </a:prstGeom>
          <a:noFill/>
        </p:spPr>
        <p:txBody>
          <a:bodyPr vert="eaVert" wrap="square" rtlCol="0">
            <a:spAutoFit/>
          </a:bodyPr>
          <a:lstStyle/>
          <a:p>
            <a:r>
              <a:rPr lang="zh-CN" altLang="en-US">
                <a:solidFill>
                  <a:srgbClr val="326185"/>
                </a:solidFill>
                <a:latin typeface="方正宋刻本秀楷简体" panose="02000000000000000000" charset="-122"/>
                <a:ea typeface="方正宋刻本秀楷简体" panose="02000000000000000000" charset="-122"/>
              </a:rPr>
              <a:t>◎日俄战争</a:t>
            </a:r>
            <a:endParaRPr lang="zh-CN" altLang="en-US">
              <a:solidFill>
                <a:srgbClr val="326185"/>
              </a:solidFill>
              <a:latin typeface="方正宋刻本秀楷简体" panose="02000000000000000000" charset="-122"/>
              <a:ea typeface="方正宋刻本秀楷简体" panose="02000000000000000000" charset="-122"/>
            </a:endParaRPr>
          </a:p>
        </p:txBody>
      </p:sp>
      <p:sp>
        <p:nvSpPr>
          <p:cNvPr id="5" name="文本框 4"/>
          <p:cNvSpPr txBox="1"/>
          <p:nvPr>
            <p:custDataLst>
              <p:tags r:id="rId18"/>
            </p:custDataLst>
          </p:nvPr>
        </p:nvSpPr>
        <p:spPr>
          <a:xfrm>
            <a:off x="264160" y="3160395"/>
            <a:ext cx="8897620" cy="460375"/>
          </a:xfrm>
          <a:prstGeom prst="rect">
            <a:avLst/>
          </a:prstGeom>
          <a:noFill/>
        </p:spPr>
        <p:txBody>
          <a:bodyPr wrap="square" rtlCol="0">
            <a:spAutoFit/>
          </a:bodyPr>
          <a:lstStyle/>
          <a:p>
            <a:pPr indent="0" algn="just">
              <a:buFont typeface="Arial" panose="020B0604020202020204" pitchFamily="34" charset="0"/>
              <a:buNone/>
            </a:pPr>
            <a:r>
              <a:rPr kumimoji="1" lang="zh-CN" altLang="en-US" sz="2400" dirty="0">
                <a:solidFill>
                  <a:schemeClr val="tx1"/>
                </a:solidFill>
                <a:latin typeface="黑体" panose="02010609060101010101" charset="-122"/>
                <a:ea typeface="黑体" panose="02010609060101010101" charset="-122"/>
                <a:cs typeface="黑体" panose="02010609060101010101" charset="-122"/>
                <a:sym typeface="+mn-ea"/>
              </a:rPr>
              <a:t>④立宪派发起三次速开国会的请愿运动，但很快被证明此路不通。</a:t>
            </a:r>
            <a:endParaRPr kumimoji="1" lang="zh-CN" altLang="en-US" sz="2400" dirty="0">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8" name="文本框 7"/>
          <p:cNvSpPr txBox="1"/>
          <p:nvPr>
            <p:custDataLst>
              <p:tags r:id="rId19"/>
            </p:custDataLst>
          </p:nvPr>
        </p:nvSpPr>
        <p:spPr>
          <a:xfrm>
            <a:off x="264160" y="3658870"/>
            <a:ext cx="8897620" cy="460375"/>
          </a:xfrm>
          <a:prstGeom prst="rect">
            <a:avLst/>
          </a:prstGeom>
          <a:noFill/>
        </p:spPr>
        <p:txBody>
          <a:bodyPr wrap="square" rtlCol="0">
            <a:spAutoFit/>
          </a:bodyPr>
          <a:lstStyle/>
          <a:p>
            <a:pPr indent="0" algn="just">
              <a:buFont typeface="Arial" panose="020B0604020202020204" pitchFamily="34" charset="0"/>
              <a:buNone/>
            </a:pPr>
            <a:r>
              <a:rPr kumimoji="1" lang="zh-CN" altLang="en-US" sz="2400" dirty="0">
                <a:solidFill>
                  <a:schemeClr val="tx1"/>
                </a:solidFill>
                <a:latin typeface="黑体" panose="02010609060101010101" charset="-122"/>
                <a:ea typeface="黑体" panose="02010609060101010101" charset="-122"/>
                <a:cs typeface="黑体" panose="02010609060101010101" charset="-122"/>
                <a:sym typeface="+mn-ea"/>
              </a:rPr>
              <a:t>⑤</a:t>
            </a:r>
            <a:r>
              <a:rPr kumimoji="1" lang="en-US" altLang="zh-CN" sz="2400" dirty="0">
                <a:solidFill>
                  <a:schemeClr val="tx1"/>
                </a:solidFill>
                <a:latin typeface="黑体" panose="02010609060101010101" charset="-122"/>
                <a:ea typeface="黑体" panose="02010609060101010101" charset="-122"/>
                <a:cs typeface="黑体" panose="02010609060101010101" charset="-122"/>
                <a:sym typeface="+mn-ea"/>
              </a:rPr>
              <a:t>1911</a:t>
            </a:r>
            <a:r>
              <a:rPr kumimoji="1" lang="zh-CN" altLang="en-US" sz="2400" dirty="0">
                <a:solidFill>
                  <a:schemeClr val="tx1"/>
                </a:solidFill>
                <a:latin typeface="黑体" panose="02010609060101010101" charset="-122"/>
                <a:ea typeface="黑体" panose="02010609060101010101" charset="-122"/>
                <a:cs typeface="黑体" panose="02010609060101010101" charset="-122"/>
                <a:sym typeface="+mn-ea"/>
              </a:rPr>
              <a:t>年</a:t>
            </a:r>
            <a:r>
              <a:rPr kumimoji="1" lang="en-US" altLang="zh-CN" sz="2400" dirty="0">
                <a:solidFill>
                  <a:schemeClr val="tx1"/>
                </a:solidFill>
                <a:latin typeface="黑体" panose="02010609060101010101" charset="-122"/>
                <a:ea typeface="黑体" panose="02010609060101010101" charset="-122"/>
                <a:cs typeface="黑体" panose="02010609060101010101" charset="-122"/>
                <a:sym typeface="+mn-ea"/>
              </a:rPr>
              <a:t>5</a:t>
            </a:r>
            <a:r>
              <a:rPr kumimoji="1" lang="zh-CN" altLang="en-US" sz="2400" dirty="0">
                <a:solidFill>
                  <a:schemeClr val="tx1"/>
                </a:solidFill>
                <a:latin typeface="黑体" panose="02010609060101010101" charset="-122"/>
                <a:ea typeface="黑体" panose="02010609060101010101" charset="-122"/>
                <a:cs typeface="黑体" panose="02010609060101010101" charset="-122"/>
                <a:sym typeface="+mn-ea"/>
              </a:rPr>
              <a:t>月，清政府组织“皇族内阁”。</a:t>
            </a:r>
            <a:endParaRPr kumimoji="1" lang="zh-CN" altLang="en-US" sz="2400" dirty="0">
              <a:solidFill>
                <a:schemeClr val="tx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linds(horizontal)">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7" grpId="0"/>
      <p:bldP spid="13" grpId="0"/>
      <p:bldP spid="19" grpId="0"/>
      <p:bldP spid="21" grpId="0"/>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
          <p:cNvSpPr txBox="1">
            <a:spLocks noChangeArrowheads="1"/>
          </p:cNvSpPr>
          <p:nvPr>
            <p:custDataLst>
              <p:tags r:id="rId1"/>
            </p:custDataLst>
          </p:nvPr>
        </p:nvSpPr>
        <p:spPr bwMode="auto">
          <a:xfrm>
            <a:off x="156210" y="1091565"/>
            <a:ext cx="6348095" cy="4965065"/>
          </a:xfrm>
          <a:prstGeom prst="rect">
            <a:avLst/>
          </a:prstGeom>
          <a:solidFill>
            <a:srgbClr val="FFFFFF"/>
          </a:solidFill>
          <a:ln w="19050">
            <a:solidFill>
              <a:schemeClr val="tx1"/>
            </a:solidFill>
            <a:prstDash val="dash"/>
          </a:ln>
        </p:spPr>
        <p:txBody>
          <a:bodyPr wrap="square">
            <a:spAutoFit/>
          </a:bodyPr>
          <a:lstStyle>
            <a:defPPr>
              <a:defRPr lang="zh-CN"/>
            </a:defPPr>
            <a:lvl1pPr marR="0" lvl="0" indent="0" fontAlgn="auto">
              <a:lnSpc>
                <a:spcPct val="130000"/>
              </a:lnSpc>
              <a:spcBef>
                <a:spcPct val="0"/>
              </a:spcBef>
              <a:spcAft>
                <a:spcPct val="0"/>
              </a:spcAft>
              <a:buClrTx/>
              <a:buSzTx/>
              <a:buFontTx/>
              <a:buNone/>
              <a:defRPr kumimoji="0" sz="2800" b="0" i="0" u="none" strike="noStrike" kern="0" cap="none" spc="0" normalizeH="0" baseline="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defRPr>
            </a:lvl1pPr>
          </a:lstStyle>
          <a:p>
            <a:pPr>
              <a:lnSpc>
                <a:spcPct val="120000"/>
              </a:lnSpc>
            </a:pPr>
            <a:r>
              <a:rPr lang="en-US" altLang="en-US" sz="2400" b="1">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宋体" panose="02010600030101010101" pitchFamily="2" charset="-122"/>
              </a:rPr>
              <a:t>   1908年，清政府颁布《钦定宪法大纲》</a:t>
            </a:r>
            <a:endParaRPr lang="en-US" altLang="en-US" sz="2400" b="1">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宋体" panose="02010600030101010101" pitchFamily="2" charset="-122"/>
            </a:endParaRPr>
          </a:p>
          <a:p>
            <a:pPr>
              <a:lnSpc>
                <a:spcPct val="120000"/>
              </a:lnSpc>
            </a:pPr>
            <a:r>
              <a:rPr lang="en-US" altLang="en-US" sz="2400" b="1" err="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宋体" panose="02010600030101010101" pitchFamily="2" charset="-122"/>
              </a:rPr>
              <a:t>一、大清皇帝统治大清帝国，万世一系，永永尊戴。</a:t>
            </a:r>
            <a:endParaRPr lang="en-US" altLang="en-US" sz="2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宋体" panose="02010600030101010101" pitchFamily="2" charset="-122"/>
            </a:endParaRPr>
          </a:p>
          <a:p>
            <a:pPr>
              <a:lnSpc>
                <a:spcPct val="120000"/>
              </a:lnSpc>
            </a:pPr>
            <a:r>
              <a:rPr lang="en-US" altLang="en-US" sz="2400" b="1" err="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宋体" panose="02010600030101010101" pitchFamily="2" charset="-122"/>
              </a:rPr>
              <a:t>二、君上神圣尊严，不可侵犯。</a:t>
            </a:r>
            <a:endParaRPr lang="en-US" altLang="en-US" sz="2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宋体" panose="02010600030101010101" pitchFamily="2" charset="-122"/>
            </a:endParaRPr>
          </a:p>
          <a:p>
            <a:pPr>
              <a:lnSpc>
                <a:spcPct val="120000"/>
              </a:lnSpc>
            </a:pPr>
            <a:r>
              <a:rPr lang="en-US" altLang="en-US" sz="2400" b="1" err="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宋体" panose="02010600030101010101" pitchFamily="2" charset="-122"/>
              </a:rPr>
              <a:t>三、钦定颁行法律及发交议案之权……</a:t>
            </a:r>
            <a:endParaRPr lang="en-US" altLang="en-US" sz="2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宋体" panose="02010600030101010101" pitchFamily="2" charset="-122"/>
            </a:endParaRPr>
          </a:p>
          <a:p>
            <a:pPr>
              <a:lnSpc>
                <a:spcPct val="120000"/>
              </a:lnSpc>
            </a:pPr>
            <a:r>
              <a:rPr lang="en-US" altLang="en-US" sz="2400" b="1" err="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宋体" panose="02010600030101010101" pitchFamily="2" charset="-122"/>
              </a:rPr>
              <a:t>四、召集、开闭、停展及解散议院之权……</a:t>
            </a:r>
            <a:endParaRPr lang="en-US" altLang="en-US" sz="2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宋体" panose="02010600030101010101" pitchFamily="2" charset="-122"/>
            </a:endParaRPr>
          </a:p>
          <a:p>
            <a:pPr>
              <a:lnSpc>
                <a:spcPct val="120000"/>
              </a:lnSpc>
            </a:pPr>
            <a:r>
              <a:rPr lang="en-US" altLang="en-US" sz="2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宋体" panose="02010600030101010101" pitchFamily="2" charset="-122"/>
              </a:rPr>
              <a:t>五、……用人之权，操之君上，而大臣辅弼之，议院不得干预。</a:t>
            </a:r>
            <a:endParaRPr lang="en-US" altLang="en-US" sz="2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宋体" panose="02010600030101010101" pitchFamily="2" charset="-122"/>
            </a:endParaRPr>
          </a:p>
          <a:p>
            <a:pPr>
              <a:lnSpc>
                <a:spcPct val="120000"/>
              </a:lnSpc>
            </a:pPr>
            <a:r>
              <a:rPr lang="en-US" altLang="en-US" sz="2400" b="1" err="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宋体" panose="02010600030101010101" pitchFamily="2" charset="-122"/>
              </a:rPr>
              <a:t>六、统率陆海军及编定军制之权……非议院所得干预</a:t>
            </a:r>
            <a:endParaRPr lang="en-US" altLang="en-US" sz="2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宋体" panose="02010600030101010101" pitchFamily="2" charset="-122"/>
            </a:endParaRPr>
          </a:p>
          <a:p>
            <a:pPr>
              <a:lnSpc>
                <a:spcPct val="120000"/>
              </a:lnSpc>
            </a:pPr>
            <a:r>
              <a:rPr lang="en-US" altLang="en-US" sz="2400" b="1" err="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宋体" panose="02010600030101010101" pitchFamily="2" charset="-122"/>
              </a:rPr>
              <a:t>十、总揽司法权……</a:t>
            </a:r>
            <a:endParaRPr lang="en-US" altLang="en-US" sz="2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宋体" panose="02010600030101010101" pitchFamily="2" charset="-122"/>
            </a:endParaRPr>
          </a:p>
        </p:txBody>
      </p:sp>
      <p:sp>
        <p:nvSpPr>
          <p:cNvPr id="47" name="文本框 46"/>
          <p:cNvSpPr txBox="1"/>
          <p:nvPr>
            <p:custDataLst>
              <p:tags r:id="rId2"/>
            </p:custDataLst>
          </p:nvPr>
        </p:nvSpPr>
        <p:spPr>
          <a:xfrm>
            <a:off x="6594475" y="892175"/>
            <a:ext cx="5502275" cy="1050290"/>
          </a:xfrm>
          <a:prstGeom prst="rect">
            <a:avLst/>
          </a:prstGeom>
          <a:solidFill>
            <a:srgbClr val="FFFFFF"/>
          </a:solidFill>
          <a:ln w="19050">
            <a:solidFill>
              <a:schemeClr val="tx1"/>
            </a:solidFill>
            <a:prstDash val="dash"/>
          </a:ln>
        </p:spPr>
        <p:txBody>
          <a:bodyPr wrap="square">
            <a:spAutoFit/>
          </a:bodyPr>
          <a:lstStyle>
            <a:defPPr>
              <a:defRPr lang="zh-CN"/>
            </a:defPPr>
            <a:lvl1pPr marR="0" lvl="0" indent="0" fontAlgn="auto">
              <a:lnSpc>
                <a:spcPct val="120000"/>
              </a:lnSpc>
              <a:spcBef>
                <a:spcPct val="0"/>
              </a:spcBef>
              <a:spcAft>
                <a:spcPct val="0"/>
              </a:spcAft>
              <a:buClrTx/>
              <a:buSzTx/>
              <a:buFontTx/>
              <a:buNone/>
              <a:defRPr kumimoji="0" sz="2700" b="1" i="0" u="none" strike="noStrike" cap="none" spc="0" normalizeH="0" baseline="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457200" defTabSz="914400">
              <a:lnSpc>
                <a:spcPct val="130000"/>
              </a:lnSpc>
              <a:spcBef>
                <a:spcPct val="0"/>
              </a:spcBef>
              <a:spcAft>
                <a:spcPct val="0"/>
              </a:spcAft>
              <a:buClrTx/>
              <a:buSzTx/>
              <a:buFontTx/>
              <a:buNone/>
              <a:defRPr/>
            </a:pPr>
            <a:r>
              <a:rPr kumimoji="0" lang="zh-CN" altLang="en-US" sz="2400" b="0" i="0" u="none" strike="noStrike" kern="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凡识时务者皆能知之…</a:t>
            </a:r>
            <a:r>
              <a:rPr kumimoji="0" lang="zh-CN" altLang="en-US" sz="2400" b="0" i="0" u="none" strike="noStrike" kern="0" cap="none" spc="0" normalizeH="0" baseline="0" noProof="0">
                <a:ln>
                  <a:noFill/>
                </a:ln>
                <a:solidFill>
                  <a:srgbClr val="C00000"/>
                </a:solidFill>
                <a:effectLst/>
                <a:uLnTx/>
                <a:uFillTx/>
                <a:latin typeface="仿宋" panose="02010609060101010101" charset="-122"/>
                <a:ea typeface="仿宋" panose="02010609060101010101" charset="-122"/>
                <a:cs typeface="仿宋" panose="02010609060101010101" charset="-122"/>
              </a:rPr>
              <a:t>潮流万派，皆趋共和</a:t>
            </a:r>
            <a:r>
              <a:rPr kumimoji="0" lang="zh-CN" altLang="en-US" sz="2400" b="0" i="0" u="none" strike="noStrike" kern="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   ——立宪派代表张謇</a:t>
            </a:r>
            <a:endParaRPr kumimoji="0" lang="zh-CN" altLang="en-US" sz="2400" b="0" i="0" u="none" strike="noStrike" kern="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endParaRPr>
          </a:p>
        </p:txBody>
      </p:sp>
      <p:pic>
        <p:nvPicPr>
          <p:cNvPr id="28" name="图片 27"/>
          <p:cNvPicPr>
            <a:picLocks noChangeAspect="1"/>
          </p:cNvPicPr>
          <p:nvPr>
            <p:custDataLst>
              <p:tags r:id="rId3"/>
            </p:custDataLst>
          </p:nvPr>
        </p:nvPicPr>
        <p:blipFill>
          <a:blip r:embed="rId4" cstate="email"/>
          <a:stretch>
            <a:fillRect/>
          </a:stretch>
        </p:blipFill>
        <p:spPr>
          <a:xfrm>
            <a:off x="6594475" y="2118995"/>
            <a:ext cx="5542280" cy="4283710"/>
          </a:xfrm>
          <a:prstGeom prst="rect">
            <a:avLst/>
          </a:prstGeom>
          <a:effectLst>
            <a:outerShdw blurRad="50800" dist="38100" dir="2700000" algn="tl" rotWithShape="0">
              <a:prstClr val="black">
                <a:alpha val="40000"/>
              </a:prstClr>
            </a:outerShdw>
          </a:effectLst>
        </p:spPr>
      </p:pic>
      <p:sp>
        <p:nvSpPr>
          <p:cNvPr id="30" name="文本框 29"/>
          <p:cNvSpPr txBox="1"/>
          <p:nvPr>
            <p:custDataLst>
              <p:tags r:id="rId5"/>
            </p:custDataLst>
          </p:nvPr>
        </p:nvSpPr>
        <p:spPr>
          <a:xfrm>
            <a:off x="6594475" y="6402705"/>
            <a:ext cx="3507740" cy="368300"/>
          </a:xfrm>
          <a:prstGeom prst="rect">
            <a:avLst/>
          </a:prstGeom>
          <a:noFill/>
        </p:spPr>
        <p:txBody>
          <a:bodyPr wrap="square" rtlCol="0" anchor="t">
            <a:spAutoFit/>
          </a:bodyPr>
          <a:lstStyle/>
          <a:p>
            <a:pPr algn="l"/>
            <a:r>
              <a:rPr lang="zh-CN" altLang="en-US">
                <a:latin typeface="+mn-ea"/>
              </a:rPr>
              <a:t>▶清皇族内阁合影（</a:t>
            </a:r>
            <a:r>
              <a:rPr lang="en-US" altLang="zh-CN">
                <a:latin typeface="+mn-ea"/>
              </a:rPr>
              <a:t>1911</a:t>
            </a:r>
            <a:r>
              <a:rPr lang="zh-CN" altLang="en-US">
                <a:latin typeface="+mn-ea"/>
              </a:rPr>
              <a:t>年）</a:t>
            </a:r>
            <a:endParaRPr lang="zh-CN" altLang="en-US">
              <a:latin typeface="+mn-ea"/>
            </a:endParaRPr>
          </a:p>
        </p:txBody>
      </p:sp>
      <p:sp>
        <p:nvSpPr>
          <p:cNvPr id="31" name="文本框 30"/>
          <p:cNvSpPr txBox="1"/>
          <p:nvPr>
            <p:custDataLst>
              <p:tags r:id="rId6"/>
            </p:custDataLst>
          </p:nvPr>
        </p:nvSpPr>
        <p:spPr>
          <a:xfrm>
            <a:off x="7206615" y="5942330"/>
            <a:ext cx="4318000" cy="460375"/>
          </a:xfrm>
          <a:prstGeom prst="rect">
            <a:avLst/>
          </a:prstGeom>
          <a:noFill/>
        </p:spPr>
        <p:txBody>
          <a:bodyPr wrap="none" rtlCol="0" anchor="t">
            <a:spAutoFit/>
          </a:bodyPr>
          <a:lstStyle/>
          <a:p>
            <a:r>
              <a:rPr lang="zh-CN" altLang="en-US" sz="2400" b="1" noProof="0">
                <a:ln>
                  <a:noFill/>
                </a:ln>
                <a:solidFill>
                  <a:srgbClr val="FF0000"/>
                </a:solidFill>
                <a:effectLst>
                  <a:outerShdw blurRad="38100" dist="38100" dir="2700000" algn="tl">
                    <a:srgbClr val="000000">
                      <a:alpha val="43137"/>
                    </a:srgbClr>
                  </a:outerShdw>
                </a:effectLst>
                <a:uLnTx/>
                <a:uFillTx/>
                <a:latin typeface="仿宋" panose="02010609060101010101" charset="-122"/>
                <a:ea typeface="仿宋" panose="02010609060101010101" charset="-122"/>
                <a:cs typeface="仿宋" panose="02010609060101010101" charset="-122"/>
                <a:sym typeface="+mn-ea"/>
              </a:rPr>
              <a:t>汉族</a:t>
            </a:r>
            <a:r>
              <a:rPr lang="en-US" altLang="zh-CN" sz="2400" b="1" noProof="0">
                <a:ln>
                  <a:noFill/>
                </a:ln>
                <a:solidFill>
                  <a:srgbClr val="FF0000"/>
                </a:solidFill>
                <a:effectLst>
                  <a:outerShdw blurRad="38100" dist="38100" dir="2700000" algn="tl">
                    <a:srgbClr val="000000">
                      <a:alpha val="43137"/>
                    </a:srgbClr>
                  </a:outerShdw>
                </a:effectLst>
                <a:uLnTx/>
                <a:uFillTx/>
                <a:latin typeface="仿宋" panose="02010609060101010101" charset="-122"/>
                <a:ea typeface="仿宋" panose="02010609060101010101" charset="-122"/>
                <a:cs typeface="仿宋" panose="02010609060101010101" charset="-122"/>
                <a:sym typeface="+mn-ea"/>
              </a:rPr>
              <a:t>4</a:t>
            </a:r>
            <a:r>
              <a:rPr lang="zh-CN" altLang="en-US" sz="2400" b="1" noProof="0">
                <a:ln>
                  <a:noFill/>
                </a:ln>
                <a:solidFill>
                  <a:srgbClr val="FF0000"/>
                </a:solidFill>
                <a:effectLst>
                  <a:outerShdw blurRad="38100" dist="38100" dir="2700000" algn="tl">
                    <a:srgbClr val="000000">
                      <a:alpha val="43137"/>
                    </a:srgbClr>
                  </a:outerShdw>
                </a:effectLst>
                <a:uLnTx/>
                <a:uFillTx/>
                <a:latin typeface="仿宋" panose="02010609060101010101" charset="-122"/>
                <a:ea typeface="仿宋" panose="02010609060101010101" charset="-122"/>
                <a:cs typeface="仿宋" panose="02010609060101010101" charset="-122"/>
                <a:sym typeface="+mn-ea"/>
              </a:rPr>
              <a:t>人 满族</a:t>
            </a:r>
            <a:r>
              <a:rPr lang="en-US" altLang="zh-CN" sz="2400" b="1" noProof="0">
                <a:ln>
                  <a:noFill/>
                </a:ln>
                <a:solidFill>
                  <a:srgbClr val="FF0000"/>
                </a:solidFill>
                <a:effectLst>
                  <a:outerShdw blurRad="38100" dist="38100" dir="2700000" algn="tl">
                    <a:srgbClr val="000000">
                      <a:alpha val="43137"/>
                    </a:srgbClr>
                  </a:outerShdw>
                </a:effectLst>
                <a:uLnTx/>
                <a:uFillTx/>
                <a:latin typeface="仿宋" panose="02010609060101010101" charset="-122"/>
                <a:ea typeface="仿宋" panose="02010609060101010101" charset="-122"/>
                <a:cs typeface="仿宋" panose="02010609060101010101" charset="-122"/>
                <a:sym typeface="+mn-ea"/>
              </a:rPr>
              <a:t>9</a:t>
            </a:r>
            <a:r>
              <a:rPr lang="zh-CN" altLang="en-US" sz="2400" b="1" noProof="0">
                <a:ln>
                  <a:noFill/>
                </a:ln>
                <a:solidFill>
                  <a:srgbClr val="FF0000"/>
                </a:solidFill>
                <a:effectLst>
                  <a:outerShdw blurRad="38100" dist="38100" dir="2700000" algn="tl">
                    <a:srgbClr val="000000">
                      <a:alpha val="43137"/>
                    </a:srgbClr>
                  </a:outerShdw>
                </a:effectLst>
                <a:uLnTx/>
                <a:uFillTx/>
                <a:latin typeface="仿宋" panose="02010609060101010101" charset="-122"/>
                <a:ea typeface="仿宋" panose="02010609060101010101" charset="-122"/>
                <a:cs typeface="仿宋" panose="02010609060101010101" charset="-122"/>
                <a:sym typeface="+mn-ea"/>
              </a:rPr>
              <a:t>人 其中皇族</a:t>
            </a:r>
            <a:r>
              <a:rPr lang="en-US" altLang="zh-CN" sz="2400" b="1" noProof="0">
                <a:ln>
                  <a:noFill/>
                </a:ln>
                <a:solidFill>
                  <a:srgbClr val="FF0000"/>
                </a:solidFill>
                <a:effectLst>
                  <a:outerShdw blurRad="38100" dist="38100" dir="2700000" algn="tl">
                    <a:srgbClr val="000000">
                      <a:alpha val="43137"/>
                    </a:srgbClr>
                  </a:outerShdw>
                </a:effectLst>
                <a:uLnTx/>
                <a:uFillTx/>
                <a:latin typeface="仿宋" panose="02010609060101010101" charset="-122"/>
                <a:ea typeface="仿宋" panose="02010609060101010101" charset="-122"/>
                <a:cs typeface="仿宋" panose="02010609060101010101" charset="-122"/>
                <a:sym typeface="+mn-ea"/>
              </a:rPr>
              <a:t>7</a:t>
            </a:r>
            <a:r>
              <a:rPr lang="zh-CN" altLang="en-US" sz="2400" b="1" noProof="0">
                <a:ln>
                  <a:noFill/>
                </a:ln>
                <a:solidFill>
                  <a:srgbClr val="FF0000"/>
                </a:solidFill>
                <a:effectLst>
                  <a:outerShdw blurRad="38100" dist="38100" dir="2700000" algn="tl">
                    <a:srgbClr val="000000">
                      <a:alpha val="43137"/>
                    </a:srgbClr>
                  </a:outerShdw>
                </a:effectLst>
                <a:uLnTx/>
                <a:uFillTx/>
                <a:latin typeface="仿宋" panose="02010609060101010101" charset="-122"/>
                <a:ea typeface="仿宋" panose="02010609060101010101" charset="-122"/>
                <a:cs typeface="仿宋" panose="02010609060101010101" charset="-122"/>
                <a:sym typeface="+mn-ea"/>
              </a:rPr>
              <a:t>人</a:t>
            </a:r>
            <a:endParaRPr lang="zh-CN" altLang="en-US" sz="2400" b="1" noProof="0">
              <a:ln>
                <a:noFill/>
              </a:ln>
              <a:solidFill>
                <a:srgbClr val="FF0000"/>
              </a:solidFill>
              <a:effectLst>
                <a:outerShdw blurRad="38100" dist="38100" dir="2700000" algn="tl">
                  <a:srgbClr val="000000">
                    <a:alpha val="43137"/>
                  </a:srgbClr>
                </a:outerShdw>
              </a:effectLst>
              <a:uLnTx/>
              <a:uFillTx/>
              <a:latin typeface="仿宋" panose="02010609060101010101" charset="-122"/>
              <a:ea typeface="仿宋" panose="02010609060101010101" charset="-122"/>
              <a:cs typeface="仿宋" panose="02010609060101010101" charset="-122"/>
              <a:sym typeface="+mn-ea"/>
            </a:endParaRPr>
          </a:p>
        </p:txBody>
      </p:sp>
      <p:sp>
        <p:nvSpPr>
          <p:cNvPr id="11" name="文本框 10"/>
          <p:cNvSpPr txBox="1"/>
          <p:nvPr>
            <p:custDataLst>
              <p:tags r:id="rId7"/>
            </p:custDataLst>
          </p:nvPr>
        </p:nvSpPr>
        <p:spPr>
          <a:xfrm>
            <a:off x="156210" y="3251200"/>
            <a:ext cx="11607165" cy="10147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nchor="t">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6000" b="1" noProof="0" dirty="0">
                <a:ln>
                  <a:noFill/>
                </a:ln>
                <a:solidFill>
                  <a:srgbClr val="FFFFFF"/>
                </a:solidFill>
                <a:effectLst/>
                <a:uLnTx/>
                <a:uFillTx/>
                <a:latin typeface="黑体" panose="02010609060101010101" charset="-122"/>
                <a:ea typeface="黑体" panose="02010609060101010101" charset="-122"/>
                <a:cs typeface="黑体" panose="02010609060101010101" charset="-122"/>
                <a:sym typeface="+mn-ea"/>
              </a:rPr>
              <a:t>“立宪其名，专制其实”</a:t>
            </a:r>
            <a:endParaRPr lang="zh-CN" altLang="en-US" sz="6000" b="1" noProof="0" dirty="0">
              <a:ln>
                <a:noFill/>
              </a:ln>
              <a:solidFill>
                <a:srgbClr val="FFFFFF"/>
              </a:solidFill>
              <a:effectLst/>
              <a:uLnTx/>
              <a:uFillTx/>
              <a:latin typeface="黑体" panose="02010609060101010101" charset="-122"/>
              <a:ea typeface="黑体" panose="02010609060101010101" charset="-122"/>
              <a:cs typeface="黑体" panose="02010609060101010101" charset="-122"/>
              <a:sym typeface="+mn-ea"/>
            </a:endParaRPr>
          </a:p>
        </p:txBody>
      </p:sp>
      <p:pic>
        <p:nvPicPr>
          <p:cNvPr id="3" name="图片 2"/>
          <p:cNvPicPr>
            <a:picLocks noChangeAspect="1"/>
          </p:cNvPicPr>
          <p:nvPr>
            <p:custDataLst>
              <p:tags r:id="rId8"/>
            </p:custDataLst>
          </p:nvPr>
        </p:nvPicPr>
        <p:blipFill>
          <a:blip r:embed="rId9"/>
          <a:stretch>
            <a:fillRect/>
          </a:stretch>
        </p:blipFill>
        <p:spPr>
          <a:xfrm>
            <a:off x="4810125" y="123825"/>
            <a:ext cx="2571750" cy="6610350"/>
          </a:xfrm>
          <a:prstGeom prst="rect">
            <a:avLst/>
          </a:prstGeom>
        </p:spPr>
      </p:pic>
      <p:sp>
        <p:nvSpPr>
          <p:cNvPr id="121862" name="文本框 7"/>
          <p:cNvSpPr txBox="1"/>
          <p:nvPr>
            <p:custDataLst>
              <p:tags r:id="rId10"/>
            </p:custDataLst>
          </p:nvPr>
        </p:nvSpPr>
        <p:spPr>
          <a:xfrm>
            <a:off x="156210" y="5292090"/>
            <a:ext cx="11873865" cy="1296670"/>
          </a:xfrm>
          <a:prstGeom prst="rect">
            <a:avLst/>
          </a:prstGeom>
          <a:solidFill>
            <a:schemeClr val="accent5"/>
          </a:solidFill>
          <a:ln w="9525">
            <a:noFill/>
          </a:ln>
        </p:spPr>
        <p:txBody>
          <a:bodyPr wrap="square">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nSpc>
                <a:spcPct val="140000"/>
              </a:lnSpc>
              <a:spcBef>
                <a:spcPct val="0"/>
              </a:spcBef>
              <a:buNone/>
            </a:pPr>
            <a:r>
              <a:rPr lang="zh-CN" altLang="en-US" sz="2800" b="1" dirty="0">
                <a:latin typeface="黑体" panose="02010609060101010101" charset="-122"/>
                <a:ea typeface="黑体" panose="02010609060101010101" charset="-122"/>
                <a:cs typeface="黑体" panose="02010609060101010101" charset="-122"/>
                <a:sym typeface="+mn-ea"/>
              </a:rPr>
              <a:t>资产阶级立宪派</a:t>
            </a:r>
            <a:r>
              <a:rPr lang="zh-CN" altLang="en-US" sz="2800" b="1" dirty="0">
                <a:latin typeface="黑体" panose="02010609060101010101" charset="-122"/>
                <a:ea typeface="黑体" panose="02010609060101010101" charset="-122"/>
                <a:cs typeface="黑体" panose="02010609060101010101" charset="-122"/>
              </a:rPr>
              <a:t>认识到清政府无诚意推行立宪，转而支持革命；</a:t>
            </a:r>
            <a:r>
              <a:rPr lang="zh-CN" altLang="zh-CN" sz="2800" b="1" dirty="0">
                <a:solidFill>
                  <a:srgbClr val="0000FF"/>
                </a:solidFill>
                <a:latin typeface="黑体" panose="02010609060101010101" charset="-122"/>
                <a:ea typeface="黑体" panose="02010609060101010101" charset="-122"/>
                <a:cs typeface="黑体" panose="02010609060101010101" charset="-122"/>
                <a:sym typeface="+mn-ea"/>
              </a:rPr>
              <a:t>是中国封建专制向“宪制”的和平过渡尝试。</a:t>
            </a:r>
            <a:endParaRPr lang="zh-CN" altLang="zh-CN" sz="2800" b="1" dirty="0">
              <a:solidFill>
                <a:srgbClr val="0000FF"/>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500" fill="hold"/>
                                        <p:tgtEl>
                                          <p:spTgt spid="47"/>
                                        </p:tgtEl>
                                        <p:attrNameLst>
                                          <p:attrName>ppt_x</p:attrName>
                                        </p:attrNameLst>
                                      </p:cBhvr>
                                      <p:tavLst>
                                        <p:tav tm="0">
                                          <p:val>
                                            <p:strVal val="#ppt_x"/>
                                          </p:val>
                                        </p:tav>
                                        <p:tav tm="100000">
                                          <p:val>
                                            <p:strVal val="#ppt_x"/>
                                          </p:val>
                                        </p:tav>
                                      </p:tavLst>
                                    </p:anim>
                                    <p:anim calcmode="lin" valueType="num">
                                      <p:cBhvr additive="base">
                                        <p:cTn id="30"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1862"/>
                                        </p:tgtEl>
                                        <p:attrNameLst>
                                          <p:attrName>style.visibility</p:attrName>
                                        </p:attrNameLst>
                                      </p:cBhvr>
                                      <p:to>
                                        <p:strVal val="visible"/>
                                      </p:to>
                                    </p:set>
                                    <p:anim calcmode="lin" valueType="num">
                                      <p:cBhvr additive="base">
                                        <p:cTn id="45" dur="500" fill="hold"/>
                                        <p:tgtEl>
                                          <p:spTgt spid="121862"/>
                                        </p:tgtEl>
                                        <p:attrNameLst>
                                          <p:attrName>ppt_x</p:attrName>
                                        </p:attrNameLst>
                                      </p:cBhvr>
                                      <p:tavLst>
                                        <p:tav tm="0">
                                          <p:val>
                                            <p:strVal val="#ppt_x"/>
                                          </p:val>
                                        </p:tav>
                                        <p:tav tm="100000">
                                          <p:val>
                                            <p:strVal val="#ppt_x"/>
                                          </p:val>
                                        </p:tav>
                                      </p:tavLst>
                                    </p:anim>
                                    <p:anim calcmode="lin" valueType="num">
                                      <p:cBhvr additive="base">
                                        <p:cTn id="46" dur="500" fill="hold"/>
                                        <p:tgtEl>
                                          <p:spTgt spid="1218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7" grpId="0" animBg="1"/>
      <p:bldP spid="30" grpId="0"/>
      <p:bldP spid="31" grpId="0"/>
      <p:bldP spid="11" grpId="0" animBg="1"/>
      <p:bldP spid="12186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custDataLst>
              <p:tags r:id="rId1"/>
            </p:custDataLst>
          </p:nvPr>
        </p:nvGrpSpPr>
        <p:grpSpPr>
          <a:xfrm>
            <a:off x="231775" y="1274445"/>
            <a:ext cx="5798820" cy="3555915"/>
            <a:chOff x="2517420" y="1772817"/>
            <a:chExt cx="6169149" cy="4135843"/>
          </a:xfrm>
        </p:grpSpPr>
        <p:grpSp>
          <p:nvGrpSpPr>
            <p:cNvPr id="24" name="组合 23"/>
            <p:cNvGrpSpPr/>
            <p:nvPr>
              <p:custDataLst>
                <p:tags r:id="rId2"/>
              </p:custDataLst>
            </p:nvPr>
          </p:nvGrpSpPr>
          <p:grpSpPr>
            <a:xfrm>
              <a:off x="2519130" y="1772817"/>
              <a:ext cx="2663225" cy="2010162"/>
              <a:chOff x="681741" y="1196752"/>
              <a:chExt cx="3224313" cy="2413756"/>
            </a:xfrm>
          </p:grpSpPr>
          <p:pic>
            <p:nvPicPr>
              <p:cNvPr id="25" name="Picture 2" descr="http://i5.qhmsg.com/t01b8d822a15fbd2296.png"/>
              <p:cNvPicPr>
                <a:picLocks noChangeAspect="1" noChangeArrowheads="1"/>
              </p:cNvPicPr>
              <p:nvPr>
                <p:custDataLst>
                  <p:tags r:id="rId3"/>
                </p:custDataLst>
              </p:nvPr>
            </p:nvPicPr>
            <p:blipFill>
              <a:blip r:embed="rId4" cstate="email"/>
              <a:srcRect/>
              <a:stretch>
                <a:fillRect/>
              </a:stretch>
            </p:blipFill>
            <p:spPr bwMode="auto">
              <a:xfrm>
                <a:off x="681741" y="1196752"/>
                <a:ext cx="3224313" cy="241375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custDataLst>
                  <p:tags r:id="rId5"/>
                </p:custDataLst>
              </p:nvPr>
            </p:nvSpPr>
            <p:spPr>
              <a:xfrm>
                <a:off x="681741" y="2955340"/>
                <a:ext cx="3224313" cy="6429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sz="2400" b="1">
                    <a:latin typeface="黑体" panose="02010609060101010101" charset="-122"/>
                    <a:ea typeface="黑体" panose="02010609060101010101" charset="-122"/>
                  </a:rPr>
                  <a:t>签订</a:t>
                </a:r>
                <a:r>
                  <a:rPr lang="en-US" altLang="zh-CN" sz="2400" b="1">
                    <a:latin typeface="黑体" panose="02010609060101010101" charset="-122"/>
                    <a:ea typeface="黑体" panose="02010609060101010101" charset="-122"/>
                  </a:rPr>
                  <a:t>《</a:t>
                </a:r>
                <a:r>
                  <a:rPr lang="zh-CN" altLang="en-US" sz="2400" b="1">
                    <a:latin typeface="黑体" panose="02010609060101010101" charset="-122"/>
                    <a:ea typeface="黑体" panose="02010609060101010101" charset="-122"/>
                  </a:rPr>
                  <a:t>南京条约</a:t>
                </a:r>
                <a:r>
                  <a:rPr lang="en-US" altLang="zh-CN" sz="2400" b="1">
                    <a:latin typeface="黑体" panose="02010609060101010101" charset="-122"/>
                    <a:ea typeface="黑体" panose="02010609060101010101" charset="-122"/>
                  </a:rPr>
                  <a:t>》</a:t>
                </a:r>
                <a:endParaRPr lang="zh-CN" altLang="en-US" sz="2400" b="1">
                  <a:latin typeface="黑体" panose="02010609060101010101" charset="-122"/>
                  <a:ea typeface="黑体" panose="02010609060101010101" charset="-122"/>
                </a:endParaRPr>
              </a:p>
            </p:txBody>
          </p:sp>
        </p:grpSp>
        <p:grpSp>
          <p:nvGrpSpPr>
            <p:cNvPr id="27" name="组合 26"/>
            <p:cNvGrpSpPr/>
            <p:nvPr>
              <p:custDataLst>
                <p:tags r:id="rId6"/>
              </p:custDataLst>
            </p:nvPr>
          </p:nvGrpSpPr>
          <p:grpSpPr>
            <a:xfrm>
              <a:off x="5183426" y="1808018"/>
              <a:ext cx="3503143" cy="1960047"/>
              <a:chOff x="4765675" y="1412593"/>
              <a:chExt cx="3781971" cy="2380568"/>
            </a:xfrm>
          </p:grpSpPr>
          <p:pic>
            <p:nvPicPr>
              <p:cNvPr id="28" name="Picture 4" descr="http://www.zmdtvw.cn/d/file/p/2017/04/28/60e19b7f485f026d40c080dede1b9250.jpg"/>
              <p:cNvPicPr>
                <a:picLocks noChangeAspect="1" noChangeArrowheads="1"/>
              </p:cNvPicPr>
              <p:nvPr>
                <p:custDataLst>
                  <p:tags r:id="rId7"/>
                </p:custDataLst>
              </p:nvPr>
            </p:nvPicPr>
            <p:blipFill>
              <a:blip r:embed="rId8" cstate="email"/>
              <a:stretch>
                <a:fillRect/>
              </a:stretch>
            </p:blipFill>
            <p:spPr bwMode="auto">
              <a:xfrm>
                <a:off x="4765675" y="1412593"/>
                <a:ext cx="3781971" cy="234419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custDataLst>
                  <p:tags r:id="rId9"/>
                </p:custDataLst>
              </p:nvPr>
            </p:nvSpPr>
            <p:spPr>
              <a:xfrm>
                <a:off x="5040905" y="3142824"/>
                <a:ext cx="3224313" cy="65033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sz="2400" b="1">
                    <a:latin typeface="黑体" panose="02010609060101010101" charset="-122"/>
                    <a:ea typeface="黑体" panose="02010609060101010101" charset="-122"/>
                  </a:rPr>
                  <a:t>签订</a:t>
                </a:r>
                <a:r>
                  <a:rPr lang="en-US" altLang="zh-CN" sz="2400" b="1">
                    <a:latin typeface="黑体" panose="02010609060101010101" charset="-122"/>
                    <a:ea typeface="黑体" panose="02010609060101010101" charset="-122"/>
                  </a:rPr>
                  <a:t>《</a:t>
                </a:r>
                <a:r>
                  <a:rPr lang="zh-CN" altLang="en-US" sz="2400" b="1">
                    <a:latin typeface="黑体" panose="02010609060101010101" charset="-122"/>
                    <a:ea typeface="黑体" panose="02010609060101010101" charset="-122"/>
                  </a:rPr>
                  <a:t>北京条约</a:t>
                </a:r>
                <a:r>
                  <a:rPr lang="en-US" altLang="zh-CN" sz="2400" b="1">
                    <a:latin typeface="黑体" panose="02010609060101010101" charset="-122"/>
                    <a:ea typeface="黑体" panose="02010609060101010101" charset="-122"/>
                  </a:rPr>
                  <a:t>》</a:t>
                </a:r>
                <a:endParaRPr lang="zh-CN" altLang="en-US" sz="2400" b="1">
                  <a:latin typeface="黑体" panose="02010609060101010101" charset="-122"/>
                  <a:ea typeface="黑体" panose="02010609060101010101" charset="-122"/>
                </a:endParaRPr>
              </a:p>
            </p:txBody>
          </p:sp>
        </p:grpSp>
        <p:grpSp>
          <p:nvGrpSpPr>
            <p:cNvPr id="30" name="组合 29"/>
            <p:cNvGrpSpPr/>
            <p:nvPr>
              <p:custDataLst>
                <p:tags r:id="rId10"/>
              </p:custDataLst>
            </p:nvPr>
          </p:nvGrpSpPr>
          <p:grpSpPr>
            <a:xfrm>
              <a:off x="2517420" y="3880738"/>
              <a:ext cx="2668147" cy="2017453"/>
              <a:chOff x="1418624" y="4074076"/>
              <a:chExt cx="3227525" cy="2440412"/>
            </a:xfrm>
          </p:grpSpPr>
          <p:pic>
            <p:nvPicPr>
              <p:cNvPr id="31" name="Picture 6" descr="http://p4.so.qhmsg.com/t0179c83b98047d3359.jpg"/>
              <p:cNvPicPr>
                <a:picLocks noChangeAspect="1" noChangeArrowheads="1"/>
              </p:cNvPicPr>
              <p:nvPr>
                <p:custDataLst>
                  <p:tags r:id="rId11"/>
                </p:custDataLst>
              </p:nvPr>
            </p:nvPicPr>
            <p:blipFill>
              <a:blip r:embed="rId12" cstate="email"/>
              <a:srcRect/>
              <a:stretch>
                <a:fillRect/>
              </a:stretch>
            </p:blipFill>
            <p:spPr bwMode="auto">
              <a:xfrm>
                <a:off x="1418624" y="4074076"/>
                <a:ext cx="3224313" cy="237926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custDataLst>
                  <p:tags r:id="rId13"/>
                </p:custDataLst>
              </p:nvPr>
            </p:nvSpPr>
            <p:spPr>
              <a:xfrm>
                <a:off x="1421836" y="5866773"/>
                <a:ext cx="3224313" cy="6477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sz="2400" b="1">
                    <a:latin typeface="黑体" panose="02010609060101010101" charset="-122"/>
                    <a:ea typeface="黑体" panose="02010609060101010101" charset="-122"/>
                  </a:rPr>
                  <a:t>签订</a:t>
                </a:r>
                <a:r>
                  <a:rPr lang="en-US" altLang="zh-CN" sz="2400" b="1">
                    <a:latin typeface="黑体" panose="02010609060101010101" charset="-122"/>
                    <a:ea typeface="黑体" panose="02010609060101010101" charset="-122"/>
                  </a:rPr>
                  <a:t>《</a:t>
                </a:r>
                <a:r>
                  <a:rPr lang="zh-CN" altLang="en-US" sz="2400" b="1">
                    <a:latin typeface="黑体" panose="02010609060101010101" charset="-122"/>
                    <a:ea typeface="黑体" panose="02010609060101010101" charset="-122"/>
                  </a:rPr>
                  <a:t>马关条约</a:t>
                </a:r>
                <a:r>
                  <a:rPr lang="en-US" altLang="zh-CN" sz="2400" b="1">
                    <a:latin typeface="黑体" panose="02010609060101010101" charset="-122"/>
                    <a:ea typeface="黑体" panose="02010609060101010101" charset="-122"/>
                  </a:rPr>
                  <a:t>》</a:t>
                </a:r>
                <a:endParaRPr lang="zh-CN" altLang="en-US" sz="2400" b="1">
                  <a:latin typeface="黑体" panose="02010609060101010101" charset="-122"/>
                  <a:ea typeface="黑体" panose="02010609060101010101" charset="-122"/>
                </a:endParaRPr>
              </a:p>
            </p:txBody>
          </p:sp>
        </p:grpSp>
        <p:grpSp>
          <p:nvGrpSpPr>
            <p:cNvPr id="33" name="组合 32"/>
            <p:cNvGrpSpPr/>
            <p:nvPr>
              <p:custDataLst>
                <p:tags r:id="rId14"/>
              </p:custDataLst>
            </p:nvPr>
          </p:nvGrpSpPr>
          <p:grpSpPr>
            <a:xfrm>
              <a:off x="5240473" y="3811727"/>
              <a:ext cx="3446096" cy="2096933"/>
              <a:chOff x="4832336" y="4074076"/>
              <a:chExt cx="3589309" cy="2184076"/>
            </a:xfrm>
          </p:grpSpPr>
          <p:pic>
            <p:nvPicPr>
              <p:cNvPr id="34" name="Picture 8" descr="http://p2.so.qhmsg.com/t0179fe25e52b9e07a7.jpg"/>
              <p:cNvPicPr>
                <a:picLocks noChangeAspect="1" noChangeArrowheads="1"/>
              </p:cNvPicPr>
              <p:nvPr>
                <p:custDataLst>
                  <p:tags r:id="rId15"/>
                </p:custDataLst>
              </p:nvPr>
            </p:nvPicPr>
            <p:blipFill>
              <a:blip r:embed="rId16" cstate="email"/>
              <a:stretch>
                <a:fillRect/>
              </a:stretch>
            </p:blipFill>
            <p:spPr bwMode="auto">
              <a:xfrm>
                <a:off x="4832336" y="4074076"/>
                <a:ext cx="3589309" cy="2018987"/>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custDataLst>
                  <p:tags r:id="rId17"/>
                </p:custDataLst>
              </p:nvPr>
            </p:nvSpPr>
            <p:spPr>
              <a:xfrm>
                <a:off x="5020095" y="5700443"/>
                <a:ext cx="3224313" cy="55770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sz="2400" b="1">
                    <a:latin typeface="黑体" panose="02010609060101010101" charset="-122"/>
                    <a:ea typeface="黑体" panose="02010609060101010101" charset="-122"/>
                  </a:rPr>
                  <a:t>签订</a:t>
                </a:r>
                <a:r>
                  <a:rPr lang="en-US" altLang="zh-CN" sz="2400" b="1">
                    <a:latin typeface="黑体" panose="02010609060101010101" charset="-122"/>
                    <a:ea typeface="黑体" panose="02010609060101010101" charset="-122"/>
                  </a:rPr>
                  <a:t>《</a:t>
                </a:r>
                <a:r>
                  <a:rPr lang="zh-CN" altLang="en-US" sz="2400" b="1">
                    <a:latin typeface="黑体" panose="02010609060101010101" charset="-122"/>
                    <a:ea typeface="黑体" panose="02010609060101010101" charset="-122"/>
                  </a:rPr>
                  <a:t>辛丑条约</a:t>
                </a:r>
                <a:r>
                  <a:rPr lang="en-US" altLang="zh-CN" sz="2400" b="1">
                    <a:latin typeface="黑体" panose="02010609060101010101" charset="-122"/>
                    <a:ea typeface="黑体" panose="02010609060101010101" charset="-122"/>
                  </a:rPr>
                  <a:t>》</a:t>
                </a:r>
                <a:endParaRPr lang="zh-CN" altLang="en-US" sz="2400" b="1">
                  <a:latin typeface="黑体" panose="02010609060101010101" charset="-122"/>
                  <a:ea typeface="黑体" panose="02010609060101010101" charset="-122"/>
                </a:endParaRPr>
              </a:p>
            </p:txBody>
          </p:sp>
        </p:grpSp>
      </p:grpSp>
      <p:sp>
        <p:nvSpPr>
          <p:cNvPr id="3" name="文本框 2"/>
          <p:cNvSpPr txBox="1"/>
          <p:nvPr>
            <p:custDataLst>
              <p:tags r:id="rId18"/>
            </p:custDataLst>
          </p:nvPr>
        </p:nvSpPr>
        <p:spPr>
          <a:xfrm>
            <a:off x="301625" y="651510"/>
            <a:ext cx="1396365" cy="521970"/>
          </a:xfrm>
          <a:prstGeom prst="rect">
            <a:avLst/>
          </a:prstGeom>
          <a:solidFill>
            <a:srgbClr val="FFFF00"/>
          </a:solidFill>
        </p:spPr>
        <p:txBody>
          <a:bodyPr wrap="square" rtlCol="0">
            <a:spAutoFit/>
          </a:bodyPr>
          <a:lstStyle/>
          <a:p>
            <a:r>
              <a:rPr lang="en-US" altLang="zh-CN" sz="2800" b="1" dirty="0">
                <a:latin typeface="黑体" panose="02010609060101010101" charset="-122"/>
                <a:ea typeface="黑体" panose="02010609060101010101" charset="-122"/>
              </a:rPr>
              <a:t>1.</a:t>
            </a:r>
            <a:r>
              <a:rPr lang="zh-CN" altLang="en-US" sz="2800" b="1" dirty="0">
                <a:latin typeface="黑体" panose="02010609060101010101" charset="-122"/>
                <a:ea typeface="黑体" panose="02010609060101010101" charset="-122"/>
              </a:rPr>
              <a:t>背景</a:t>
            </a:r>
            <a:endParaRPr lang="zh-CN" altLang="en-US" sz="2800" b="1" dirty="0">
              <a:latin typeface="黑体" panose="02010609060101010101" charset="-122"/>
              <a:ea typeface="黑体" panose="02010609060101010101" charset="-122"/>
            </a:endParaRPr>
          </a:p>
        </p:txBody>
      </p:sp>
      <p:grpSp>
        <p:nvGrpSpPr>
          <p:cNvPr id="4" name="组合 3"/>
          <p:cNvGrpSpPr/>
          <p:nvPr>
            <p:custDataLst>
              <p:tags r:id="rId19"/>
            </p:custDataLst>
          </p:nvPr>
        </p:nvGrpSpPr>
        <p:grpSpPr>
          <a:xfrm>
            <a:off x="6409055" y="1215390"/>
            <a:ext cx="5538467" cy="3486150"/>
            <a:chOff x="4027" y="2164"/>
            <a:chExt cx="8722" cy="5490"/>
          </a:xfrm>
        </p:grpSpPr>
        <p:grpSp>
          <p:nvGrpSpPr>
            <p:cNvPr id="38" name="组合 37"/>
            <p:cNvGrpSpPr/>
            <p:nvPr>
              <p:custDataLst>
                <p:tags r:id="rId20"/>
              </p:custDataLst>
            </p:nvPr>
          </p:nvGrpSpPr>
          <p:grpSpPr>
            <a:xfrm>
              <a:off x="4027" y="2199"/>
              <a:ext cx="4097" cy="2578"/>
              <a:chOff x="1547664" y="980728"/>
              <a:chExt cx="3080070" cy="2677926"/>
            </a:xfrm>
          </p:grpSpPr>
          <p:pic>
            <p:nvPicPr>
              <p:cNvPr id="40" name="Picture 2" descr="http://p0.so.qhimgs1.com/t015268144efb07073c.jpg"/>
              <p:cNvPicPr>
                <a:picLocks noChangeAspect="1" noChangeArrowheads="1"/>
              </p:cNvPicPr>
              <p:nvPr>
                <p:custDataLst>
                  <p:tags r:id="rId21"/>
                </p:custDataLst>
              </p:nvPr>
            </p:nvPicPr>
            <p:blipFill>
              <a:blip r:embed="rId22" cstate="email"/>
              <a:stretch>
                <a:fillRect/>
              </a:stretch>
            </p:blipFill>
            <p:spPr bwMode="auto">
              <a:xfrm>
                <a:off x="1547664" y="980728"/>
                <a:ext cx="3067101" cy="2534794"/>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custDataLst>
                  <p:tags r:id="rId23"/>
                </p:custDataLst>
              </p:nvPr>
            </p:nvSpPr>
            <p:spPr>
              <a:xfrm>
                <a:off x="1567394" y="2903563"/>
                <a:ext cx="3060340" cy="75509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sz="2400" b="1">
                    <a:latin typeface="黑体" panose="02010609060101010101" charset="-122"/>
                    <a:ea typeface="黑体" panose="02010609060101010101" charset="-122"/>
                  </a:rPr>
                  <a:t>魏源</a:t>
                </a:r>
                <a:r>
                  <a:rPr lang="en-US" altLang="zh-CN" sz="2400" b="1">
                    <a:latin typeface="黑体" panose="02010609060101010101" charset="-122"/>
                    <a:ea typeface="黑体" panose="02010609060101010101" charset="-122"/>
                  </a:rPr>
                  <a:t>《</a:t>
                </a:r>
                <a:r>
                  <a:rPr lang="zh-CN" altLang="en-US" sz="2400" b="1">
                    <a:latin typeface="黑体" panose="02010609060101010101" charset="-122"/>
                    <a:ea typeface="黑体" panose="02010609060101010101" charset="-122"/>
                  </a:rPr>
                  <a:t>海国图志</a:t>
                </a:r>
                <a:r>
                  <a:rPr lang="en-US" altLang="zh-CN" sz="2400" b="1">
                    <a:latin typeface="黑体" panose="02010609060101010101" charset="-122"/>
                    <a:ea typeface="黑体" panose="02010609060101010101" charset="-122"/>
                  </a:rPr>
                  <a:t>》</a:t>
                </a:r>
                <a:endParaRPr lang="zh-CN" altLang="en-US" sz="2400" b="1">
                  <a:latin typeface="黑体" panose="02010609060101010101" charset="-122"/>
                  <a:ea typeface="黑体" panose="02010609060101010101" charset="-122"/>
                </a:endParaRPr>
              </a:p>
            </p:txBody>
          </p:sp>
        </p:grpSp>
        <p:pic>
          <p:nvPicPr>
            <p:cNvPr id="5" name="Picture 4" descr="http://p1.so.qhmsg.com/t012b8c95d371ead716.jpg"/>
            <p:cNvPicPr>
              <a:picLocks noChangeAspect="1" noChangeArrowheads="1"/>
            </p:cNvPicPr>
            <p:nvPr>
              <p:custDataLst>
                <p:tags r:id="rId24"/>
              </p:custDataLst>
            </p:nvPr>
          </p:nvPicPr>
          <p:blipFill>
            <a:blip r:embed="rId25" cstate="email"/>
            <a:srcRect r="19407"/>
            <a:stretch>
              <a:fillRect/>
            </a:stretch>
          </p:blipFill>
          <p:spPr bwMode="auto">
            <a:xfrm>
              <a:off x="4027" y="4783"/>
              <a:ext cx="4071" cy="2510"/>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组合 42"/>
            <p:cNvGrpSpPr/>
            <p:nvPr>
              <p:custDataLst>
                <p:tags r:id="rId26"/>
              </p:custDataLst>
            </p:nvPr>
          </p:nvGrpSpPr>
          <p:grpSpPr>
            <a:xfrm>
              <a:off x="8114" y="2164"/>
              <a:ext cx="4635" cy="2613"/>
              <a:chOff x="4718015" y="953296"/>
              <a:chExt cx="3474144" cy="2734747"/>
            </a:xfrm>
          </p:grpSpPr>
          <p:pic>
            <p:nvPicPr>
              <p:cNvPr id="44" name="Picture 8" descr="http://p0.qhimg.com/t018f6bc999aef2a687.jpg?size=419x300"/>
              <p:cNvPicPr>
                <a:picLocks noChangeAspect="1" noChangeArrowheads="1"/>
              </p:cNvPicPr>
              <p:nvPr>
                <p:custDataLst>
                  <p:tags r:id="rId27"/>
                </p:custDataLst>
              </p:nvPr>
            </p:nvPicPr>
            <p:blipFill>
              <a:blip r:embed="rId28" cstate="email"/>
              <a:stretch>
                <a:fillRect/>
              </a:stretch>
            </p:blipFill>
            <p:spPr bwMode="auto">
              <a:xfrm>
                <a:off x="4734426" y="953296"/>
                <a:ext cx="3457733" cy="2475704"/>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custDataLst>
                  <p:tags r:id="rId29"/>
                </p:custDataLst>
              </p:nvPr>
            </p:nvSpPr>
            <p:spPr>
              <a:xfrm>
                <a:off x="4718015" y="2927251"/>
                <a:ext cx="3457733" cy="7607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sz="2400" b="1">
                    <a:latin typeface="黑体" panose="02010609060101010101" charset="-122"/>
                    <a:ea typeface="黑体" panose="02010609060101010101" charset="-122"/>
                  </a:rPr>
                  <a:t>太平天国运动</a:t>
                </a:r>
                <a:endParaRPr lang="zh-CN" altLang="en-US" sz="2400" b="1">
                  <a:latin typeface="黑体" panose="02010609060101010101" charset="-122"/>
                  <a:ea typeface="黑体" panose="02010609060101010101" charset="-122"/>
                </a:endParaRPr>
              </a:p>
            </p:txBody>
          </p:sp>
        </p:grpSp>
        <p:pic>
          <p:nvPicPr>
            <p:cNvPr id="6" name="Picture 15"/>
            <p:cNvPicPr>
              <a:picLocks noChangeAspect="1" noChangeArrowheads="1"/>
            </p:cNvPicPr>
            <p:nvPr>
              <p:custDataLst>
                <p:tags r:id="rId30"/>
              </p:custDataLst>
            </p:nvPr>
          </p:nvPicPr>
          <p:blipFill>
            <a:blip r:embed="rId31" cstate="email"/>
            <a:srcRect/>
            <a:stretch>
              <a:fillRect/>
            </a:stretch>
          </p:blipFill>
          <p:spPr bwMode="auto">
            <a:xfrm>
              <a:off x="8155" y="4783"/>
              <a:ext cx="4571" cy="2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47"/>
            <p:cNvSpPr txBox="1"/>
            <p:nvPr>
              <p:custDataLst>
                <p:tags r:id="rId32"/>
              </p:custDataLst>
            </p:nvPr>
          </p:nvSpPr>
          <p:spPr>
            <a:xfrm>
              <a:off x="4053" y="6918"/>
              <a:ext cx="4047" cy="7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sz="2400" b="1">
                  <a:latin typeface="黑体" panose="02010609060101010101" charset="-122"/>
                  <a:ea typeface="黑体" panose="02010609060101010101" charset="-122"/>
                </a:rPr>
                <a:t>洋务运动</a:t>
              </a:r>
              <a:endParaRPr lang="zh-CN" altLang="en-US" sz="2400" b="1">
                <a:latin typeface="黑体" panose="02010609060101010101" charset="-122"/>
                <a:ea typeface="黑体" panose="02010609060101010101" charset="-122"/>
              </a:endParaRPr>
            </a:p>
          </p:txBody>
        </p:sp>
        <p:sp>
          <p:nvSpPr>
            <p:cNvPr id="8" name="TextBox 48"/>
            <p:cNvSpPr txBox="1"/>
            <p:nvPr>
              <p:custDataLst>
                <p:tags r:id="rId33"/>
              </p:custDataLst>
            </p:nvPr>
          </p:nvSpPr>
          <p:spPr>
            <a:xfrm>
              <a:off x="8112" y="6929"/>
              <a:ext cx="4613" cy="7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sz="2400" b="1">
                  <a:latin typeface="黑体" panose="02010609060101010101" charset="-122"/>
                  <a:ea typeface="黑体" panose="02010609060101010101" charset="-122"/>
                </a:rPr>
                <a:t>维新变法</a:t>
              </a:r>
              <a:endParaRPr lang="zh-CN" altLang="en-US" sz="2400" b="1">
                <a:latin typeface="黑体" panose="02010609060101010101" charset="-122"/>
                <a:ea typeface="黑体" panose="02010609060101010101" charset="-122"/>
              </a:endParaRPr>
            </a:p>
          </p:txBody>
        </p:sp>
      </p:grpSp>
      <p:sp>
        <p:nvSpPr>
          <p:cNvPr id="9" name="文本框 8"/>
          <p:cNvSpPr txBox="1"/>
          <p:nvPr>
            <p:custDataLst>
              <p:tags r:id="rId34"/>
            </p:custDataLst>
          </p:nvPr>
        </p:nvSpPr>
        <p:spPr>
          <a:xfrm>
            <a:off x="250190" y="4972685"/>
            <a:ext cx="11697335" cy="953135"/>
          </a:xfrm>
          <a:prstGeom prst="rect">
            <a:avLst/>
          </a:prstGeom>
          <a:solidFill>
            <a:srgbClr val="C00000"/>
          </a:solidFill>
        </p:spPr>
        <p:txBody>
          <a:bodyPr wrap="square" rtlCol="0">
            <a:spAutoFit/>
          </a:bodyPr>
          <a:lstStyle/>
          <a:p>
            <a:pPr fontAlgn="auto">
              <a:lnSpc>
                <a:spcPct val="100000"/>
              </a:lnSpc>
            </a:pPr>
            <a:r>
              <a:rPr lang="zh-CN" altLang="en-US" sz="2800" dirty="0">
                <a:solidFill>
                  <a:schemeClr val="bg1"/>
                </a:solidFill>
                <a:latin typeface="Calibri" panose="020F0502020204030204"/>
                <a:ea typeface="黑体" panose="02010609060101010101" charset="-122"/>
              </a:rPr>
              <a:t>①</a:t>
            </a:r>
            <a:r>
              <a:rPr lang="zh-CN" altLang="en-US" sz="2800" dirty="0">
                <a:solidFill>
                  <a:schemeClr val="bg1"/>
                </a:solidFill>
                <a:latin typeface="黑体" panose="02010609060101010101" charset="-122"/>
                <a:ea typeface="黑体" panose="02010609060101010101" charset="-122"/>
              </a:rPr>
              <a:t>时代背景：清政府成为了</a:t>
            </a:r>
            <a:r>
              <a:rPr lang="en-US" altLang="zh-CN" sz="2800" dirty="0">
                <a:solidFill>
                  <a:schemeClr val="bg1"/>
                </a:solidFill>
                <a:latin typeface="黑体" panose="02010609060101010101" charset="-122"/>
                <a:ea typeface="黑体" panose="02010609060101010101" charset="-122"/>
              </a:rPr>
              <a:t>“</a:t>
            </a:r>
            <a:r>
              <a:rPr lang="zh-CN" altLang="en-US" sz="2800" dirty="0">
                <a:solidFill>
                  <a:schemeClr val="bg1"/>
                </a:solidFill>
                <a:latin typeface="黑体" panose="02010609060101010101" charset="-122"/>
                <a:ea typeface="黑体" panose="02010609060101010101" charset="-122"/>
              </a:rPr>
              <a:t>洋人的朝廷</a:t>
            </a:r>
            <a:r>
              <a:rPr lang="en-US" altLang="zh-CN" sz="2800" dirty="0">
                <a:solidFill>
                  <a:schemeClr val="bg1"/>
                </a:solidFill>
                <a:latin typeface="黑体" panose="02010609060101010101" charset="-122"/>
                <a:ea typeface="黑体" panose="02010609060101010101" charset="-122"/>
              </a:rPr>
              <a:t>”</a:t>
            </a:r>
            <a:r>
              <a:rPr lang="zh-CN" altLang="en-US" sz="2800" dirty="0">
                <a:solidFill>
                  <a:schemeClr val="bg1"/>
                </a:solidFill>
                <a:latin typeface="黑体" panose="02010609060101010101" charset="-122"/>
                <a:ea typeface="黑体" panose="02010609060101010101" charset="-122"/>
              </a:rPr>
              <a:t>；各阶层探索救亡探索均告失败。民族危机加剧</a:t>
            </a:r>
            <a:endParaRPr lang="zh-CN" altLang="en-US" sz="2800" dirty="0">
              <a:solidFill>
                <a:schemeClr val="bg1"/>
              </a:solidFill>
              <a:latin typeface="黑体" panose="02010609060101010101" charset="-122"/>
              <a:ea typeface="黑体" panose="02010609060101010101" charset="-122"/>
            </a:endParaRPr>
          </a:p>
        </p:txBody>
      </p:sp>
      <p:sp>
        <p:nvSpPr>
          <p:cNvPr id="2" name="标题 1"/>
          <p:cNvSpPr>
            <a:spLocks noGrp="1"/>
          </p:cNvSpPr>
          <p:nvPr>
            <p:ph type="title"/>
            <p:custDataLst>
              <p:tags r:id="rId35"/>
            </p:custDataLst>
          </p:nvPr>
        </p:nvSpPr>
        <p:spPr>
          <a:xfrm>
            <a:off x="95250" y="71755"/>
            <a:ext cx="8632190" cy="516255"/>
          </a:xfrm>
        </p:spPr>
        <p:txBody>
          <a:bodyPr>
            <a:noAutofit/>
          </a:bodyPr>
          <a:lstStyle/>
          <a:p>
            <a:r>
              <a:rPr dirty="0" err="1">
                <a:solidFill>
                  <a:schemeClr val="tx1"/>
                </a:solidFill>
                <a:effectLst/>
                <a:latin typeface="黑体" panose="02010609060101010101" charset="-122"/>
                <a:ea typeface="黑体" panose="02010609060101010101" charset="-122"/>
                <a:cs typeface="微软雅黑" panose="020B0503020204020204" pitchFamily="34" charset="-122"/>
                <a:sym typeface="+mn-ea"/>
              </a:rPr>
              <a:t>二、改换天地：辛亥革命</a:t>
            </a:r>
            <a:endParaRPr lang="en-US" altLang="zh-CN" dirty="0">
              <a:solidFill>
                <a:schemeClr val="tx1"/>
              </a:solidFill>
              <a:effectLst/>
              <a:latin typeface="黑体" panose="02010609060101010101" charset="-122"/>
              <a:ea typeface="黑体" panose="02010609060101010101" charset="-122"/>
              <a:cs typeface="微软雅黑" panose="020B0503020204020204" pitchFamily="34" charset="-122"/>
              <a:sym typeface="+mn-ea"/>
            </a:endParaRPr>
          </a:p>
        </p:txBody>
      </p:sp>
      <p:sp>
        <p:nvSpPr>
          <p:cNvPr id="13" name="文本框 12"/>
          <p:cNvSpPr txBox="1"/>
          <p:nvPr>
            <p:custDataLst>
              <p:tags r:id="rId36"/>
            </p:custDataLst>
          </p:nvPr>
        </p:nvSpPr>
        <p:spPr>
          <a:xfrm>
            <a:off x="231775" y="6068060"/>
            <a:ext cx="11483340" cy="521970"/>
          </a:xfrm>
          <a:prstGeom prst="rect">
            <a:avLst/>
          </a:prstGeom>
          <a:solidFill>
            <a:srgbClr val="C00000"/>
          </a:solidFill>
        </p:spPr>
        <p:txBody>
          <a:bodyPr wrap="square" rtlCol="0">
            <a:spAutoFit/>
          </a:bodyPr>
          <a:lstStyle/>
          <a:p>
            <a:pPr fontAlgn="auto">
              <a:lnSpc>
                <a:spcPct val="100000"/>
              </a:lnSpc>
            </a:pPr>
            <a:r>
              <a:rPr lang="zh-CN" altLang="en-US" sz="2800" dirty="0">
                <a:solidFill>
                  <a:schemeClr val="bg1"/>
                </a:solidFill>
                <a:latin typeface="Calibri" panose="020F0502020204030204"/>
                <a:ea typeface="黑体" panose="02010609060101010101" charset="-122"/>
              </a:rPr>
              <a:t>②</a:t>
            </a:r>
            <a:r>
              <a:rPr lang="zh-CN" altLang="en-US" sz="2800" dirty="0">
                <a:solidFill>
                  <a:schemeClr val="bg1"/>
                </a:solidFill>
                <a:latin typeface="黑体" panose="02010609060101010101" charset="-122"/>
                <a:ea typeface="黑体" panose="02010609060101010101" charset="-122"/>
              </a:rPr>
              <a:t>社会基础：清朝统治腐败；清末新政和</a:t>
            </a:r>
            <a:r>
              <a:rPr lang="en-US" altLang="zh-CN" sz="2800" dirty="0">
                <a:solidFill>
                  <a:schemeClr val="bg1"/>
                </a:solidFill>
                <a:latin typeface="黑体" panose="02010609060101010101" charset="-122"/>
                <a:ea typeface="黑体" panose="02010609060101010101" charset="-122"/>
              </a:rPr>
              <a:t>“</a:t>
            </a:r>
            <a:r>
              <a:rPr lang="zh-CN" altLang="en-US" sz="2800" dirty="0">
                <a:solidFill>
                  <a:schemeClr val="bg1"/>
                </a:solidFill>
                <a:latin typeface="黑体" panose="02010609060101010101" charset="-122"/>
                <a:ea typeface="黑体" panose="02010609060101010101" charset="-122"/>
              </a:rPr>
              <a:t>预备立宪</a:t>
            </a:r>
            <a:r>
              <a:rPr lang="en-US" altLang="zh-CN" sz="2800" dirty="0">
                <a:solidFill>
                  <a:schemeClr val="bg1"/>
                </a:solidFill>
                <a:latin typeface="黑体" panose="02010609060101010101" charset="-122"/>
                <a:ea typeface="黑体" panose="02010609060101010101" charset="-122"/>
              </a:rPr>
              <a:t>”</a:t>
            </a:r>
            <a:r>
              <a:rPr lang="zh-CN" altLang="en-US" sz="2800" dirty="0">
                <a:solidFill>
                  <a:schemeClr val="bg1"/>
                </a:solidFill>
                <a:latin typeface="黑体" panose="02010609060101010101" charset="-122"/>
                <a:ea typeface="黑体" panose="02010609060101010101" charset="-122"/>
              </a:rPr>
              <a:t>（自救）的失败</a:t>
            </a:r>
            <a:endParaRPr lang="zh-CN" altLang="en-US" sz="2800" dirty="0">
              <a:solidFill>
                <a:schemeClr val="bg1"/>
              </a:solidFill>
              <a:latin typeface="黑体" panose="02010609060101010101" charset="-122"/>
              <a:ea typeface="黑体" panose="02010609060101010101" charset="-122"/>
            </a:endParaRPr>
          </a:p>
        </p:txBody>
      </p:sp>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0" y="979170"/>
            <a:ext cx="6162040" cy="5744845"/>
            <a:chOff x="1251" y="3028"/>
            <a:chExt cx="5367" cy="5810"/>
          </a:xfrm>
        </p:grpSpPr>
        <p:grpSp>
          <p:nvGrpSpPr>
            <p:cNvPr id="20" name="组合 19"/>
            <p:cNvGrpSpPr/>
            <p:nvPr>
              <p:custDataLst>
                <p:tags r:id="rId2"/>
              </p:custDataLst>
            </p:nvPr>
          </p:nvGrpSpPr>
          <p:grpSpPr>
            <a:xfrm>
              <a:off x="1518" y="3028"/>
              <a:ext cx="5100" cy="2721"/>
              <a:chOff x="2483769" y="1358288"/>
              <a:chExt cx="2880320" cy="2303841"/>
            </a:xfrm>
          </p:grpSpPr>
          <p:pic>
            <p:nvPicPr>
              <p:cNvPr id="52" name="Picture 5"/>
              <p:cNvPicPr>
                <a:picLocks noChangeAspect="1" noChangeArrowheads="1"/>
              </p:cNvPicPr>
              <p:nvPr>
                <p:custDataLst>
                  <p:tags r:id="rId3"/>
                </p:custDataLst>
              </p:nvPr>
            </p:nvPicPr>
            <p:blipFill>
              <a:blip r:embed="rId4"/>
              <a:stretch>
                <a:fillRect/>
              </a:stretch>
            </p:blipFill>
            <p:spPr bwMode="auto">
              <a:xfrm>
                <a:off x="2483769" y="1358288"/>
                <a:ext cx="2880320" cy="230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tangle 7"/>
              <p:cNvSpPr>
                <a:spLocks noChangeArrowheads="1"/>
              </p:cNvSpPr>
              <p:nvPr>
                <p:custDataLst>
                  <p:tags r:id="rId5"/>
                </p:custDataLst>
              </p:nvPr>
            </p:nvSpPr>
            <p:spPr bwMode="auto">
              <a:xfrm>
                <a:off x="2595911" y="2987225"/>
                <a:ext cx="2635804" cy="674728"/>
              </a:xfrm>
              <a:prstGeom prst="rect">
                <a:avLst/>
              </a:prstGeom>
              <a:solidFill>
                <a:srgbClr val="EB1135"/>
              </a:solidFill>
              <a:ln w="9525">
                <a:solidFill>
                  <a:schemeClr val="tx1"/>
                </a:solidFill>
                <a:miter lim="800000"/>
              </a:ln>
              <a:effectLst/>
            </p:spPr>
            <p:txBody>
              <a:bodyPr wrap="none" anchor="ctr"/>
              <a:lstStyle/>
              <a:p>
                <a:pPr algn="ctr" fontAlgn="auto">
                  <a:defRPr/>
                </a:pPr>
                <a:r>
                  <a:rPr kumimoji="1" lang="zh-CN" altLang="en-US" sz="2800" b="1">
                    <a:solidFill>
                      <a:schemeClr val="bg1"/>
                    </a:solidFill>
                    <a:latin typeface="Times New Roman" panose="02020603050405020304" pitchFamily="18" charset="0"/>
                    <a:ea typeface="黑体" panose="02010609060101010101" charset="-122"/>
                  </a:rPr>
                  <a:t>兴中会</a:t>
                </a:r>
                <a:r>
                  <a:rPr kumimoji="1" lang="en-US" altLang="zh-CN" sz="2800" b="1">
                    <a:solidFill>
                      <a:schemeClr val="bg1"/>
                    </a:solidFill>
                    <a:latin typeface="Times New Roman" panose="02020603050405020304" pitchFamily="18" charset="0"/>
                    <a:ea typeface="黑体" panose="02010609060101010101" charset="-122"/>
                  </a:rPr>
                  <a:t>1894</a:t>
                </a:r>
                <a:endParaRPr kumimoji="1" lang="en-US" altLang="zh-CN" sz="2800" b="1">
                  <a:solidFill>
                    <a:schemeClr val="bg1"/>
                  </a:solidFill>
                  <a:latin typeface="Times New Roman" panose="02020603050405020304" pitchFamily="18" charset="0"/>
                  <a:ea typeface="黑体" panose="02010609060101010101" charset="-122"/>
                </a:endParaRPr>
              </a:p>
              <a:p>
                <a:pPr algn="ctr" fontAlgn="auto">
                  <a:defRPr/>
                </a:pPr>
                <a:r>
                  <a:rPr kumimoji="1" lang="en-US" altLang="zh-CN" sz="2800" b="1">
                    <a:solidFill>
                      <a:schemeClr val="bg1"/>
                    </a:solidFill>
                    <a:latin typeface="Times New Roman" panose="02020603050405020304" pitchFamily="18" charset="0"/>
                    <a:ea typeface="黑体" panose="02010609060101010101" charset="-122"/>
                  </a:rPr>
                  <a:t>中国第一个资产阶级革命团体</a:t>
                </a:r>
                <a:endParaRPr kumimoji="1" lang="en-US" altLang="zh-CN" sz="2800" b="1">
                  <a:solidFill>
                    <a:schemeClr val="bg1"/>
                  </a:solidFill>
                  <a:latin typeface="Times New Roman" panose="02020603050405020304" pitchFamily="18" charset="0"/>
                  <a:ea typeface="黑体" panose="02010609060101010101" charset="-122"/>
                </a:endParaRPr>
              </a:p>
            </p:txBody>
          </p:sp>
        </p:grpSp>
        <p:pic>
          <p:nvPicPr>
            <p:cNvPr id="59" name="Picture 3" descr="建立同盟会"/>
            <p:cNvPicPr>
              <a:picLocks noChangeAspect="1" noChangeArrowheads="1"/>
            </p:cNvPicPr>
            <p:nvPr>
              <p:custDataLst>
                <p:tags r:id="rId6"/>
              </p:custDataLst>
            </p:nvPr>
          </p:nvPicPr>
          <p:blipFill>
            <a:blip r:embed="rId7" cstate="email"/>
            <a:srcRect/>
            <a:stretch>
              <a:fillRect/>
            </a:stretch>
          </p:blipFill>
          <p:spPr bwMode="auto">
            <a:xfrm>
              <a:off x="1514" y="5914"/>
              <a:ext cx="5104" cy="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0"/>
            <p:cNvSpPr>
              <a:spLocks noChangeArrowheads="1"/>
            </p:cNvSpPr>
            <p:nvPr>
              <p:custDataLst>
                <p:tags r:id="rId8"/>
              </p:custDataLst>
            </p:nvPr>
          </p:nvSpPr>
          <p:spPr bwMode="auto">
            <a:xfrm>
              <a:off x="1251" y="7970"/>
              <a:ext cx="5367" cy="868"/>
            </a:xfrm>
            <a:prstGeom prst="rect">
              <a:avLst/>
            </a:prstGeom>
            <a:solidFill>
              <a:srgbClr val="EB1135"/>
            </a:solidFill>
            <a:ln w="9525">
              <a:solidFill>
                <a:schemeClr val="tx1"/>
              </a:solidFill>
              <a:miter lim="800000"/>
            </a:ln>
            <a:effectLst/>
          </p:spPr>
          <p:txBody>
            <a:bodyPr wrap="none" anchor="ctr"/>
            <a:lstStyle/>
            <a:p>
              <a:pPr algn="ctr">
                <a:defRPr/>
              </a:pPr>
              <a:r>
                <a:rPr kumimoji="1" lang="zh-CN" altLang="en-US" sz="3200" b="1">
                  <a:solidFill>
                    <a:schemeClr val="bg1"/>
                  </a:solidFill>
                  <a:latin typeface="Times New Roman" panose="02020603050405020304" pitchFamily="18" charset="0"/>
                  <a:ea typeface="黑体" panose="02010609060101010101" charset="-122"/>
                </a:rPr>
                <a:t>同盟会</a:t>
              </a:r>
              <a:r>
                <a:rPr kumimoji="1" lang="en-US" altLang="zh-CN" sz="3200" b="1">
                  <a:solidFill>
                    <a:schemeClr val="bg1"/>
                  </a:solidFill>
                  <a:latin typeface="Times New Roman" panose="02020603050405020304" pitchFamily="18" charset="0"/>
                  <a:ea typeface="黑体" panose="02010609060101010101" charset="-122"/>
                </a:rPr>
                <a:t>1905</a:t>
              </a:r>
              <a:endParaRPr kumimoji="1" lang="en-US" altLang="zh-CN" sz="3200" b="1">
                <a:solidFill>
                  <a:schemeClr val="bg1"/>
                </a:solidFill>
                <a:latin typeface="Times New Roman" panose="02020603050405020304" pitchFamily="18" charset="0"/>
                <a:ea typeface="黑体" panose="02010609060101010101" charset="-122"/>
              </a:endParaRPr>
            </a:p>
            <a:p>
              <a:pPr algn="ctr">
                <a:defRPr/>
              </a:pPr>
              <a:r>
                <a:rPr kumimoji="1" lang="en-US" altLang="zh-CN" sz="3200" b="1">
                  <a:solidFill>
                    <a:schemeClr val="bg1"/>
                  </a:solidFill>
                  <a:latin typeface="Times New Roman" panose="02020603050405020304" pitchFamily="18" charset="0"/>
                  <a:ea typeface="黑体" panose="02010609060101010101" charset="-122"/>
                </a:rPr>
                <a:t>第一个统一的资产阶级革命政党</a:t>
              </a:r>
              <a:endParaRPr kumimoji="1" lang="en-US" altLang="zh-CN" sz="3200" b="1">
                <a:solidFill>
                  <a:schemeClr val="bg1"/>
                </a:solidFill>
                <a:latin typeface="Times New Roman" panose="02020603050405020304" pitchFamily="18" charset="0"/>
                <a:ea typeface="黑体" panose="02010609060101010101" charset="-122"/>
              </a:endParaRPr>
            </a:p>
          </p:txBody>
        </p:sp>
      </p:grpSp>
      <p:sp>
        <p:nvSpPr>
          <p:cNvPr id="11" name="文本框 10"/>
          <p:cNvSpPr txBox="1"/>
          <p:nvPr>
            <p:custDataLst>
              <p:tags r:id="rId9"/>
            </p:custDataLst>
          </p:nvPr>
        </p:nvSpPr>
        <p:spPr>
          <a:xfrm>
            <a:off x="302260" y="0"/>
            <a:ext cx="10202545" cy="650875"/>
          </a:xfrm>
          <a:prstGeom prst="rect">
            <a:avLst/>
          </a:prstGeom>
          <a:solidFill>
            <a:srgbClr val="C00000"/>
          </a:solidFill>
        </p:spPr>
        <p:txBody>
          <a:bodyPr wrap="square" rtlCol="0">
            <a:spAutoFit/>
          </a:bodyPr>
          <a:lstStyle/>
          <a:p>
            <a:pPr>
              <a:lnSpc>
                <a:spcPct val="130000"/>
              </a:lnSpc>
              <a:spcBef>
                <a:spcPct val="0"/>
              </a:spcBef>
              <a:spcAft>
                <a:spcPct val="0"/>
              </a:spcAft>
            </a:pPr>
            <a:r>
              <a:rPr lang="zh-CN" altLang="en-US" sz="28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a:ea typeface="黑体" panose="02010609060101010101" charset="-122"/>
                <a:sym typeface="+mn-ea"/>
              </a:rPr>
              <a:t>③</a:t>
            </a:r>
            <a:r>
              <a:rPr lang="zh-CN" altLang="en-US" sz="28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charset="-122"/>
                <a:ea typeface="黑体" panose="02010609060101010101" charset="-122"/>
                <a:sym typeface="+mn-ea"/>
              </a:rPr>
              <a:t>组织条件</a:t>
            </a:r>
            <a:r>
              <a:rPr lang="zh-CN" altLang="en-US" sz="2800" dirty="0">
                <a:solidFill>
                  <a:schemeClr val="bg1"/>
                </a:solidFill>
                <a:latin typeface="黑体" panose="02010609060101010101" charset="-122"/>
                <a:ea typeface="黑体" panose="02010609060101010101" charset="-122"/>
              </a:rPr>
              <a:t>一系列革命团体和政党的建立。尤其同盟会的成立。</a:t>
            </a:r>
            <a:endParaRPr lang="zh-CN" altLang="en-US" sz="2800" dirty="0">
              <a:solidFill>
                <a:schemeClr val="bg1"/>
              </a:solidFill>
              <a:latin typeface="黑体" panose="02010609060101010101" charset="-122"/>
              <a:ea typeface="黑体" panose="02010609060101010101" charset="-122"/>
            </a:endParaRPr>
          </a:p>
        </p:txBody>
      </p:sp>
      <p:sp>
        <p:nvSpPr>
          <p:cNvPr id="7" name="文本框 6"/>
          <p:cNvSpPr txBox="1"/>
          <p:nvPr>
            <p:custDataLst>
              <p:tags r:id="rId10"/>
            </p:custDataLst>
          </p:nvPr>
        </p:nvSpPr>
        <p:spPr>
          <a:xfrm>
            <a:off x="6346190" y="650875"/>
            <a:ext cx="5318125" cy="2932430"/>
          </a:xfrm>
          <a:prstGeom prst="rect">
            <a:avLst/>
          </a:prstGeom>
          <a:noFill/>
        </p:spPr>
        <p:txBody>
          <a:bodyPr wrap="square" rtlCol="0">
            <a:spAutoFit/>
          </a:bodyPr>
          <a:lstStyle/>
          <a:p>
            <a:pPr algn="just" fontAlgn="auto">
              <a:lnSpc>
                <a:spcPct val="110000"/>
              </a:lnSpc>
            </a:pPr>
            <a:r>
              <a:rPr lang="zh-CN" altLang="en-US" sz="2400">
                <a:latin typeface="楷体" panose="02010609060101010101" charset="-122"/>
                <a:ea typeface="楷体" panose="02010609060101010101" charset="-122"/>
                <a:cs typeface="楷体" panose="02010609060101010101" charset="-122"/>
              </a:rPr>
              <a:t>兴中会</a:t>
            </a:r>
            <a:endParaRPr lang="zh-CN" altLang="en-US" sz="2400">
              <a:latin typeface="楷体" panose="02010609060101010101" charset="-122"/>
              <a:ea typeface="楷体" panose="02010609060101010101" charset="-122"/>
              <a:cs typeface="楷体" panose="02010609060101010101" charset="-122"/>
            </a:endParaRPr>
          </a:p>
          <a:p>
            <a:pPr algn="just" fontAlgn="auto">
              <a:lnSpc>
                <a:spcPct val="110000"/>
              </a:lnSpc>
            </a:pPr>
            <a:r>
              <a:rPr lang="zh-CN" altLang="en-US" sz="2400">
                <a:latin typeface="楷体" panose="02010609060101010101" charset="-122"/>
                <a:ea typeface="楷体" panose="02010609060101010101" charset="-122"/>
                <a:cs typeface="楷体" panose="02010609060101010101" charset="-122"/>
              </a:rPr>
              <a:t>时间：</a:t>
            </a:r>
            <a:r>
              <a:rPr lang="en-US" altLang="zh-CN" sz="2400">
                <a:latin typeface="楷体" panose="02010609060101010101" charset="-122"/>
                <a:ea typeface="楷体" panose="02010609060101010101" charset="-122"/>
                <a:cs typeface="楷体" panose="02010609060101010101" charset="-122"/>
              </a:rPr>
              <a:t>1894</a:t>
            </a:r>
            <a:r>
              <a:rPr lang="zh-CN" altLang="en-US" sz="2400">
                <a:latin typeface="楷体" panose="02010609060101010101" charset="-122"/>
                <a:ea typeface="楷体" panose="02010609060101010101" charset="-122"/>
                <a:cs typeface="楷体" panose="02010609060101010101" charset="-122"/>
              </a:rPr>
              <a:t>年</a:t>
            </a:r>
            <a:endParaRPr lang="zh-CN" altLang="en-US" sz="2400">
              <a:latin typeface="楷体" panose="02010609060101010101" charset="-122"/>
              <a:ea typeface="楷体" panose="02010609060101010101" charset="-122"/>
              <a:cs typeface="楷体" panose="02010609060101010101" charset="-122"/>
            </a:endParaRPr>
          </a:p>
          <a:p>
            <a:pPr algn="just" fontAlgn="auto">
              <a:lnSpc>
                <a:spcPct val="110000"/>
              </a:lnSpc>
            </a:pPr>
            <a:r>
              <a:rPr lang="zh-CN" altLang="en-US" sz="2400">
                <a:latin typeface="楷体" panose="02010609060101010101" charset="-122"/>
                <a:ea typeface="楷体" panose="02010609060101010101" charset="-122"/>
                <a:cs typeface="楷体" panose="02010609060101010101" charset="-122"/>
              </a:rPr>
              <a:t>地点：美国檀香山</a:t>
            </a:r>
            <a:endParaRPr lang="zh-CN" altLang="en-US" sz="2400">
              <a:latin typeface="楷体" panose="02010609060101010101" charset="-122"/>
              <a:ea typeface="楷体" panose="02010609060101010101" charset="-122"/>
              <a:cs typeface="楷体" panose="02010609060101010101" charset="-122"/>
            </a:endParaRPr>
          </a:p>
          <a:p>
            <a:pPr algn="just" fontAlgn="auto">
              <a:lnSpc>
                <a:spcPct val="110000"/>
              </a:lnSpc>
            </a:pPr>
            <a:r>
              <a:rPr lang="zh-CN" altLang="en-US" sz="2400">
                <a:latin typeface="楷体" panose="02010609060101010101" charset="-122"/>
                <a:ea typeface="楷体" panose="02010609060101010101" charset="-122"/>
                <a:cs typeface="楷体" panose="02010609060101010101" charset="-122"/>
              </a:rPr>
              <a:t>宗旨：驱逐鞑虏，恢复中华，创立合众政府</a:t>
            </a:r>
            <a:endParaRPr lang="zh-CN" altLang="en-US" sz="2400">
              <a:latin typeface="楷体" panose="02010609060101010101" charset="-122"/>
              <a:ea typeface="楷体" panose="02010609060101010101" charset="-122"/>
              <a:cs typeface="楷体" panose="02010609060101010101" charset="-122"/>
            </a:endParaRPr>
          </a:p>
          <a:p>
            <a:pPr algn="just" fontAlgn="auto">
              <a:lnSpc>
                <a:spcPct val="110000"/>
              </a:lnSpc>
            </a:pPr>
            <a:r>
              <a:rPr lang="zh-CN" altLang="en-US" sz="2400">
                <a:latin typeface="楷体" panose="02010609060101010101" charset="-122"/>
                <a:ea typeface="楷体" panose="02010609060101010101" charset="-122"/>
                <a:cs typeface="楷体" panose="02010609060101010101" charset="-122"/>
              </a:rPr>
              <a:t>性质：近代中国第一个资产阶级民主革命团体</a:t>
            </a:r>
            <a:endParaRPr lang="zh-CN" altLang="en-US" sz="2400">
              <a:latin typeface="楷体" panose="02010609060101010101" charset="-122"/>
              <a:ea typeface="楷体" panose="02010609060101010101" charset="-122"/>
              <a:cs typeface="楷体" panose="02010609060101010101" charset="-122"/>
            </a:endParaRPr>
          </a:p>
        </p:txBody>
      </p:sp>
      <p:sp>
        <p:nvSpPr>
          <p:cNvPr id="8" name="文本框 7"/>
          <p:cNvSpPr txBox="1"/>
          <p:nvPr>
            <p:custDataLst>
              <p:tags r:id="rId11"/>
            </p:custDataLst>
          </p:nvPr>
        </p:nvSpPr>
        <p:spPr>
          <a:xfrm>
            <a:off x="6346190" y="3583305"/>
            <a:ext cx="5219065" cy="3322955"/>
          </a:xfrm>
          <a:prstGeom prst="rect">
            <a:avLst/>
          </a:prstGeom>
          <a:noFill/>
        </p:spPr>
        <p:txBody>
          <a:bodyPr wrap="square" rtlCol="0">
            <a:spAutoFit/>
          </a:bodyPr>
          <a:lstStyle/>
          <a:p>
            <a:pPr algn="just" fontAlgn="auto">
              <a:lnSpc>
                <a:spcPct val="125000"/>
              </a:lnSpc>
            </a:pPr>
            <a:r>
              <a:rPr lang="zh-CN" altLang="en-US" sz="2400">
                <a:latin typeface="楷体" panose="02010609060101010101" charset="-122"/>
                <a:ea typeface="楷体" panose="02010609060101010101" charset="-122"/>
                <a:cs typeface="楷体" panose="02010609060101010101" charset="-122"/>
              </a:rPr>
              <a:t>同盟会</a:t>
            </a:r>
            <a:endParaRPr lang="zh-CN" altLang="en-US" sz="2400">
              <a:latin typeface="楷体" panose="02010609060101010101" charset="-122"/>
              <a:ea typeface="楷体" panose="02010609060101010101" charset="-122"/>
              <a:cs typeface="楷体" panose="02010609060101010101" charset="-122"/>
            </a:endParaRPr>
          </a:p>
          <a:p>
            <a:pPr algn="just" fontAlgn="auto">
              <a:lnSpc>
                <a:spcPct val="125000"/>
              </a:lnSpc>
            </a:pPr>
            <a:r>
              <a:rPr lang="zh-CN" altLang="en-US" sz="2400">
                <a:latin typeface="楷体" panose="02010609060101010101" charset="-122"/>
                <a:ea typeface="楷体" panose="02010609060101010101" charset="-122"/>
                <a:cs typeface="楷体" panose="02010609060101010101" charset="-122"/>
              </a:rPr>
              <a:t>时间：</a:t>
            </a:r>
            <a:r>
              <a:rPr lang="en-US" altLang="zh-CN" sz="2400">
                <a:latin typeface="楷体" panose="02010609060101010101" charset="-122"/>
                <a:ea typeface="楷体" panose="02010609060101010101" charset="-122"/>
                <a:cs typeface="楷体" panose="02010609060101010101" charset="-122"/>
              </a:rPr>
              <a:t>1905</a:t>
            </a:r>
            <a:r>
              <a:rPr lang="zh-CN" altLang="en-US" sz="2400">
                <a:latin typeface="楷体" panose="02010609060101010101" charset="-122"/>
                <a:ea typeface="楷体" panose="02010609060101010101" charset="-122"/>
                <a:cs typeface="楷体" panose="02010609060101010101" charset="-122"/>
              </a:rPr>
              <a:t>年</a:t>
            </a:r>
            <a:endParaRPr lang="zh-CN" altLang="en-US" sz="2400">
              <a:latin typeface="楷体" panose="02010609060101010101" charset="-122"/>
              <a:ea typeface="楷体" panose="02010609060101010101" charset="-122"/>
              <a:cs typeface="楷体" panose="02010609060101010101" charset="-122"/>
            </a:endParaRPr>
          </a:p>
          <a:p>
            <a:pPr algn="just" fontAlgn="auto">
              <a:lnSpc>
                <a:spcPct val="125000"/>
              </a:lnSpc>
            </a:pPr>
            <a:r>
              <a:rPr lang="zh-CN" altLang="en-US" sz="2400">
                <a:latin typeface="楷体" panose="02010609060101010101" charset="-122"/>
                <a:ea typeface="楷体" panose="02010609060101010101" charset="-122"/>
                <a:cs typeface="楷体" panose="02010609060101010101" charset="-122"/>
              </a:rPr>
              <a:t>地点：日本东京</a:t>
            </a:r>
            <a:endParaRPr lang="zh-CN" altLang="en-US" sz="2400">
              <a:latin typeface="楷体" panose="02010609060101010101" charset="-122"/>
              <a:ea typeface="楷体" panose="02010609060101010101" charset="-122"/>
              <a:cs typeface="楷体" panose="02010609060101010101" charset="-122"/>
            </a:endParaRPr>
          </a:p>
          <a:p>
            <a:pPr algn="just" fontAlgn="auto">
              <a:lnSpc>
                <a:spcPct val="125000"/>
              </a:lnSpc>
            </a:pPr>
            <a:r>
              <a:rPr lang="zh-CN" altLang="en-US" sz="2400">
                <a:latin typeface="楷体" panose="02010609060101010101" charset="-122"/>
                <a:ea typeface="楷体" panose="02010609060101010101" charset="-122"/>
                <a:cs typeface="楷体" panose="02010609060101010101" charset="-122"/>
              </a:rPr>
              <a:t>性质：近代中国第一个资产阶级民主革命政党</a:t>
            </a:r>
            <a:endParaRPr lang="zh-CN" altLang="en-US" sz="2400">
              <a:latin typeface="楷体" panose="02010609060101010101" charset="-122"/>
              <a:ea typeface="楷体" panose="02010609060101010101" charset="-122"/>
              <a:cs typeface="楷体" panose="02010609060101010101" charset="-122"/>
            </a:endParaRPr>
          </a:p>
          <a:p>
            <a:pPr algn="just" fontAlgn="auto">
              <a:lnSpc>
                <a:spcPct val="125000"/>
              </a:lnSpc>
            </a:pPr>
            <a:r>
              <a:rPr lang="zh-CN" altLang="en-US" sz="2400">
                <a:latin typeface="楷体" panose="02010609060101010101" charset="-122"/>
                <a:ea typeface="楷体" panose="02010609060101010101" charset="-122"/>
                <a:cs typeface="楷体" panose="02010609060101010101" charset="-122"/>
              </a:rPr>
              <a:t>机关报：民报</a:t>
            </a:r>
            <a:endParaRPr lang="zh-CN" altLang="en-US" sz="2400">
              <a:latin typeface="楷体" panose="02010609060101010101" charset="-122"/>
              <a:ea typeface="楷体" panose="02010609060101010101" charset="-122"/>
              <a:cs typeface="楷体" panose="02010609060101010101" charset="-122"/>
            </a:endParaRPr>
          </a:p>
          <a:p>
            <a:pPr algn="just" fontAlgn="auto">
              <a:lnSpc>
                <a:spcPct val="125000"/>
              </a:lnSpc>
            </a:pPr>
            <a:r>
              <a:rPr lang="zh-CN" altLang="en-US" sz="2400">
                <a:latin typeface="楷体" panose="02010609060101010101" charset="-122"/>
                <a:ea typeface="楷体" panose="02010609060101010101" charset="-122"/>
                <a:cs typeface="楷体" panose="02010609060101010101" charset="-122"/>
                <a:sym typeface="+mn-ea"/>
              </a:rPr>
              <a:t>标志中国民主革命运动进入了新阶段</a:t>
            </a:r>
            <a:endParaRPr lang="zh-CN" altLang="en-US" sz="2400">
              <a:latin typeface="楷体" panose="02010609060101010101" charset="-122"/>
              <a:ea typeface="楷体" panose="02010609060101010101" charset="-122"/>
              <a:cs typeface="楷体" panose="02010609060101010101" charset="-122"/>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UNIQUEID" val="99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AS_UNIQUEID" val="100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AS_UNIQUEID" val="111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01.xml><?xml version="1.0" encoding="utf-8"?>
<p:tagLst xmlns:p="http://schemas.openxmlformats.org/presentationml/2006/main">
  <p:tag name="AS_UNIQUEID" val="111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02.xml><?xml version="1.0" encoding="utf-8"?>
<p:tagLst xmlns:p="http://schemas.openxmlformats.org/presentationml/2006/main">
  <p:tag name="AS_UNIQUEID" val="1113"/>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03.xml><?xml version="1.0" encoding="utf-8"?>
<p:tagLst xmlns:p="http://schemas.openxmlformats.org/presentationml/2006/main">
  <p:tag name="AS_UNIQUEID" val="111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04.xml><?xml version="1.0" encoding="utf-8"?>
<p:tagLst xmlns:p="http://schemas.openxmlformats.org/presentationml/2006/main">
  <p:tag name="AS_UNIQUEID" val="111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05.xml><?xml version="1.0" encoding="utf-8"?>
<p:tagLst xmlns:p="http://schemas.openxmlformats.org/presentationml/2006/main">
  <p:tag name="AS_UNIQUEID" val="1117"/>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06.xml><?xml version="1.0" encoding="utf-8"?>
<p:tagLst xmlns:p="http://schemas.openxmlformats.org/presentationml/2006/main">
  <p:tag name="AS_UNIQUEID" val="111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07.xml><?xml version="1.0" encoding="utf-8"?>
<p:tagLst xmlns:p="http://schemas.openxmlformats.org/presentationml/2006/main">
  <p:tag name="AS_UNIQUEID" val="111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08.xml><?xml version="1.0" encoding="utf-8"?>
<p:tagLst xmlns:p="http://schemas.openxmlformats.org/presentationml/2006/main">
  <p:tag name="AS_UNIQUEID" val="1120"/>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09.xml><?xml version="1.0" encoding="utf-8"?>
<p:tagLst xmlns:p="http://schemas.openxmlformats.org/presentationml/2006/main">
  <p:tag name="AS_UNIQUEID" val="112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1.xml><?xml version="1.0" encoding="utf-8"?>
<p:tagLst xmlns:p="http://schemas.openxmlformats.org/presentationml/2006/main">
  <p:tag name="AS_UNIQUEID" val="100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10.xml><?xml version="1.0" encoding="utf-8"?>
<p:tagLst xmlns:p="http://schemas.openxmlformats.org/presentationml/2006/main">
  <p:tag name="AS_UNIQUEID" val="1123"/>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11.xml><?xml version="1.0" encoding="utf-8"?>
<p:tagLst xmlns:p="http://schemas.openxmlformats.org/presentationml/2006/main">
  <p:tag name="AS_UNIQUEID" val="1124"/>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12.xml><?xml version="1.0" encoding="utf-8"?>
<p:tagLst xmlns:p="http://schemas.openxmlformats.org/presentationml/2006/main">
  <p:tag name="AS_UNIQUEID" val="1125"/>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13.xml><?xml version="1.0" encoding="utf-8"?>
<p:tagLst xmlns:p="http://schemas.openxmlformats.org/presentationml/2006/main">
  <p:tag name="AS_UNIQUEID" val="1126"/>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14.xml><?xml version="1.0" encoding="utf-8"?>
<p:tagLst xmlns:p="http://schemas.openxmlformats.org/presentationml/2006/main">
  <p:tag name="AS_UNIQUEID" val="112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15.xml><?xml version="1.0" encoding="utf-8"?>
<p:tagLst xmlns:p="http://schemas.openxmlformats.org/presentationml/2006/main">
  <p:tag name="AS_UNIQUEID" val="112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16.xml><?xml version="1.0" encoding="utf-8"?>
<p:tagLst xmlns:p="http://schemas.openxmlformats.org/presentationml/2006/main">
  <p:tag name="AS_UNIQUEID" val="113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17.xml><?xml version="1.0" encoding="utf-8"?>
<p:tagLst xmlns:p="http://schemas.openxmlformats.org/presentationml/2006/main">
  <p:tag name="AS_UNIQUEID" val="113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18.xml><?xml version="1.0" encoding="utf-8"?>
<p:tagLst xmlns:p="http://schemas.openxmlformats.org/presentationml/2006/main">
  <p:tag name="AS_UNIQUEID" val="113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19.xml><?xml version="1.0" encoding="utf-8"?>
<p:tagLst xmlns:p="http://schemas.openxmlformats.org/presentationml/2006/main">
  <p:tag name="AS_UNIQUEID" val="1134"/>
</p:tagLst>
</file>

<file path=ppt/tags/tag12.xml><?xml version="1.0" encoding="utf-8"?>
<p:tagLst xmlns:p="http://schemas.openxmlformats.org/presentationml/2006/main">
  <p:tag name="AS_UNIQUEID" val="100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0.xml><?xml version="1.0" encoding="utf-8"?>
<p:tagLst xmlns:p="http://schemas.openxmlformats.org/presentationml/2006/main">
  <p:tag name="AS_UNIQUEID" val="1136"/>
</p:tagLst>
</file>

<file path=ppt/tags/tag121.xml><?xml version="1.0" encoding="utf-8"?>
<p:tagLst xmlns:p="http://schemas.openxmlformats.org/presentationml/2006/main">
  <p:tag name="AS_UNIQUEID" val="1137"/>
</p:tagLst>
</file>

<file path=ppt/tags/tag122.xml><?xml version="1.0" encoding="utf-8"?>
<p:tagLst xmlns:p="http://schemas.openxmlformats.org/presentationml/2006/main">
  <p:tag name="AS_UNIQUEID" val="1139"/>
  <p:tag name="KSO_WM_SLIDE_BACKGROUND_TYPE" val="general"/>
</p:tagLst>
</file>

<file path=ppt/tags/tag123.xml><?xml version="1.0" encoding="utf-8"?>
<p:tagLst xmlns:p="http://schemas.openxmlformats.org/presentationml/2006/main">
  <p:tag name="AS_UNIQUEID" val="1140"/>
  <p:tag name="KSO_WM_SLIDE_BACKGROUND_TYPE" val="general"/>
</p:tagLst>
</file>

<file path=ppt/tags/tag124.xml><?xml version="1.0" encoding="utf-8"?>
<p:tagLst xmlns:p="http://schemas.openxmlformats.org/presentationml/2006/main">
  <p:tag name="AS_UNIQUEID" val="1141"/>
</p:tagLst>
</file>

<file path=ppt/tags/tag125.xml><?xml version="1.0" encoding="utf-8"?>
<p:tagLst xmlns:p="http://schemas.openxmlformats.org/presentationml/2006/main">
  <p:tag name="AS_UNIQUEID" val="1142"/>
  <p:tag name="KSO_WM_SLIDE_BACKGROUND_TYPE" val="general"/>
</p:tagLst>
</file>

<file path=ppt/tags/tag126.xml><?xml version="1.0" encoding="utf-8"?>
<p:tagLst xmlns:p="http://schemas.openxmlformats.org/presentationml/2006/main">
  <p:tag name="AS_UNIQUEID" val="1143"/>
  <p:tag name="KSO_WM_SLIDE_BACKGROUND_TYPE" val="general"/>
</p:tagLst>
</file>

<file path=ppt/tags/tag127.xml><?xml version="1.0" encoding="utf-8"?>
<p:tagLst xmlns:p="http://schemas.openxmlformats.org/presentationml/2006/main">
  <p:tag name="AS_UNIQUEID" val="1144"/>
  <p:tag name="KSO_WM_SLIDE_BACKGROUND_TYPE" val="general"/>
</p:tagLst>
</file>

<file path=ppt/tags/tag128.xml><?xml version="1.0" encoding="utf-8"?>
<p:tagLst xmlns:p="http://schemas.openxmlformats.org/presentationml/2006/main">
  <p:tag name="AS_UNIQUEID" val="1147"/>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129.xml><?xml version="1.0" encoding="utf-8"?>
<p:tagLst xmlns:p="http://schemas.openxmlformats.org/presentationml/2006/main">
  <p:tag name="AS_UNIQUEID" val="1148"/>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13.xml><?xml version="1.0" encoding="utf-8"?>
<p:tagLst xmlns:p="http://schemas.openxmlformats.org/presentationml/2006/main">
  <p:tag name="AS_UNIQUEID" val="100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0.xml><?xml version="1.0" encoding="utf-8"?>
<p:tagLst xmlns:p="http://schemas.openxmlformats.org/presentationml/2006/main">
  <p:tag name="AS_UNIQUEID" val="1149"/>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31.xml><?xml version="1.0" encoding="utf-8"?>
<p:tagLst xmlns:p="http://schemas.openxmlformats.org/presentationml/2006/main">
  <p:tag name="AS_UNIQUEID" val="1150"/>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32.xml><?xml version="1.0" encoding="utf-8"?>
<p:tagLst xmlns:p="http://schemas.openxmlformats.org/presentationml/2006/main">
  <p:tag name="AS_UNIQUEID" val="1151"/>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33.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34.xml><?xml version="1.0" encoding="utf-8"?>
<p:tagLst xmlns:p="http://schemas.openxmlformats.org/presentationml/2006/main">
  <p:tag name="AS_UNIQUEID" val="1160"/>
</p:tagLst>
</file>

<file path=ppt/tags/tag135.xml><?xml version="1.0" encoding="utf-8"?>
<p:tagLst xmlns:p="http://schemas.openxmlformats.org/presentationml/2006/main">
  <p:tag name="AS_UNIQUEID" val="1161"/>
  <p:tag name="KSO_WM_BEAUTIFY_FLAG" val="#wm#"/>
  <p:tag name="KSO_WM_TAG_VERSION" val="1.0"/>
  <p:tag name="KSO_WM_TEMPLATE_CATEGORY" val="diagram"/>
  <p:tag name="KSO_WM_TEMPLATE_INDEX" val="20200322"/>
  <p:tag name="KSO_WM_UNIT_BLOCK" val="0"/>
  <p:tag name="KSO_WM_UNIT_COMPATIBLE" val="0"/>
  <p:tag name="KSO_WM_UNIT_DEFAULT_FONT" val="14;20;2"/>
  <p:tag name="KSO_WM_UNIT_DIAGRAM_ISNUMVISUAL" val="0"/>
  <p:tag name="KSO_WM_UNIT_DIAGRAM_ISREFERUNIT" val="0"/>
  <p:tag name="KSO_WM_UNIT_HIGHLIGHT" val="0"/>
  <p:tag name="KSO_WM_UNIT_ID" val="diagram20200322_1*f*1"/>
  <p:tag name="KSO_WM_UNIT_INDEX" val="1"/>
  <p:tag name="KSO_WM_UNIT_LAYERLEVEL" val="1"/>
  <p:tag name="KSO_WM_UNIT_NOCLEAR" val="0"/>
  <p:tag name="KSO_WM_UNIT_PRESET_TEXT" val="点击输入正文"/>
  <p:tag name="KSO_WM_UNIT_SHOW_EDIT_AREA_INDICATION" val="1"/>
  <p:tag name="KSO_WM_UNIT_TYPE" val="f"/>
  <p:tag name="KSO_WM_UNIT_VALUE" val="80"/>
</p:tagLst>
</file>

<file path=ppt/tags/tag136.xml><?xml version="1.0" encoding="utf-8"?>
<p:tagLst xmlns:p="http://schemas.openxmlformats.org/presentationml/2006/main">
  <p:tag name="AS_UNIQUEID" val="1162"/>
</p:tagLst>
</file>

<file path=ppt/tags/tag137.xml><?xml version="1.0" encoding="utf-8"?>
<p:tagLst xmlns:p="http://schemas.openxmlformats.org/presentationml/2006/main">
  <p:tag name="AS_UNIQUEID" val="1163"/>
</p:tagLst>
</file>

<file path=ppt/tags/tag138.xml><?xml version="1.0" encoding="utf-8"?>
<p:tagLst xmlns:p="http://schemas.openxmlformats.org/presentationml/2006/main">
  <p:tag name="AS_UNIQUEID" val="1168"/>
</p:tagLst>
</file>

<file path=ppt/tags/tag139.xml><?xml version="1.0" encoding="utf-8"?>
<p:tagLst xmlns:p="http://schemas.openxmlformats.org/presentationml/2006/main">
  <p:tag name="AS_UNIQUEID" val="1169"/>
</p:tagLst>
</file>

<file path=ppt/tags/tag14.xml><?xml version="1.0" encoding="utf-8"?>
<p:tagLst xmlns:p="http://schemas.openxmlformats.org/presentationml/2006/main">
  <p:tag name="AS_UNIQUEID" val="100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0.xml><?xml version="1.0" encoding="utf-8"?>
<p:tagLst xmlns:p="http://schemas.openxmlformats.org/presentationml/2006/main">
  <p:tag name="AS_UNIQUEID" val="1170"/>
</p:tagLst>
</file>

<file path=ppt/tags/tag141.xml><?xml version="1.0" encoding="utf-8"?>
<p:tagLst xmlns:p="http://schemas.openxmlformats.org/presentationml/2006/main">
  <p:tag name="AS_UNIQUEID" val="1171"/>
</p:tagLst>
</file>

<file path=ppt/tags/tag142.xml><?xml version="1.0" encoding="utf-8"?>
<p:tagLst xmlns:p="http://schemas.openxmlformats.org/presentationml/2006/main">
  <p:tag name="AS_UNIQUEID" val="1172"/>
</p:tagLst>
</file>

<file path=ppt/tags/tag143.xml><?xml version="1.0" encoding="utf-8"?>
<p:tagLst xmlns:p="http://schemas.openxmlformats.org/presentationml/2006/main">
  <p:tag name="AS_UNIQUEID" val="1173"/>
</p:tagLst>
</file>

<file path=ppt/tags/tag144.xml><?xml version="1.0" encoding="utf-8"?>
<p:tagLst xmlns:p="http://schemas.openxmlformats.org/presentationml/2006/main">
  <p:tag name="AS_UNIQUEID" val="1174"/>
</p:tagLst>
</file>

<file path=ppt/tags/tag145.xml><?xml version="1.0" encoding="utf-8"?>
<p:tagLst xmlns:p="http://schemas.openxmlformats.org/presentationml/2006/main">
  <p:tag name="AS_UNIQUEID" val="1175"/>
</p:tagLst>
</file>

<file path=ppt/tags/tag146.xml><?xml version="1.0" encoding="utf-8"?>
<p:tagLst xmlns:p="http://schemas.openxmlformats.org/presentationml/2006/main">
  <p:tag name="AS_UNIQUEID" val="1176"/>
</p:tagLst>
</file>

<file path=ppt/tags/tag147.xml><?xml version="1.0" encoding="utf-8"?>
<p:tagLst xmlns:p="http://schemas.openxmlformats.org/presentationml/2006/main">
  <p:tag name="AS_UNIQUEID" val="1177"/>
</p:tagLst>
</file>

<file path=ppt/tags/tag148.xml><?xml version="1.0" encoding="utf-8"?>
<p:tagLst xmlns:p="http://schemas.openxmlformats.org/presentationml/2006/main">
  <p:tag name="AS_UNIQUEID" val="1165"/>
</p:tagLst>
</file>

<file path=ppt/tags/tag149.xml><?xml version="1.0" encoding="utf-8"?>
<p:tagLst xmlns:p="http://schemas.openxmlformats.org/presentationml/2006/main">
  <p:tag name="AS_UNIQUEID" val="1166"/>
</p:tagLst>
</file>

<file path=ppt/tags/tag15.xml><?xml version="1.0" encoding="utf-8"?>
<p:tagLst xmlns:p="http://schemas.openxmlformats.org/presentationml/2006/main">
  <p:tag name="AS_UNIQUEID" val="100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0.xml><?xml version="1.0" encoding="utf-8"?>
<p:tagLst xmlns:p="http://schemas.openxmlformats.org/presentationml/2006/main">
  <p:tag name="AS_UNIQUEID" val="1182"/>
</p:tagLst>
</file>

<file path=ppt/tags/tag151.xml><?xml version="1.0" encoding="utf-8"?>
<p:tagLst xmlns:p="http://schemas.openxmlformats.org/presentationml/2006/main">
  <p:tag name="AS_UNIQUEID" val="1183"/>
</p:tagLst>
</file>

<file path=ppt/tags/tag152.xml><?xml version="1.0" encoding="utf-8"?>
<p:tagLst xmlns:p="http://schemas.openxmlformats.org/presentationml/2006/main">
  <p:tag name="AS_UNIQUEID" val="1184"/>
</p:tagLst>
</file>

<file path=ppt/tags/tag153.xml><?xml version="1.0" encoding="utf-8"?>
<p:tagLst xmlns:p="http://schemas.openxmlformats.org/presentationml/2006/main">
  <p:tag name="AS_UNIQUEID" val="1185"/>
</p:tagLst>
</file>

<file path=ppt/tags/tag154.xml><?xml version="1.0" encoding="utf-8"?>
<p:tagLst xmlns:p="http://schemas.openxmlformats.org/presentationml/2006/main">
  <p:tag name="AS_UNIQUEID" val="1186"/>
</p:tagLst>
</file>

<file path=ppt/tags/tag155.xml><?xml version="1.0" encoding="utf-8"?>
<p:tagLst xmlns:p="http://schemas.openxmlformats.org/presentationml/2006/main">
  <p:tag name="AS_UNIQUEID" val="1187"/>
</p:tagLst>
</file>

<file path=ppt/tags/tag156.xml><?xml version="1.0" encoding="utf-8"?>
<p:tagLst xmlns:p="http://schemas.openxmlformats.org/presentationml/2006/main">
  <p:tag name="AS_UNIQUEID" val="1188"/>
</p:tagLst>
</file>

<file path=ppt/tags/tag157.xml><?xml version="1.0" encoding="utf-8"?>
<p:tagLst xmlns:p="http://schemas.openxmlformats.org/presentationml/2006/main">
  <p:tag name="KSO_WM_SLIDE_MODEL_TYPE" val="timeline"/>
</p:tagLst>
</file>

<file path=ppt/tags/tag158.xml><?xml version="1.0" encoding="utf-8"?>
<p:tagLst xmlns:p="http://schemas.openxmlformats.org/presentationml/2006/main">
  <p:tag name="AS_UNIQUEID" val="1179"/>
</p:tagLst>
</file>

<file path=ppt/tags/tag159.xml><?xml version="1.0" encoding="utf-8"?>
<p:tagLst xmlns:p="http://schemas.openxmlformats.org/presentationml/2006/main">
  <p:tag name="AS_UNIQUEID" val="1180"/>
</p:tagLst>
</file>

<file path=ppt/tags/tag16.xml><?xml version="1.0" encoding="utf-8"?>
<p:tagLst xmlns:p="http://schemas.openxmlformats.org/presentationml/2006/main">
  <p:tag name="AS_UNIQUEID" val="101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60.xml><?xml version="1.0" encoding="utf-8"?>
<p:tagLst xmlns:p="http://schemas.openxmlformats.org/presentationml/2006/main">
  <p:tag name="AS_UNIQUEID" val="1193"/>
</p:tagLst>
</file>

<file path=ppt/tags/tag161.xml><?xml version="1.0" encoding="utf-8"?>
<p:tagLst xmlns:p="http://schemas.openxmlformats.org/presentationml/2006/main">
  <p:tag name="AS_UNIQUEID" val="1194"/>
</p:tagLst>
</file>

<file path=ppt/tags/tag162.xml><?xml version="1.0" encoding="utf-8"?>
<p:tagLst xmlns:p="http://schemas.openxmlformats.org/presentationml/2006/main">
  <p:tag name="AS_UNIQUEID" val="1195"/>
</p:tagLst>
</file>

<file path=ppt/tags/tag163.xml><?xml version="1.0" encoding="utf-8"?>
<p:tagLst xmlns:p="http://schemas.openxmlformats.org/presentationml/2006/main">
  <p:tag name="AS_UNIQUEID" val="1196"/>
</p:tagLst>
</file>

<file path=ppt/tags/tag164.xml><?xml version="1.0" encoding="utf-8"?>
<p:tagLst xmlns:p="http://schemas.openxmlformats.org/presentationml/2006/main">
  <p:tag name="AS_UNIQUEID" val="1197"/>
</p:tagLst>
</file>

<file path=ppt/tags/tag165.xml><?xml version="1.0" encoding="utf-8"?>
<p:tagLst xmlns:p="http://schemas.openxmlformats.org/presentationml/2006/main">
  <p:tag name="AS_UNIQUEID" val="1198"/>
</p:tagLst>
</file>

<file path=ppt/tags/tag166.xml><?xml version="1.0" encoding="utf-8"?>
<p:tagLst xmlns:p="http://schemas.openxmlformats.org/presentationml/2006/main">
  <p:tag name="AS_UNIQUEID" val="1199"/>
</p:tagLst>
</file>

<file path=ppt/tags/tag167.xml><?xml version="1.0" encoding="utf-8"?>
<p:tagLst xmlns:p="http://schemas.openxmlformats.org/presentationml/2006/main">
  <p:tag name="AS_UNIQUEID" val="1200"/>
</p:tagLst>
</file>

<file path=ppt/tags/tag168.xml><?xml version="1.0" encoding="utf-8"?>
<p:tagLst xmlns:p="http://schemas.openxmlformats.org/presentationml/2006/main">
  <p:tag name="AS_UNIQUEID" val="1201"/>
</p:tagLst>
</file>

<file path=ppt/tags/tag169.xml><?xml version="1.0" encoding="utf-8"?>
<p:tagLst xmlns:p="http://schemas.openxmlformats.org/presentationml/2006/main">
  <p:tag name="AS_UNIQUEID" val="1202"/>
</p:tagLst>
</file>

<file path=ppt/tags/tag17.xml><?xml version="1.0" encoding="utf-8"?>
<p:tagLst xmlns:p="http://schemas.openxmlformats.org/presentationml/2006/main">
  <p:tag name="AS_UNIQUEID" val="101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0.xml><?xml version="1.0" encoding="utf-8"?>
<p:tagLst xmlns:p="http://schemas.openxmlformats.org/presentationml/2006/main">
  <p:tag name="AS_UNIQUEID" val="1203"/>
</p:tagLst>
</file>

<file path=ppt/tags/tag171.xml><?xml version="1.0" encoding="utf-8"?>
<p:tagLst xmlns:p="http://schemas.openxmlformats.org/presentationml/2006/main">
  <p:tag name="AS_UNIQUEID" val="1204"/>
</p:tagLst>
</file>

<file path=ppt/tags/tag172.xml><?xml version="1.0" encoding="utf-8"?>
<p:tagLst xmlns:p="http://schemas.openxmlformats.org/presentationml/2006/main">
  <p:tag name="AS_UNIQUEID" val="1205"/>
</p:tagLst>
</file>

<file path=ppt/tags/tag173.xml><?xml version="1.0" encoding="utf-8"?>
<p:tagLst xmlns:p="http://schemas.openxmlformats.org/presentationml/2006/main">
  <p:tag name="KSO_WM_SLIDE_MODEL_TYPE" val="timeline"/>
</p:tagLst>
</file>

<file path=ppt/tags/tag174.xml><?xml version="1.0" encoding="utf-8"?>
<p:tagLst xmlns:p="http://schemas.openxmlformats.org/presentationml/2006/main">
  <p:tag name="AS_UNIQUEID" val="1190"/>
</p:tagLst>
</file>

<file path=ppt/tags/tag175.xml><?xml version="1.0" encoding="utf-8"?>
<p:tagLst xmlns:p="http://schemas.openxmlformats.org/presentationml/2006/main">
  <p:tag name="AS_UNIQUEID" val="1191"/>
</p:tagLst>
</file>

<file path=ppt/tags/tag176.xml><?xml version="1.0" encoding="utf-8"?>
<p:tagLst xmlns:p="http://schemas.openxmlformats.org/presentationml/2006/main">
  <p:tag name="AS_UNIQUEID" val="1207"/>
</p:tagLst>
</file>

<file path=ppt/tags/tag177.xml><?xml version="1.0" encoding="utf-8"?>
<p:tagLst xmlns:p="http://schemas.openxmlformats.org/presentationml/2006/main">
  <p:tag name="AS_UNIQUEID" val="1208"/>
</p:tagLst>
</file>

<file path=ppt/tags/tag178.xml><?xml version="1.0" encoding="utf-8"?>
<p:tagLst xmlns:p="http://schemas.openxmlformats.org/presentationml/2006/main">
  <p:tag name="AS_UNIQUEID" val="1209"/>
</p:tagLst>
</file>

<file path=ppt/tags/tag179.xml><?xml version="1.0" encoding="utf-8"?>
<p:tagLst xmlns:p="http://schemas.openxmlformats.org/presentationml/2006/main">
  <p:tag name="AS_UNIQUEID" val="1210"/>
</p:tagLst>
</file>

<file path=ppt/tags/tag18.xml><?xml version="1.0" encoding="utf-8"?>
<p:tagLst xmlns:p="http://schemas.openxmlformats.org/presentationml/2006/main">
  <p:tag name="AS_UNIQUEID" val="101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0.xml><?xml version="1.0" encoding="utf-8"?>
<p:tagLst xmlns:p="http://schemas.openxmlformats.org/presentationml/2006/main">
  <p:tag name="AS_UNIQUEID" val="1211"/>
</p:tagLst>
</file>

<file path=ppt/tags/tag181.xml><?xml version="1.0" encoding="utf-8"?>
<p:tagLst xmlns:p="http://schemas.openxmlformats.org/presentationml/2006/main">
  <p:tag name="AS_UNIQUEID" val="1212"/>
</p:tagLst>
</file>

<file path=ppt/tags/tag182.xml><?xml version="1.0" encoding="utf-8"?>
<p:tagLst xmlns:p="http://schemas.openxmlformats.org/presentationml/2006/main">
  <p:tag name="AS_UNIQUEID" val="1213"/>
</p:tagLst>
</file>

<file path=ppt/tags/tag183.xml><?xml version="1.0" encoding="utf-8"?>
<p:tagLst xmlns:p="http://schemas.openxmlformats.org/presentationml/2006/main">
  <p:tag name="AS_UNIQUEID" val="1214"/>
</p:tagLst>
</file>

<file path=ppt/tags/tag184.xml><?xml version="1.0" encoding="utf-8"?>
<p:tagLst xmlns:p="http://schemas.openxmlformats.org/presentationml/2006/main">
  <p:tag name="AS_UNIQUEID" val="1215"/>
</p:tagLst>
</file>

<file path=ppt/tags/tag185.xml><?xml version="1.0" encoding="utf-8"?>
<p:tagLst xmlns:p="http://schemas.openxmlformats.org/presentationml/2006/main">
  <p:tag name="AS_UNIQUEID" val="1216"/>
</p:tagLst>
</file>

<file path=ppt/tags/tag186.xml><?xml version="1.0" encoding="utf-8"?>
<p:tagLst xmlns:p="http://schemas.openxmlformats.org/presentationml/2006/main">
  <p:tag name="AS_UNIQUEID" val="1217"/>
</p:tagLst>
</file>

<file path=ppt/tags/tag187.xml><?xml version="1.0" encoding="utf-8"?>
<p:tagLst xmlns:p="http://schemas.openxmlformats.org/presentationml/2006/main">
  <p:tag name="AS_UNIQUEID" val="1218"/>
</p:tagLst>
</file>

<file path=ppt/tags/tag188.xml><?xml version="1.0" encoding="utf-8"?>
<p:tagLst xmlns:p="http://schemas.openxmlformats.org/presentationml/2006/main">
  <p:tag name="AS_UNIQUEID" val="1219"/>
</p:tagLst>
</file>

<file path=ppt/tags/tag189.xml><?xml version="1.0" encoding="utf-8"?>
<p:tagLst xmlns:p="http://schemas.openxmlformats.org/presentationml/2006/main">
  <p:tag name="AS_UNIQUEID" val="1220"/>
</p:tagLst>
</file>

<file path=ppt/tags/tag19.xml><?xml version="1.0" encoding="utf-8"?>
<p:tagLst xmlns:p="http://schemas.openxmlformats.org/presentationml/2006/main">
  <p:tag name="AS_UNIQUEID" val="101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0.xml><?xml version="1.0" encoding="utf-8"?>
<p:tagLst xmlns:p="http://schemas.openxmlformats.org/presentationml/2006/main">
  <p:tag name="AS_UNIQUEID" val="1221"/>
</p:tagLst>
</file>

<file path=ppt/tags/tag191.xml><?xml version="1.0" encoding="utf-8"?>
<p:tagLst xmlns:p="http://schemas.openxmlformats.org/presentationml/2006/main">
  <p:tag name="AS_UNIQUEID" val="1222"/>
</p:tagLst>
</file>

<file path=ppt/tags/tag192.xml><?xml version="1.0" encoding="utf-8"?>
<p:tagLst xmlns:p="http://schemas.openxmlformats.org/presentationml/2006/main">
  <p:tag name="AS_UNIQUEID" val="1223"/>
</p:tagLst>
</file>

<file path=ppt/tags/tag193.xml><?xml version="1.0" encoding="utf-8"?>
<p:tagLst xmlns:p="http://schemas.openxmlformats.org/presentationml/2006/main">
  <p:tag name="AS_UNIQUEID" val="1224"/>
</p:tagLst>
</file>

<file path=ppt/tags/tag194.xml><?xml version="1.0" encoding="utf-8"?>
<p:tagLst xmlns:p="http://schemas.openxmlformats.org/presentationml/2006/main">
  <p:tag name="AS_UNIQUEID" val="1225"/>
</p:tagLst>
</file>

<file path=ppt/tags/tag195.xml><?xml version="1.0" encoding="utf-8"?>
<p:tagLst xmlns:p="http://schemas.openxmlformats.org/presentationml/2006/main">
  <p:tag name="AS_UNIQUEID" val="1226"/>
</p:tagLst>
</file>

<file path=ppt/tags/tag196.xml><?xml version="1.0" encoding="utf-8"?>
<p:tagLst xmlns:p="http://schemas.openxmlformats.org/presentationml/2006/main">
  <p:tag name="AS_UNIQUEID" val="1227"/>
</p:tagLst>
</file>

<file path=ppt/tags/tag197.xml><?xml version="1.0" encoding="utf-8"?>
<p:tagLst xmlns:p="http://schemas.openxmlformats.org/presentationml/2006/main">
  <p:tag name="AS_UNIQUEID" val="56"/>
</p:tagLst>
</file>

<file path=ppt/tags/tag198.xml><?xml version="1.0" encoding="utf-8"?>
<p:tagLst xmlns:p="http://schemas.openxmlformats.org/presentationml/2006/main">
  <p:tag name="AS_UNIQUEID" val="320"/>
</p:tagLst>
</file>

<file path=ppt/tags/tag199.xml><?xml version="1.0" encoding="utf-8"?>
<p:tagLst xmlns:p="http://schemas.openxmlformats.org/presentationml/2006/main">
  <p:tag name="AS_UNIQUEID" val="322"/>
</p:tagLst>
</file>

<file path=ppt/tags/tag2.xml><?xml version="1.0" encoding="utf-8"?>
<p:tagLst xmlns:p="http://schemas.openxmlformats.org/presentationml/2006/main">
  <p:tag name="AS_UNIQUEID" val="99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AS_UNIQUEID" val="101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00.xml><?xml version="1.0" encoding="utf-8"?>
<p:tagLst xmlns:p="http://schemas.openxmlformats.org/presentationml/2006/main">
  <p:tag name="AS_UNIQUEID" val="323"/>
</p:tagLst>
</file>

<file path=ppt/tags/tag201.xml><?xml version="1.0" encoding="utf-8"?>
<p:tagLst xmlns:p="http://schemas.openxmlformats.org/presentationml/2006/main">
  <p:tag name="AS_UNIQUEID" val="324"/>
</p:tagLst>
</file>

<file path=ppt/tags/tag202.xml><?xml version="1.0" encoding="utf-8"?>
<p:tagLst xmlns:p="http://schemas.openxmlformats.org/presentationml/2006/main">
  <p:tag name="AS_UNIQUEID" val="325"/>
</p:tagLst>
</file>

<file path=ppt/tags/tag203.xml><?xml version="1.0" encoding="utf-8"?>
<p:tagLst xmlns:p="http://schemas.openxmlformats.org/presentationml/2006/main">
  <p:tag name="AS_UNIQUEID" val="326"/>
</p:tagLst>
</file>

<file path=ppt/tags/tag204.xml><?xml version="1.0" encoding="utf-8"?>
<p:tagLst xmlns:p="http://schemas.openxmlformats.org/presentationml/2006/main">
  <p:tag name="AS_UNIQUEID" val="327"/>
</p:tagLst>
</file>

<file path=ppt/tags/tag205.xml><?xml version="1.0" encoding="utf-8"?>
<p:tagLst xmlns:p="http://schemas.openxmlformats.org/presentationml/2006/main">
  <p:tag name="AS_UNIQUEID" val="328"/>
</p:tagLst>
</file>

<file path=ppt/tags/tag206.xml><?xml version="1.0" encoding="utf-8"?>
<p:tagLst xmlns:p="http://schemas.openxmlformats.org/presentationml/2006/main">
  <p:tag name="AS_UNIQUEID" val="329"/>
</p:tagLst>
</file>

<file path=ppt/tags/tag207.xml><?xml version="1.0" encoding="utf-8"?>
<p:tagLst xmlns:p="http://schemas.openxmlformats.org/presentationml/2006/main">
  <p:tag name="AS_UNIQUEID" val="330"/>
</p:tagLst>
</file>

<file path=ppt/tags/tag208.xml><?xml version="1.0" encoding="utf-8"?>
<p:tagLst xmlns:p="http://schemas.openxmlformats.org/presentationml/2006/main">
  <p:tag name="AS_UNIQUEID" val="331"/>
</p:tagLst>
</file>

<file path=ppt/tags/tag209.xml><?xml version="1.0" encoding="utf-8"?>
<p:tagLst xmlns:p="http://schemas.openxmlformats.org/presentationml/2006/main">
  <p:tag name="AS_UNIQUEID" val="332"/>
</p:tagLst>
</file>

<file path=ppt/tags/tag21.xml><?xml version="1.0" encoding="utf-8"?>
<p:tagLst xmlns:p="http://schemas.openxmlformats.org/presentationml/2006/main">
  <p:tag name="AS_UNIQUEID" val="101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0.xml><?xml version="1.0" encoding="utf-8"?>
<p:tagLst xmlns:p="http://schemas.openxmlformats.org/presentationml/2006/main">
  <p:tag name="AS_UNIQUEID" val="333"/>
</p:tagLst>
</file>

<file path=ppt/tags/tag211.xml><?xml version="1.0" encoding="utf-8"?>
<p:tagLst xmlns:p="http://schemas.openxmlformats.org/presentationml/2006/main">
  <p:tag name="AS_UNIQUEID" val="334"/>
</p:tagLst>
</file>

<file path=ppt/tags/tag212.xml><?xml version="1.0" encoding="utf-8"?>
<p:tagLst xmlns:p="http://schemas.openxmlformats.org/presentationml/2006/main">
  <p:tag name="AS_UNIQUEID" val="348"/>
</p:tagLst>
</file>

<file path=ppt/tags/tag213.xml><?xml version="1.0" encoding="utf-8"?>
<p:tagLst xmlns:p="http://schemas.openxmlformats.org/presentationml/2006/main">
  <p:tag name="AS_UNIQUEID" val="359"/>
</p:tagLst>
</file>

<file path=ppt/tags/tag214.xml><?xml version="1.0" encoding="utf-8"?>
<p:tagLst xmlns:p="http://schemas.openxmlformats.org/presentationml/2006/main">
  <p:tag name="AS_UNIQUEID" val="1230"/>
</p:tagLst>
</file>

<file path=ppt/tags/tag215.xml><?xml version="1.0" encoding="utf-8"?>
<p:tagLst xmlns:p="http://schemas.openxmlformats.org/presentationml/2006/main">
  <p:tag name="AS_UNIQUEID" val="1231"/>
</p:tagLst>
</file>

<file path=ppt/tags/tag216.xml><?xml version="1.0" encoding="utf-8"?>
<p:tagLst xmlns:p="http://schemas.openxmlformats.org/presentationml/2006/main">
  <p:tag name="AS_UNIQUEID" val="1232"/>
  <p:tag name="KSO_WM_UNIT_PLACING_PICTURE_USER_VIEWPORT" val="{&quot;height&quot;:6746,&quot;width&quot;:8728}"/>
</p:tagLst>
</file>

<file path=ppt/tags/tag217.xml><?xml version="1.0" encoding="utf-8"?>
<p:tagLst xmlns:p="http://schemas.openxmlformats.org/presentationml/2006/main">
  <p:tag name="AS_UNIQUEID" val="1233"/>
</p:tagLst>
</file>

<file path=ppt/tags/tag218.xml><?xml version="1.0" encoding="utf-8"?>
<p:tagLst xmlns:p="http://schemas.openxmlformats.org/presentationml/2006/main">
  <p:tag name="AS_UNIQUEID" val="1234"/>
</p:tagLst>
</file>

<file path=ppt/tags/tag219.xml><?xml version="1.0" encoding="utf-8"?>
<p:tagLst xmlns:p="http://schemas.openxmlformats.org/presentationml/2006/main">
  <p:tag name="AS_UNIQUEID" val="1235"/>
</p:tagLst>
</file>

<file path=ppt/tags/tag22.xml><?xml version="1.0" encoding="utf-8"?>
<p:tagLst xmlns:p="http://schemas.openxmlformats.org/presentationml/2006/main">
  <p:tag name="AS_UNIQUEID" val="101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20.xml><?xml version="1.0" encoding="utf-8"?>
<p:tagLst xmlns:p="http://schemas.openxmlformats.org/presentationml/2006/main">
  <p:tag name="AS_UNIQUEID" val="1236"/>
  <p:tag name="KSO_WM_UNIT_PLACING_PICTURE_USER_VIEWPORT" val="{&quot;height&quot;:10410,&quot;width&quot;:4050}"/>
</p:tagLst>
</file>

<file path=ppt/tags/tag221.xml><?xml version="1.0" encoding="utf-8"?>
<p:tagLst xmlns:p="http://schemas.openxmlformats.org/presentationml/2006/main">
  <p:tag name="AS_UNIQUEID" val="1237"/>
</p:tagLst>
</file>

<file path=ppt/tags/tag222.xml><?xml version="1.0" encoding="utf-8"?>
<p:tagLst xmlns:p="http://schemas.openxmlformats.org/presentationml/2006/main">
  <p:tag name="AS_UNIQUEID" val="1239"/>
</p:tagLst>
</file>

<file path=ppt/tags/tag223.xml><?xml version="1.0" encoding="utf-8"?>
<p:tagLst xmlns:p="http://schemas.openxmlformats.org/presentationml/2006/main">
  <p:tag name="AS_UNIQUEID" val="1240"/>
</p:tagLst>
</file>

<file path=ppt/tags/tag224.xml><?xml version="1.0" encoding="utf-8"?>
<p:tagLst xmlns:p="http://schemas.openxmlformats.org/presentationml/2006/main">
  <p:tag name="AS_UNIQUEID" val="1241"/>
</p:tagLst>
</file>

<file path=ppt/tags/tag225.xml><?xml version="1.0" encoding="utf-8"?>
<p:tagLst xmlns:p="http://schemas.openxmlformats.org/presentationml/2006/main">
  <p:tag name="AS_UNIQUEID" val="1242"/>
</p:tagLst>
</file>

<file path=ppt/tags/tag226.xml><?xml version="1.0" encoding="utf-8"?>
<p:tagLst xmlns:p="http://schemas.openxmlformats.org/presentationml/2006/main">
  <p:tag name="AS_UNIQUEID" val="1243"/>
</p:tagLst>
</file>

<file path=ppt/tags/tag227.xml><?xml version="1.0" encoding="utf-8"?>
<p:tagLst xmlns:p="http://schemas.openxmlformats.org/presentationml/2006/main">
  <p:tag name="AS_UNIQUEID" val="1244"/>
</p:tagLst>
</file>

<file path=ppt/tags/tag228.xml><?xml version="1.0" encoding="utf-8"?>
<p:tagLst xmlns:p="http://schemas.openxmlformats.org/presentationml/2006/main">
  <p:tag name="AS_UNIQUEID" val="1245"/>
</p:tagLst>
</file>

<file path=ppt/tags/tag229.xml><?xml version="1.0" encoding="utf-8"?>
<p:tagLst xmlns:p="http://schemas.openxmlformats.org/presentationml/2006/main">
  <p:tag name="AS_UNIQUEID" val="1246"/>
</p:tagLst>
</file>

<file path=ppt/tags/tag23.xml><?xml version="1.0" encoding="utf-8"?>
<p:tagLst xmlns:p="http://schemas.openxmlformats.org/presentationml/2006/main">
  <p:tag name="AS_UNIQUEID" val="101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0.xml><?xml version="1.0" encoding="utf-8"?>
<p:tagLst xmlns:p="http://schemas.openxmlformats.org/presentationml/2006/main">
  <p:tag name="AS_UNIQUEID" val="1247"/>
</p:tagLst>
</file>

<file path=ppt/tags/tag231.xml><?xml version="1.0" encoding="utf-8"?>
<p:tagLst xmlns:p="http://schemas.openxmlformats.org/presentationml/2006/main">
  <p:tag name="AS_UNIQUEID" val="1248"/>
</p:tagLst>
</file>

<file path=ppt/tags/tag232.xml><?xml version="1.0" encoding="utf-8"?>
<p:tagLst xmlns:p="http://schemas.openxmlformats.org/presentationml/2006/main">
  <p:tag name="AS_UNIQUEID" val="1249"/>
</p:tagLst>
</file>

<file path=ppt/tags/tag233.xml><?xml version="1.0" encoding="utf-8"?>
<p:tagLst xmlns:p="http://schemas.openxmlformats.org/presentationml/2006/main">
  <p:tag name="AS_UNIQUEID" val="1250"/>
</p:tagLst>
</file>

<file path=ppt/tags/tag234.xml><?xml version="1.0" encoding="utf-8"?>
<p:tagLst xmlns:p="http://schemas.openxmlformats.org/presentationml/2006/main">
  <p:tag name="AS_UNIQUEID" val="1251"/>
</p:tagLst>
</file>

<file path=ppt/tags/tag235.xml><?xml version="1.0" encoding="utf-8"?>
<p:tagLst xmlns:p="http://schemas.openxmlformats.org/presentationml/2006/main">
  <p:tag name="AS_UNIQUEID" val="1252"/>
</p:tagLst>
</file>

<file path=ppt/tags/tag236.xml><?xml version="1.0" encoding="utf-8"?>
<p:tagLst xmlns:p="http://schemas.openxmlformats.org/presentationml/2006/main">
  <p:tag name="AS_UNIQUEID" val="1253"/>
</p:tagLst>
</file>

<file path=ppt/tags/tag237.xml><?xml version="1.0" encoding="utf-8"?>
<p:tagLst xmlns:p="http://schemas.openxmlformats.org/presentationml/2006/main">
  <p:tag name="AS_UNIQUEID" val="1254"/>
</p:tagLst>
</file>

<file path=ppt/tags/tag238.xml><?xml version="1.0" encoding="utf-8"?>
<p:tagLst xmlns:p="http://schemas.openxmlformats.org/presentationml/2006/main">
  <p:tag name="AS_UNIQUEID" val="1255"/>
</p:tagLst>
</file>

<file path=ppt/tags/tag239.xml><?xml version="1.0" encoding="utf-8"?>
<p:tagLst xmlns:p="http://schemas.openxmlformats.org/presentationml/2006/main">
  <p:tag name="AS_UNIQUEID" val="1256"/>
</p:tagLst>
</file>

<file path=ppt/tags/tag24.xml><?xml version="1.0" encoding="utf-8"?>
<p:tagLst xmlns:p="http://schemas.openxmlformats.org/presentationml/2006/main">
  <p:tag name="AS_UNIQUEID" val="102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0.xml><?xml version="1.0" encoding="utf-8"?>
<p:tagLst xmlns:p="http://schemas.openxmlformats.org/presentationml/2006/main">
  <p:tag name="AS_UNIQUEID" val="1257"/>
</p:tagLst>
</file>

<file path=ppt/tags/tag241.xml><?xml version="1.0" encoding="utf-8"?>
<p:tagLst xmlns:p="http://schemas.openxmlformats.org/presentationml/2006/main">
  <p:tag name="AS_UNIQUEID" val="1258"/>
</p:tagLst>
</file>

<file path=ppt/tags/tag242.xml><?xml version="1.0" encoding="utf-8"?>
<p:tagLst xmlns:p="http://schemas.openxmlformats.org/presentationml/2006/main">
  <p:tag name="AS_UNIQUEID" val="1259"/>
</p:tagLst>
</file>

<file path=ppt/tags/tag243.xml><?xml version="1.0" encoding="utf-8"?>
<p:tagLst xmlns:p="http://schemas.openxmlformats.org/presentationml/2006/main">
  <p:tag name="AS_UNIQUEID" val="1260"/>
</p:tagLst>
</file>

<file path=ppt/tags/tag244.xml><?xml version="1.0" encoding="utf-8"?>
<p:tagLst xmlns:p="http://schemas.openxmlformats.org/presentationml/2006/main">
  <p:tag name="AS_UNIQUEID" val="1261"/>
</p:tagLst>
</file>

<file path=ppt/tags/tag245.xml><?xml version="1.0" encoding="utf-8"?>
<p:tagLst xmlns:p="http://schemas.openxmlformats.org/presentationml/2006/main">
  <p:tag name="AS_UNIQUEID" val="1262"/>
</p:tagLst>
</file>

<file path=ppt/tags/tag246.xml><?xml version="1.0" encoding="utf-8"?>
<p:tagLst xmlns:p="http://schemas.openxmlformats.org/presentationml/2006/main">
  <p:tag name="AS_UNIQUEID" val="1263"/>
</p:tagLst>
</file>

<file path=ppt/tags/tag247.xml><?xml version="1.0" encoding="utf-8"?>
<p:tagLst xmlns:p="http://schemas.openxmlformats.org/presentationml/2006/main">
  <p:tag name="AS_UNIQUEID" val="1264"/>
</p:tagLst>
</file>

<file path=ppt/tags/tag248.xml><?xml version="1.0" encoding="utf-8"?>
<p:tagLst xmlns:p="http://schemas.openxmlformats.org/presentationml/2006/main">
  <p:tag name="AS_UNIQUEID" val="1265"/>
</p:tagLst>
</file>

<file path=ppt/tags/tag249.xml><?xml version="1.0" encoding="utf-8"?>
<p:tagLst xmlns:p="http://schemas.openxmlformats.org/presentationml/2006/main">
  <p:tag name="AS_UNIQUEID" val="1266"/>
</p:tagLst>
</file>

<file path=ppt/tags/tag25.xml><?xml version="1.0" encoding="utf-8"?>
<p:tagLst xmlns:p="http://schemas.openxmlformats.org/presentationml/2006/main">
  <p:tag name="AS_UNIQUEID" val="102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0.xml><?xml version="1.0" encoding="utf-8"?>
<p:tagLst xmlns:p="http://schemas.openxmlformats.org/presentationml/2006/main">
  <p:tag name="AS_UNIQUEID" val="1272"/>
</p:tagLst>
</file>

<file path=ppt/tags/tag251.xml><?xml version="1.0" encoding="utf-8"?>
<p:tagLst xmlns:p="http://schemas.openxmlformats.org/presentationml/2006/main">
  <p:tag name="AS_UNIQUEID" val="1273"/>
</p:tagLst>
</file>

<file path=ppt/tags/tag252.xml><?xml version="1.0" encoding="utf-8"?>
<p:tagLst xmlns:p="http://schemas.openxmlformats.org/presentationml/2006/main">
  <p:tag name="AS_UNIQUEID" val="1274"/>
</p:tagLst>
</file>

<file path=ppt/tags/tag253.xml><?xml version="1.0" encoding="utf-8"?>
<p:tagLst xmlns:p="http://schemas.openxmlformats.org/presentationml/2006/main">
  <p:tag name="AS_UNIQUEID" val="1275"/>
</p:tagLst>
</file>

<file path=ppt/tags/tag254.xml><?xml version="1.0" encoding="utf-8"?>
<p:tagLst xmlns:p="http://schemas.openxmlformats.org/presentationml/2006/main">
  <p:tag name="AS_UNIQUEID" val="1276"/>
</p:tagLst>
</file>

<file path=ppt/tags/tag255.xml><?xml version="1.0" encoding="utf-8"?>
<p:tagLst xmlns:p="http://schemas.openxmlformats.org/presentationml/2006/main">
  <p:tag name="AS_UNIQUEID" val="1277"/>
</p:tagLst>
</file>

<file path=ppt/tags/tag256.xml><?xml version="1.0" encoding="utf-8"?>
<p:tagLst xmlns:p="http://schemas.openxmlformats.org/presentationml/2006/main">
  <p:tag name="AS_UNIQUEID" val="1278"/>
</p:tagLst>
</file>

<file path=ppt/tags/tag257.xml><?xml version="1.0" encoding="utf-8"?>
<p:tagLst xmlns:p="http://schemas.openxmlformats.org/presentationml/2006/main">
  <p:tag name="AS_UNIQUEID" val="705"/>
</p:tagLst>
</file>

<file path=ppt/tags/tag258.xml><?xml version="1.0" encoding="utf-8"?>
<p:tagLst xmlns:p="http://schemas.openxmlformats.org/presentationml/2006/main">
  <p:tag name="AS_UNIQUEID" val="706"/>
</p:tagLst>
</file>

<file path=ppt/tags/tag259.xml><?xml version="1.0" encoding="utf-8"?>
<p:tagLst xmlns:p="http://schemas.openxmlformats.org/presentationml/2006/main">
  <p:tag name="AS_UNIQUEID" val="1268"/>
</p:tagLst>
</file>

<file path=ppt/tags/tag26.xml><?xml version="1.0" encoding="utf-8"?>
<p:tagLst xmlns:p="http://schemas.openxmlformats.org/presentationml/2006/main">
  <p:tag name="AS_UNIQUEID" val="102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0.xml><?xml version="1.0" encoding="utf-8"?>
<p:tagLst xmlns:p="http://schemas.openxmlformats.org/presentationml/2006/main">
  <p:tag name="AS_UNIQUEID" val="1269"/>
</p:tagLst>
</file>

<file path=ppt/tags/tag261.xml><?xml version="1.0" encoding="utf-8"?>
<p:tagLst xmlns:p="http://schemas.openxmlformats.org/presentationml/2006/main">
  <p:tag name="AS_UNIQUEID" val="1270"/>
</p:tagLst>
</file>

<file path=ppt/tags/tag262.xml><?xml version="1.0" encoding="utf-8"?>
<p:tagLst xmlns:p="http://schemas.openxmlformats.org/presentationml/2006/main">
  <p:tag name="AS_UNIQUEID" val="1280"/>
</p:tagLst>
</file>

<file path=ppt/tags/tag263.xml><?xml version="1.0" encoding="utf-8"?>
<p:tagLst xmlns:p="http://schemas.openxmlformats.org/presentationml/2006/main">
  <p:tag name="AS_UNIQUEID" val="1281"/>
</p:tagLst>
</file>

<file path=ppt/tags/tag264.xml><?xml version="1.0" encoding="utf-8"?>
<p:tagLst xmlns:p="http://schemas.openxmlformats.org/presentationml/2006/main">
  <p:tag name="AS_UNIQUEID" val="1282"/>
</p:tagLst>
</file>

<file path=ppt/tags/tag265.xml><?xml version="1.0" encoding="utf-8"?>
<p:tagLst xmlns:p="http://schemas.openxmlformats.org/presentationml/2006/main">
  <p:tag name="AS_UNIQUEID" val="1283"/>
</p:tagLst>
</file>

<file path=ppt/tags/tag266.xml><?xml version="1.0" encoding="utf-8"?>
<p:tagLst xmlns:p="http://schemas.openxmlformats.org/presentationml/2006/main">
  <p:tag name="AS_UNIQUEID" val="1284"/>
</p:tagLst>
</file>

<file path=ppt/tags/tag267.xml><?xml version="1.0" encoding="utf-8"?>
<p:tagLst xmlns:p="http://schemas.openxmlformats.org/presentationml/2006/main">
  <p:tag name="AS_UNIQUEID" val="1285"/>
</p:tagLst>
</file>

<file path=ppt/tags/tag268.xml><?xml version="1.0" encoding="utf-8"?>
<p:tagLst xmlns:p="http://schemas.openxmlformats.org/presentationml/2006/main">
  <p:tag name="AS_UNIQUEID" val="1286"/>
</p:tagLst>
</file>

<file path=ppt/tags/tag269.xml><?xml version="1.0" encoding="utf-8"?>
<p:tagLst xmlns:p="http://schemas.openxmlformats.org/presentationml/2006/main">
  <p:tag name="AS_UNIQUEID" val="1287"/>
</p:tagLst>
</file>

<file path=ppt/tags/tag27.xml><?xml version="1.0" encoding="utf-8"?>
<p:tagLst xmlns:p="http://schemas.openxmlformats.org/presentationml/2006/main">
  <p:tag name="AS_UNIQUEID" val="102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0.xml><?xml version="1.0" encoding="utf-8"?>
<p:tagLst xmlns:p="http://schemas.openxmlformats.org/presentationml/2006/main">
  <p:tag name="AS_UNIQUEID" val="1288"/>
</p:tagLst>
</file>

<file path=ppt/tags/tag271.xml><?xml version="1.0" encoding="utf-8"?>
<p:tagLst xmlns:p="http://schemas.openxmlformats.org/presentationml/2006/main">
  <p:tag name="AS_UNIQUEID" val="1289"/>
</p:tagLst>
</file>

<file path=ppt/tags/tag272.xml><?xml version="1.0" encoding="utf-8"?>
<p:tagLst xmlns:p="http://schemas.openxmlformats.org/presentationml/2006/main">
  <p:tag name="AS_UNIQUEID" val="1290"/>
</p:tagLst>
</file>

<file path=ppt/tags/tag273.xml><?xml version="1.0" encoding="utf-8"?>
<p:tagLst xmlns:p="http://schemas.openxmlformats.org/presentationml/2006/main">
  <p:tag name="AS_UNIQUEID" val="1291"/>
</p:tagLst>
</file>

<file path=ppt/tags/tag274.xml><?xml version="1.0" encoding="utf-8"?>
<p:tagLst xmlns:p="http://schemas.openxmlformats.org/presentationml/2006/main">
  <p:tag name="AS_UNIQUEID" val="1292"/>
</p:tagLst>
</file>

<file path=ppt/tags/tag275.xml><?xml version="1.0" encoding="utf-8"?>
<p:tagLst xmlns:p="http://schemas.openxmlformats.org/presentationml/2006/main">
  <p:tag name="AS_UNIQUEID" val="1293"/>
</p:tagLst>
</file>

<file path=ppt/tags/tag276.xml><?xml version="1.0" encoding="utf-8"?>
<p:tagLst xmlns:p="http://schemas.openxmlformats.org/presentationml/2006/main">
  <p:tag name="AS_UNIQUEID" val="1294"/>
</p:tagLst>
</file>

<file path=ppt/tags/tag277.xml><?xml version="1.0" encoding="utf-8"?>
<p:tagLst xmlns:p="http://schemas.openxmlformats.org/presentationml/2006/main">
  <p:tag name="AS_UNIQUEID" val="1295"/>
</p:tagLst>
</file>

<file path=ppt/tags/tag278.xml><?xml version="1.0" encoding="utf-8"?>
<p:tagLst xmlns:p="http://schemas.openxmlformats.org/presentationml/2006/main">
  <p:tag name="AS_UNIQUEID" val="1296"/>
</p:tagLst>
</file>

<file path=ppt/tags/tag279.xml><?xml version="1.0" encoding="utf-8"?>
<p:tagLst xmlns:p="http://schemas.openxmlformats.org/presentationml/2006/main">
  <p:tag name="AS_UNIQUEID" val="1297"/>
</p:tagLst>
</file>

<file path=ppt/tags/tag28.xml><?xml version="1.0" encoding="utf-8"?>
<p:tagLst xmlns:p="http://schemas.openxmlformats.org/presentationml/2006/main">
  <p:tag name="AS_UNIQUEID" val="102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0.xml><?xml version="1.0" encoding="utf-8"?>
<p:tagLst xmlns:p="http://schemas.openxmlformats.org/presentationml/2006/main">
  <p:tag name="AS_UNIQUEID" val="1298"/>
</p:tagLst>
</file>

<file path=ppt/tags/tag281.xml><?xml version="1.0" encoding="utf-8"?>
<p:tagLst xmlns:p="http://schemas.openxmlformats.org/presentationml/2006/main">
  <p:tag name="AS_UNIQUEID" val="1299"/>
</p:tagLst>
</file>

<file path=ppt/tags/tag282.xml><?xml version="1.0" encoding="utf-8"?>
<p:tagLst xmlns:p="http://schemas.openxmlformats.org/presentationml/2006/main">
  <p:tag name="AS_UNIQUEID" val="1300"/>
</p:tagLst>
</file>

<file path=ppt/tags/tag283.xml><?xml version="1.0" encoding="utf-8"?>
<p:tagLst xmlns:p="http://schemas.openxmlformats.org/presentationml/2006/main">
  <p:tag name="AS_UNIQUEID" val="1301"/>
</p:tagLst>
</file>

<file path=ppt/tags/tag284.xml><?xml version="1.0" encoding="utf-8"?>
<p:tagLst xmlns:p="http://schemas.openxmlformats.org/presentationml/2006/main">
  <p:tag name="AS_UNIQUEID" val="1302"/>
</p:tagLst>
</file>

<file path=ppt/tags/tag285.xml><?xml version="1.0" encoding="utf-8"?>
<p:tagLst xmlns:p="http://schemas.openxmlformats.org/presentationml/2006/main">
  <p:tag name="AS_UNIQUEID" val="1303"/>
</p:tagLst>
</file>

<file path=ppt/tags/tag286.xml><?xml version="1.0" encoding="utf-8"?>
<p:tagLst xmlns:p="http://schemas.openxmlformats.org/presentationml/2006/main">
  <p:tag name="AS_UNIQUEID" val="1308"/>
</p:tagLst>
</file>

<file path=ppt/tags/tag287.xml><?xml version="1.0" encoding="utf-8"?>
<p:tagLst xmlns:p="http://schemas.openxmlformats.org/presentationml/2006/main">
  <p:tag name="AS_UNIQUEID" val="1309"/>
</p:tagLst>
</file>

<file path=ppt/tags/tag288.xml><?xml version="1.0" encoding="utf-8"?>
<p:tagLst xmlns:p="http://schemas.openxmlformats.org/presentationml/2006/main">
  <p:tag name="AS_UNIQUEID" val="1311"/>
  <p:tag name="KSO_WM_UNIT_TABLE_BEAUTIFY" val="smartTable{e63b6884-6ed7-4153-b20a-0044fcc31cd8}"/>
</p:tagLst>
</file>

<file path=ppt/tags/tag289.xml><?xml version="1.0" encoding="utf-8"?>
<p:tagLst xmlns:p="http://schemas.openxmlformats.org/presentationml/2006/main">
  <p:tag name="AS_UNIQUEID" val="1305"/>
</p:tagLst>
</file>

<file path=ppt/tags/tag29.xml><?xml version="1.0" encoding="utf-8"?>
<p:tagLst xmlns:p="http://schemas.openxmlformats.org/presentationml/2006/main">
  <p:tag name="AS_UNIQUEID" val="102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0.xml><?xml version="1.0" encoding="utf-8"?>
<p:tagLst xmlns:p="http://schemas.openxmlformats.org/presentationml/2006/main">
  <p:tag name="AS_UNIQUEID" val="1306"/>
</p:tagLst>
</file>

<file path=ppt/tags/tag291.xml><?xml version="1.0" encoding="utf-8"?>
<p:tagLst xmlns:p="http://schemas.openxmlformats.org/presentationml/2006/main">
  <p:tag name="AS_UNIQUEID" val="450"/>
</p:tagLst>
</file>

<file path=ppt/tags/tag292.xml><?xml version="1.0" encoding="utf-8"?>
<p:tagLst xmlns:p="http://schemas.openxmlformats.org/presentationml/2006/main">
  <p:tag name="AS_UNIQUEID" val="451"/>
</p:tagLst>
</file>

<file path=ppt/tags/tag293.xml><?xml version="1.0" encoding="utf-8"?>
<p:tagLst xmlns:p="http://schemas.openxmlformats.org/presentationml/2006/main">
  <p:tag name="AS_UNIQUEID" val="1318"/>
</p:tagLst>
</file>

<file path=ppt/tags/tag294.xml><?xml version="1.0" encoding="utf-8"?>
<p:tagLst xmlns:p="http://schemas.openxmlformats.org/presentationml/2006/main">
  <p:tag name="AS_UNIQUEID" val="1319"/>
</p:tagLst>
</file>

<file path=ppt/tags/tag295.xml><?xml version="1.0" encoding="utf-8"?>
<p:tagLst xmlns:p="http://schemas.openxmlformats.org/presentationml/2006/main">
  <p:tag name="AS_UNIQUEID" val="1320"/>
</p:tagLst>
</file>

<file path=ppt/tags/tag296.xml><?xml version="1.0" encoding="utf-8"?>
<p:tagLst xmlns:p="http://schemas.openxmlformats.org/presentationml/2006/main">
  <p:tag name="AS_UNIQUEID" val="1321"/>
</p:tagLst>
</file>

<file path=ppt/tags/tag297.xml><?xml version="1.0" encoding="utf-8"?>
<p:tagLst xmlns:p="http://schemas.openxmlformats.org/presentationml/2006/main">
  <p:tag name="AS_UNIQUEID" val="1322"/>
</p:tagLst>
</file>

<file path=ppt/tags/tag298.xml><?xml version="1.0" encoding="utf-8"?>
<p:tagLst xmlns:p="http://schemas.openxmlformats.org/presentationml/2006/main">
  <p:tag name="AS_UNIQUEID" val="1323"/>
  <p:tag name="KSO_WM_UNIT_TABLE_BEAUTIFY" val="smartTable{03870ba7-01e2-4831-890d-8e7c3e27e91e}"/>
  <p:tag name="TABLE_ENDDRAG_ORIGIN_RECT" val="554*287"/>
  <p:tag name="TABLE_ENDDRAG_RECT" val="10*47*554*287"/>
</p:tagLst>
</file>

<file path=ppt/tags/tag299.xml><?xml version="1.0" encoding="utf-8"?>
<p:tagLst xmlns:p="http://schemas.openxmlformats.org/presentationml/2006/main">
  <p:tag name="AS_UNIQUEID" val="1314"/>
</p:tagLst>
</file>

<file path=ppt/tags/tag3.xml><?xml version="1.0" encoding="utf-8"?>
<p:tagLst xmlns:p="http://schemas.openxmlformats.org/presentationml/2006/main">
  <p:tag name="AS_UNIQUEID" val="99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AS_UNIQUEID" val="102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00.xml><?xml version="1.0" encoding="utf-8"?>
<p:tagLst xmlns:p="http://schemas.openxmlformats.org/presentationml/2006/main">
  <p:tag name="AS_UNIQUEID" val="1315"/>
</p:tagLst>
</file>

<file path=ppt/tags/tag301.xml><?xml version="1.0" encoding="utf-8"?>
<p:tagLst xmlns:p="http://schemas.openxmlformats.org/presentationml/2006/main">
  <p:tag name="AS_UNIQUEID" val="1316"/>
</p:tagLst>
</file>

<file path=ppt/tags/tag302.xml><?xml version="1.0" encoding="utf-8"?>
<p:tagLst xmlns:p="http://schemas.openxmlformats.org/presentationml/2006/main">
  <p:tag name="AS_UNIQUEID" val="1325"/>
</p:tagLst>
</file>

<file path=ppt/tags/tag303.xml><?xml version="1.0" encoding="utf-8"?>
<p:tagLst xmlns:p="http://schemas.openxmlformats.org/presentationml/2006/main">
  <p:tag name="AS_UNIQUEID" val="1326"/>
</p:tagLst>
</file>

<file path=ppt/tags/tag304.xml><?xml version="1.0" encoding="utf-8"?>
<p:tagLst xmlns:p="http://schemas.openxmlformats.org/presentationml/2006/main">
  <p:tag name="AS_UNIQUEID" val="1327"/>
</p:tagLst>
</file>

<file path=ppt/tags/tag305.xml><?xml version="1.0" encoding="utf-8"?>
<p:tagLst xmlns:p="http://schemas.openxmlformats.org/presentationml/2006/main">
  <p:tag name="AS_UNIQUEID" val="1328"/>
</p:tagLst>
</file>

<file path=ppt/tags/tag306.xml><?xml version="1.0" encoding="utf-8"?>
<p:tagLst xmlns:p="http://schemas.openxmlformats.org/presentationml/2006/main">
  <p:tag name="AS_UNIQUEID" val="1329"/>
</p:tagLst>
</file>

<file path=ppt/tags/tag307.xml><?xml version="1.0" encoding="utf-8"?>
<p:tagLst xmlns:p="http://schemas.openxmlformats.org/presentationml/2006/main">
  <p:tag name="AS_UNIQUEID" val="1330"/>
</p:tagLst>
</file>

<file path=ppt/tags/tag308.xml><?xml version="1.0" encoding="utf-8"?>
<p:tagLst xmlns:p="http://schemas.openxmlformats.org/presentationml/2006/main">
  <p:tag name="AS_UNIQUEID" val="1333"/>
</p:tagLst>
</file>

<file path=ppt/tags/tag309.xml><?xml version="1.0" encoding="utf-8"?>
<p:tagLst xmlns:p="http://schemas.openxmlformats.org/presentationml/2006/main">
  <p:tag name="AS_UNIQUEID" val="1334"/>
</p:tagLst>
</file>

<file path=ppt/tags/tag31.xml><?xml version="1.0" encoding="utf-8"?>
<p:tagLst xmlns:p="http://schemas.openxmlformats.org/presentationml/2006/main">
  <p:tag name="AS_UNIQUEID" val="102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0.xml><?xml version="1.0" encoding="utf-8"?>
<p:tagLst xmlns:p="http://schemas.openxmlformats.org/presentationml/2006/main">
  <p:tag name="AS_UNIQUEID" val="1335"/>
</p:tagLst>
</file>

<file path=ppt/tags/tag311.xml><?xml version="1.0" encoding="utf-8"?>
<p:tagLst xmlns:p="http://schemas.openxmlformats.org/presentationml/2006/main">
  <p:tag name="AS_UNIQUEID" val="1336"/>
</p:tagLst>
</file>

<file path=ppt/tags/tag312.xml><?xml version="1.0" encoding="utf-8"?>
<p:tagLst xmlns:p="http://schemas.openxmlformats.org/presentationml/2006/main">
  <p:tag name="AS_UNIQUEID" val="1337"/>
</p:tagLst>
</file>

<file path=ppt/tags/tag313.xml><?xml version="1.0" encoding="utf-8"?>
<p:tagLst xmlns:p="http://schemas.openxmlformats.org/presentationml/2006/main">
  <p:tag name="AS_UNIQUEID" val="1338"/>
</p:tagLst>
</file>

<file path=ppt/tags/tag314.xml><?xml version="1.0" encoding="utf-8"?>
<p:tagLst xmlns:p="http://schemas.openxmlformats.org/presentationml/2006/main">
  <p:tag name="AS_UNIQUEID" val="1339"/>
</p:tagLst>
</file>

<file path=ppt/tags/tag315.xml><?xml version="1.0" encoding="utf-8"?>
<p:tagLst xmlns:p="http://schemas.openxmlformats.org/presentationml/2006/main">
  <p:tag name="AS_UNIQUEID" val="1340"/>
</p:tagLst>
</file>

<file path=ppt/tags/tag316.xml><?xml version="1.0" encoding="utf-8"?>
<p:tagLst xmlns:p="http://schemas.openxmlformats.org/presentationml/2006/main">
  <p:tag name="AS_UNIQUEID" val="1341"/>
</p:tagLst>
</file>

<file path=ppt/tags/tag317.xml><?xml version="1.0" encoding="utf-8"?>
<p:tagLst xmlns:p="http://schemas.openxmlformats.org/presentationml/2006/main">
  <p:tag name="AS_UNIQUEID" val="1343"/>
</p:tagLst>
</file>

<file path=ppt/tags/tag318.xml><?xml version="1.0" encoding="utf-8"?>
<p:tagLst xmlns:p="http://schemas.openxmlformats.org/presentationml/2006/main">
  <p:tag name="AS_UNIQUEID" val="1344"/>
</p:tagLst>
</file>

<file path=ppt/tags/tag319.xml><?xml version="1.0" encoding="utf-8"?>
<p:tagLst xmlns:p="http://schemas.openxmlformats.org/presentationml/2006/main">
  <p:tag name="AS_UNIQUEID" val="1345"/>
</p:tagLst>
</file>

<file path=ppt/tags/tag32.xml><?xml version="1.0" encoding="utf-8"?>
<p:tagLst xmlns:p="http://schemas.openxmlformats.org/presentationml/2006/main">
  <p:tag name="AS_UNIQUEID" val="102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0.xml><?xml version="1.0" encoding="utf-8"?>
<p:tagLst xmlns:p="http://schemas.openxmlformats.org/presentationml/2006/main">
  <p:tag name="AS_UNIQUEID" val="1346"/>
</p:tagLst>
</file>

<file path=ppt/tags/tag321.xml><?xml version="1.0" encoding="utf-8"?>
<p:tagLst xmlns:p="http://schemas.openxmlformats.org/presentationml/2006/main">
  <p:tag name="AS_UNIQUEID" val="1347"/>
</p:tagLst>
</file>

<file path=ppt/tags/tag322.xml><?xml version="1.0" encoding="utf-8"?>
<p:tagLst xmlns:p="http://schemas.openxmlformats.org/presentationml/2006/main">
  <p:tag name="AS_UNIQUEID" val="1348"/>
</p:tagLst>
</file>

<file path=ppt/tags/tag323.xml><?xml version="1.0" encoding="utf-8"?>
<p:tagLst xmlns:p="http://schemas.openxmlformats.org/presentationml/2006/main">
  <p:tag name="AS_UNIQUEID" val="1349"/>
</p:tagLst>
</file>

<file path=ppt/tags/tag324.xml><?xml version="1.0" encoding="utf-8"?>
<p:tagLst xmlns:p="http://schemas.openxmlformats.org/presentationml/2006/main">
  <p:tag name="AS_UNIQUEID" val="1350"/>
</p:tagLst>
</file>

<file path=ppt/tags/tag325.xml><?xml version="1.0" encoding="utf-8"?>
<p:tagLst xmlns:p="http://schemas.openxmlformats.org/presentationml/2006/main">
  <p:tag name="AS_UNIQUEID" val="1351"/>
</p:tagLst>
</file>

<file path=ppt/tags/tag326.xml><?xml version="1.0" encoding="utf-8"?>
<p:tagLst xmlns:p="http://schemas.openxmlformats.org/presentationml/2006/main">
  <p:tag name="AS_UNIQUEID" val="1352"/>
</p:tagLst>
</file>

<file path=ppt/tags/tag327.xml><?xml version="1.0" encoding="utf-8"?>
<p:tagLst xmlns:p="http://schemas.openxmlformats.org/presentationml/2006/main">
  <p:tag name="AS_UNIQUEID" val="1353"/>
</p:tagLst>
</file>

<file path=ppt/tags/tag328.xml><?xml version="1.0" encoding="utf-8"?>
<p:tagLst xmlns:p="http://schemas.openxmlformats.org/presentationml/2006/main">
  <p:tag name="AS_UNIQUEID" val="1355"/>
</p:tagLst>
</file>

<file path=ppt/tags/tag329.xml><?xml version="1.0" encoding="utf-8"?>
<p:tagLst xmlns:p="http://schemas.openxmlformats.org/presentationml/2006/main">
  <p:tag name="AS_UNIQUEID" val="983"/>
</p:tagLst>
</file>

<file path=ppt/tags/tag33.xml><?xml version="1.0" encoding="utf-8"?>
<p:tagLst xmlns:p="http://schemas.openxmlformats.org/presentationml/2006/main">
  <p:tag name="AS_UNIQUEID" val="103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0.xml><?xml version="1.0" encoding="utf-8"?>
<p:tagLst xmlns:p="http://schemas.openxmlformats.org/presentationml/2006/main">
  <p:tag name="AS_UNIQUEID" val="984"/>
</p:tagLst>
</file>

<file path=ppt/tags/tag331.xml><?xml version="1.0" encoding="utf-8"?>
<p:tagLst xmlns:p="http://schemas.openxmlformats.org/presentationml/2006/main">
  <p:tag name="AS_UNIQUEID" val="985"/>
</p:tagLst>
</file>

<file path=ppt/tags/tag332.xml><?xml version="1.0" encoding="utf-8"?>
<p:tagLst xmlns:p="http://schemas.openxmlformats.org/presentationml/2006/main">
  <p:tag name="AS_UNIQUEID" val="986"/>
</p:tagLst>
</file>

<file path=ppt/tags/tag333.xml><?xml version="1.0" encoding="utf-8"?>
<p:tagLst xmlns:p="http://schemas.openxmlformats.org/presentationml/2006/main">
  <p:tag name="AS_UNIQUEID" val="987"/>
</p:tagLst>
</file>

<file path=ppt/tags/tag334.xml><?xml version="1.0" encoding="utf-8"?>
<p:tagLst xmlns:p="http://schemas.openxmlformats.org/presentationml/2006/main">
  <p:tag name="AS_UNIQUEID" val="1356"/>
</p:tagLst>
</file>

<file path=ppt/tags/tag335.xml><?xml version="1.0" encoding="utf-8"?>
<p:tagLst xmlns:p="http://schemas.openxmlformats.org/presentationml/2006/main">
  <p:tag name="AS_UNIQUEID" val="1357"/>
</p:tagLst>
</file>

<file path=ppt/tags/tag336.xml><?xml version="1.0" encoding="utf-8"?>
<p:tagLst xmlns:p="http://schemas.openxmlformats.org/presentationml/2006/main">
  <p:tag name="AS_UNIQUEID" val="988"/>
</p:tagLst>
</file>

<file path=ppt/tags/tag337.xml><?xml version="1.0" encoding="utf-8"?>
<p:tagLst xmlns:p="http://schemas.openxmlformats.org/presentationml/2006/main">
  <p:tag name="AS_UNIQUEID" val="989"/>
</p:tagLst>
</file>

<file path=ppt/tags/tag338.xml><?xml version="1.0" encoding="utf-8"?>
<p:tagLst xmlns:p="http://schemas.openxmlformats.org/presentationml/2006/main">
  <p:tag name="AS_UNIQUEID" val="990"/>
</p:tagLst>
</file>

<file path=ppt/tags/tag339.xml><?xml version="1.0" encoding="utf-8"?>
<p:tagLst xmlns:p="http://schemas.openxmlformats.org/presentationml/2006/main">
  <p:tag name="AS_UNIQUEID" val="991"/>
</p:tagLst>
</file>

<file path=ppt/tags/tag34.xml><?xml version="1.0" encoding="utf-8"?>
<p:tagLst xmlns:p="http://schemas.openxmlformats.org/presentationml/2006/main">
  <p:tag name="AS_UNIQUEID" val="1032"/>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40.xml><?xml version="1.0" encoding="utf-8"?>
<p:tagLst xmlns:p="http://schemas.openxmlformats.org/presentationml/2006/main">
  <p:tag name="AS_UNIQUEID" val="1358"/>
</p:tagLst>
</file>

<file path=ppt/tags/tag341.xml><?xml version="1.0" encoding="utf-8"?>
<p:tagLst xmlns:p="http://schemas.openxmlformats.org/presentationml/2006/main">
  <p:tag name="AS_UNIQUEID" val="1359"/>
</p:tagLst>
</file>

<file path=ppt/tags/tag342.xml><?xml version="1.0" encoding="utf-8"?>
<p:tagLst xmlns:p="http://schemas.openxmlformats.org/presentationml/2006/main">
  <p:tag name="AS_UNIQUEID" val="1360"/>
</p:tagLst>
</file>

<file path=ppt/tags/tag343.xml><?xml version="1.0" encoding="utf-8"?>
<p:tagLst xmlns:p="http://schemas.openxmlformats.org/presentationml/2006/main">
  <p:tag name="AS_UNIQUEID" val="1365"/>
</p:tagLst>
</file>

<file path=ppt/tags/tag344.xml><?xml version="1.0" encoding="utf-8"?>
<p:tagLst xmlns:p="http://schemas.openxmlformats.org/presentationml/2006/main">
  <p:tag name="AS_UNIQUEID" val="1366"/>
</p:tagLst>
</file>

<file path=ppt/tags/tag345.xml><?xml version="1.0" encoding="utf-8"?>
<p:tagLst xmlns:p="http://schemas.openxmlformats.org/presentationml/2006/main">
  <p:tag name="AS_UNIQUEID" val="1367"/>
</p:tagLst>
</file>

<file path=ppt/tags/tag346.xml><?xml version="1.0" encoding="utf-8"?>
<p:tagLst xmlns:p="http://schemas.openxmlformats.org/presentationml/2006/main">
  <p:tag name="AS_UNIQUEID" val="1368"/>
</p:tagLst>
</file>

<file path=ppt/tags/tag347.xml><?xml version="1.0" encoding="utf-8"?>
<p:tagLst xmlns:p="http://schemas.openxmlformats.org/presentationml/2006/main">
  <p:tag name="AS_UNIQUEID" val="1369"/>
</p:tagLst>
</file>

<file path=ppt/tags/tag348.xml><?xml version="1.0" encoding="utf-8"?>
<p:tagLst xmlns:p="http://schemas.openxmlformats.org/presentationml/2006/main">
  <p:tag name="AS_UNIQUEID" val="1370"/>
</p:tagLst>
</file>

<file path=ppt/tags/tag349.xml><?xml version="1.0" encoding="utf-8"?>
<p:tagLst xmlns:p="http://schemas.openxmlformats.org/presentationml/2006/main">
  <p:tag name="AS_UNIQUEID" val="1371"/>
</p:tagLst>
</file>

<file path=ppt/tags/tag35.xml><?xml version="1.0" encoding="utf-8"?>
<p:tagLst xmlns:p="http://schemas.openxmlformats.org/presentationml/2006/main">
  <p:tag name="AS_UNIQUEID" val="1033"/>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0.xml><?xml version="1.0" encoding="utf-8"?>
<p:tagLst xmlns:p="http://schemas.openxmlformats.org/presentationml/2006/main">
  <p:tag name="AS_UNIQUEID" val="1372"/>
</p:tagLst>
</file>

<file path=ppt/tags/tag351.xml><?xml version="1.0" encoding="utf-8"?>
<p:tagLst xmlns:p="http://schemas.openxmlformats.org/presentationml/2006/main">
  <p:tag name="AS_UNIQUEID" val="1373"/>
</p:tagLst>
</file>

<file path=ppt/tags/tag352.xml><?xml version="1.0" encoding="utf-8"?>
<p:tagLst xmlns:p="http://schemas.openxmlformats.org/presentationml/2006/main">
  <p:tag name="AS_UNIQUEID" val="1374"/>
</p:tagLst>
</file>

<file path=ppt/tags/tag353.xml><?xml version="1.0" encoding="utf-8"?>
<p:tagLst xmlns:p="http://schemas.openxmlformats.org/presentationml/2006/main">
  <p:tag name="AS_UNIQUEID" val="1375"/>
</p:tagLst>
</file>

<file path=ppt/tags/tag354.xml><?xml version="1.0" encoding="utf-8"?>
<p:tagLst xmlns:p="http://schemas.openxmlformats.org/presentationml/2006/main">
  <p:tag name="AS_UNIQUEID" val="1376"/>
</p:tagLst>
</file>

<file path=ppt/tags/tag355.xml><?xml version="1.0" encoding="utf-8"?>
<p:tagLst xmlns:p="http://schemas.openxmlformats.org/presentationml/2006/main">
  <p:tag name="AS_UNIQUEID" val="1377"/>
</p:tagLst>
</file>

<file path=ppt/tags/tag356.xml><?xml version="1.0" encoding="utf-8"?>
<p:tagLst xmlns:p="http://schemas.openxmlformats.org/presentationml/2006/main">
  <p:tag name="AS_UNIQUEID" val="1378"/>
</p:tagLst>
</file>

<file path=ppt/tags/tag357.xml><?xml version="1.0" encoding="utf-8"?>
<p:tagLst xmlns:p="http://schemas.openxmlformats.org/presentationml/2006/main">
  <p:tag name="AS_UNIQUEID" val="1379"/>
</p:tagLst>
</file>

<file path=ppt/tags/tag358.xml><?xml version="1.0" encoding="utf-8"?>
<p:tagLst xmlns:p="http://schemas.openxmlformats.org/presentationml/2006/main">
  <p:tag name="AS_UNIQUEID" val="1380"/>
</p:tagLst>
</file>

<file path=ppt/tags/tag359.xml><?xml version="1.0" encoding="utf-8"?>
<p:tagLst xmlns:p="http://schemas.openxmlformats.org/presentationml/2006/main">
  <p:tag name="AS_UNIQUEID" val="1381"/>
</p:tagLst>
</file>

<file path=ppt/tags/tag36.xml><?xml version="1.0" encoding="utf-8"?>
<p:tagLst xmlns:p="http://schemas.openxmlformats.org/presentationml/2006/main">
  <p:tag name="AS_UNIQUEID" val="1034"/>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0.xml><?xml version="1.0" encoding="utf-8"?>
<p:tagLst xmlns:p="http://schemas.openxmlformats.org/presentationml/2006/main">
  <p:tag name="AS_UNIQUEID" val="1382"/>
</p:tagLst>
</file>

<file path=ppt/tags/tag361.xml><?xml version="1.0" encoding="utf-8"?>
<p:tagLst xmlns:p="http://schemas.openxmlformats.org/presentationml/2006/main">
  <p:tag name="AS_UNIQUEID" val="1383"/>
</p:tagLst>
</file>

<file path=ppt/tags/tag362.xml><?xml version="1.0" encoding="utf-8"?>
<p:tagLst xmlns:p="http://schemas.openxmlformats.org/presentationml/2006/main">
  <p:tag name="AS_UNIQUEID" val="1384"/>
</p:tagLst>
</file>

<file path=ppt/tags/tag363.xml><?xml version="1.0" encoding="utf-8"?>
<p:tagLst xmlns:p="http://schemas.openxmlformats.org/presentationml/2006/main">
  <p:tag name="AS_UNIQUEID" val="1385"/>
</p:tagLst>
</file>

<file path=ppt/tags/tag364.xml><?xml version="1.0" encoding="utf-8"?>
<p:tagLst xmlns:p="http://schemas.openxmlformats.org/presentationml/2006/main">
  <p:tag name="AS_UNIQUEID" val="1386"/>
</p:tagLst>
</file>

<file path=ppt/tags/tag365.xml><?xml version="1.0" encoding="utf-8"?>
<p:tagLst xmlns:p="http://schemas.openxmlformats.org/presentationml/2006/main">
  <p:tag name="AS_UNIQUEID" val="1387"/>
</p:tagLst>
</file>

<file path=ppt/tags/tag366.xml><?xml version="1.0" encoding="utf-8"?>
<p:tagLst xmlns:p="http://schemas.openxmlformats.org/presentationml/2006/main">
  <p:tag name="AS_UNIQUEID" val="1388"/>
</p:tagLst>
</file>

<file path=ppt/tags/tag367.xml><?xml version="1.0" encoding="utf-8"?>
<p:tagLst xmlns:p="http://schemas.openxmlformats.org/presentationml/2006/main">
  <p:tag name="AS_UNIQUEID" val="1389"/>
</p:tagLst>
</file>

<file path=ppt/tags/tag368.xml><?xml version="1.0" encoding="utf-8"?>
<p:tagLst xmlns:p="http://schemas.openxmlformats.org/presentationml/2006/main">
  <p:tag name="AS_UNIQUEID" val="1390"/>
</p:tagLst>
</file>

<file path=ppt/tags/tag369.xml><?xml version="1.0" encoding="utf-8"?>
<p:tagLst xmlns:p="http://schemas.openxmlformats.org/presentationml/2006/main">
  <p:tag name="AS_UNIQUEID" val="1391"/>
</p:tagLst>
</file>

<file path=ppt/tags/tag37.xml><?xml version="1.0" encoding="utf-8"?>
<p:tagLst xmlns:p="http://schemas.openxmlformats.org/presentationml/2006/main">
  <p:tag name="AS_UNIQUEID" val="103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70.xml><?xml version="1.0" encoding="utf-8"?>
<p:tagLst xmlns:p="http://schemas.openxmlformats.org/presentationml/2006/main">
  <p:tag name="AS_UNIQUEID" val="1392"/>
</p:tagLst>
</file>

<file path=ppt/tags/tag371.xml><?xml version="1.0" encoding="utf-8"?>
<p:tagLst xmlns:p="http://schemas.openxmlformats.org/presentationml/2006/main">
  <p:tag name="AS_UNIQUEID" val="1393"/>
</p:tagLst>
</file>

<file path=ppt/tags/tag372.xml><?xml version="1.0" encoding="utf-8"?>
<p:tagLst xmlns:p="http://schemas.openxmlformats.org/presentationml/2006/main">
  <p:tag name="AS_UNIQUEID" val="1362"/>
</p:tagLst>
</file>

<file path=ppt/tags/tag373.xml><?xml version="1.0" encoding="utf-8"?>
<p:tagLst xmlns:p="http://schemas.openxmlformats.org/presentationml/2006/main">
  <p:tag name="AS_UNIQUEID" val="1363"/>
</p:tagLst>
</file>

<file path=ppt/tags/tag374.xml><?xml version="1.0" encoding="utf-8"?>
<p:tagLst xmlns:p="http://schemas.openxmlformats.org/presentationml/2006/main">
  <p:tag name="AS_UNIQUEID" val="1395"/>
</p:tagLst>
</file>

<file path=ppt/tags/tag375.xml><?xml version="1.0" encoding="utf-8"?>
<p:tagLst xmlns:p="http://schemas.openxmlformats.org/presentationml/2006/main">
  <p:tag name="AS_UNIQUEID" val="1396"/>
</p:tagLst>
</file>

<file path=ppt/tags/tag376.xml><?xml version="1.0" encoding="utf-8"?>
<p:tagLst xmlns:p="http://schemas.openxmlformats.org/presentationml/2006/main">
  <p:tag name="AS_UNIQUEID" val="1397"/>
</p:tagLst>
</file>

<file path=ppt/tags/tag377.xml><?xml version="1.0" encoding="utf-8"?>
<p:tagLst xmlns:p="http://schemas.openxmlformats.org/presentationml/2006/main">
  <p:tag name="AS_UNIQUEID" val="1398"/>
</p:tagLst>
</file>

<file path=ppt/tags/tag378.xml><?xml version="1.0" encoding="utf-8"?>
<p:tagLst xmlns:p="http://schemas.openxmlformats.org/presentationml/2006/main">
  <p:tag name="AS_UNIQUEID" val="1399"/>
</p:tagLst>
</file>

<file path=ppt/tags/tag379.xml><?xml version="1.0" encoding="utf-8"?>
<p:tagLst xmlns:p="http://schemas.openxmlformats.org/presentationml/2006/main">
  <p:tag name="AS_UNIQUEID" val="1401"/>
</p:tagLst>
</file>

<file path=ppt/tags/tag38.xml><?xml version="1.0" encoding="utf-8"?>
<p:tagLst xmlns:p="http://schemas.openxmlformats.org/presentationml/2006/main">
  <p:tag name="AS_UNIQUEID" val="103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0.xml><?xml version="1.0" encoding="utf-8"?>
<p:tagLst xmlns:p="http://schemas.openxmlformats.org/presentationml/2006/main">
  <p:tag name="AS_UNIQUEID" val="1402"/>
</p:tagLst>
</file>

<file path=ppt/tags/tag381.xml><?xml version="1.0" encoding="utf-8"?>
<p:tagLst xmlns:p="http://schemas.openxmlformats.org/presentationml/2006/main">
  <p:tag name="AS_UNIQUEID" val="1404"/>
</p:tagLst>
</file>

<file path=ppt/tags/tag382.xml><?xml version="1.0" encoding="utf-8"?>
<p:tagLst xmlns:p="http://schemas.openxmlformats.org/presentationml/2006/main">
  <p:tag name="AS_UNIQUEID" val="1405"/>
</p:tagLst>
</file>

<file path=ppt/tags/tag383.xml><?xml version="1.0" encoding="utf-8"?>
<p:tagLst xmlns:p="http://schemas.openxmlformats.org/presentationml/2006/main">
  <p:tag name="AS_UNIQUEID" val="1406"/>
</p:tagLst>
</file>

<file path=ppt/tags/tag384.xml><?xml version="1.0" encoding="utf-8"?>
<p:tagLst xmlns:p="http://schemas.openxmlformats.org/presentationml/2006/main">
  <p:tag name="AS_UNIQUEID" val="1407"/>
</p:tagLst>
</file>

<file path=ppt/tags/tag385.xml><?xml version="1.0" encoding="utf-8"?>
<p:tagLst xmlns:p="http://schemas.openxmlformats.org/presentationml/2006/main">
  <p:tag name="AS_UNIQUEID" val="1408"/>
</p:tagLst>
</file>

<file path=ppt/tags/tag386.xml><?xml version="1.0" encoding="utf-8"?>
<p:tagLst xmlns:p="http://schemas.openxmlformats.org/presentationml/2006/main">
  <p:tag name="AS_UNIQUEID" val="1409"/>
</p:tagLst>
</file>

<file path=ppt/tags/tag387.xml><?xml version="1.0" encoding="utf-8"?>
<p:tagLst xmlns:p="http://schemas.openxmlformats.org/presentationml/2006/main">
  <p:tag name="AS_UNIQUEID" val="1410"/>
</p:tagLst>
</file>

<file path=ppt/tags/tag388.xml><?xml version="1.0" encoding="utf-8"?>
<p:tagLst xmlns:p="http://schemas.openxmlformats.org/presentationml/2006/main">
  <p:tag name="AS_UNIQUEID" val="1411"/>
</p:tagLst>
</file>

<file path=ppt/tags/tag389.xml><?xml version="1.0" encoding="utf-8"?>
<p:tagLst xmlns:p="http://schemas.openxmlformats.org/presentationml/2006/main">
  <p:tag name="AS_UNIQUEID" val="1412"/>
</p:tagLst>
</file>

<file path=ppt/tags/tag39.xml><?xml version="1.0" encoding="utf-8"?>
<p:tagLst xmlns:p="http://schemas.openxmlformats.org/presentationml/2006/main">
  <p:tag name="AS_UNIQUEID" val="103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0.xml><?xml version="1.0" encoding="utf-8"?>
<p:tagLst xmlns:p="http://schemas.openxmlformats.org/presentationml/2006/main">
  <p:tag name="AS_UNIQUEID" val="1413"/>
</p:tagLst>
</file>

<file path=ppt/tags/tag391.xml><?xml version="1.0" encoding="utf-8"?>
<p:tagLst xmlns:p="http://schemas.openxmlformats.org/presentationml/2006/main">
  <p:tag name="AS_UNIQUEID" val="1414"/>
</p:tagLst>
</file>

<file path=ppt/tags/tag392.xml><?xml version="1.0" encoding="utf-8"?>
<p:tagLst xmlns:p="http://schemas.openxmlformats.org/presentationml/2006/main">
  <p:tag name="AS_UNIQUEID" val="1415"/>
</p:tagLst>
</file>

<file path=ppt/tags/tag393.xml><?xml version="1.0" encoding="utf-8"?>
<p:tagLst xmlns:p="http://schemas.openxmlformats.org/presentationml/2006/main">
  <p:tag name="AS_UNIQUEID" val="1416"/>
</p:tagLst>
</file>

<file path=ppt/tags/tag394.xml><?xml version="1.0" encoding="utf-8"?>
<p:tagLst xmlns:p="http://schemas.openxmlformats.org/presentationml/2006/main">
  <p:tag name="AS_UNIQUEID" val="1417"/>
</p:tagLst>
</file>

<file path=ppt/tags/tag395.xml><?xml version="1.0" encoding="utf-8"?>
<p:tagLst xmlns:p="http://schemas.openxmlformats.org/presentationml/2006/main">
  <p:tag name="AS_UNIQUEID" val="1418"/>
</p:tagLst>
</file>

<file path=ppt/tags/tag396.xml><?xml version="1.0" encoding="utf-8"?>
<p:tagLst xmlns:p="http://schemas.openxmlformats.org/presentationml/2006/main">
  <p:tag name="AS_UNIQUEID" val="1419"/>
</p:tagLst>
</file>

<file path=ppt/tags/tag397.xml><?xml version="1.0" encoding="utf-8"?>
<p:tagLst xmlns:p="http://schemas.openxmlformats.org/presentationml/2006/main">
  <p:tag name="AS_UNIQUEID" val="1420"/>
</p:tagLst>
</file>

<file path=ppt/tags/tag398.xml><?xml version="1.0" encoding="utf-8"?>
<p:tagLst xmlns:p="http://schemas.openxmlformats.org/presentationml/2006/main">
  <p:tag name="AS_UNIQUEID" val="1421"/>
</p:tagLst>
</file>

<file path=ppt/tags/tag399.xml><?xml version="1.0" encoding="utf-8"?>
<p:tagLst xmlns:p="http://schemas.openxmlformats.org/presentationml/2006/main">
  <p:tag name="AS_UNIQUEID" val="1422"/>
</p:tagLst>
</file>

<file path=ppt/tags/tag4.xml><?xml version="1.0" encoding="utf-8"?>
<p:tagLst xmlns:p="http://schemas.openxmlformats.org/presentationml/2006/main">
  <p:tag name="AS_UNIQUEID" val="99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AS_UNIQUEID" val="103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00.xml><?xml version="1.0" encoding="utf-8"?>
<p:tagLst xmlns:p="http://schemas.openxmlformats.org/presentationml/2006/main">
  <p:tag name="AS_UNIQUEID" val="1423"/>
</p:tagLst>
</file>

<file path=ppt/tags/tag401.xml><?xml version="1.0" encoding="utf-8"?>
<p:tagLst xmlns:p="http://schemas.openxmlformats.org/presentationml/2006/main">
  <p:tag name="AS_UNIQUEID" val="1424"/>
</p:tagLst>
</file>

<file path=ppt/tags/tag402.xml><?xml version="1.0" encoding="utf-8"?>
<p:tagLst xmlns:p="http://schemas.openxmlformats.org/presentationml/2006/main">
  <p:tag name="AS_UNIQUEID" val="1425"/>
</p:tagLst>
</file>

<file path=ppt/tags/tag403.xml><?xml version="1.0" encoding="utf-8"?>
<p:tagLst xmlns:p="http://schemas.openxmlformats.org/presentationml/2006/main">
  <p:tag name="AS_UNIQUEID" val="1426"/>
</p:tagLst>
</file>

<file path=ppt/tags/tag404.xml><?xml version="1.0" encoding="utf-8"?>
<p:tagLst xmlns:p="http://schemas.openxmlformats.org/presentationml/2006/main">
  <p:tag name="AS_UNIQUEID" val="1427"/>
</p:tagLst>
</file>

<file path=ppt/tags/tag405.xml><?xml version="1.0" encoding="utf-8"?>
<p:tagLst xmlns:p="http://schemas.openxmlformats.org/presentationml/2006/main">
  <p:tag name="AS_UNIQUEID" val="1428"/>
</p:tagLst>
</file>

<file path=ppt/tags/tag406.xml><?xml version="1.0" encoding="utf-8"?>
<p:tagLst xmlns:p="http://schemas.openxmlformats.org/presentationml/2006/main">
  <p:tag name="AS_UNIQUEID" val="1429"/>
</p:tagLst>
</file>

<file path=ppt/tags/tag407.xml><?xml version="1.0" encoding="utf-8"?>
<p:tagLst xmlns:p="http://schemas.openxmlformats.org/presentationml/2006/main">
  <p:tag name="AS_UNIQUEID" val="1430"/>
</p:tagLst>
</file>

<file path=ppt/tags/tag408.xml><?xml version="1.0" encoding="utf-8"?>
<p:tagLst xmlns:p="http://schemas.openxmlformats.org/presentationml/2006/main">
  <p:tag name="AS_UNIQUEID" val="1431"/>
</p:tagLst>
</file>

<file path=ppt/tags/tag409.xml><?xml version="1.0" encoding="utf-8"?>
<p:tagLst xmlns:p="http://schemas.openxmlformats.org/presentationml/2006/main">
  <p:tag name="AS_UNIQUEID" val="1432"/>
</p:tagLst>
</file>

<file path=ppt/tags/tag41.xml><?xml version="1.0" encoding="utf-8"?>
<p:tagLst xmlns:p="http://schemas.openxmlformats.org/presentationml/2006/main">
  <p:tag name="AS_UNIQUEID" val="104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0.xml><?xml version="1.0" encoding="utf-8"?>
<p:tagLst xmlns:p="http://schemas.openxmlformats.org/presentationml/2006/main">
  <p:tag name="AS_UNIQUEID" val="1433"/>
</p:tagLst>
</file>

<file path=ppt/tags/tag411.xml><?xml version="1.0" encoding="utf-8"?>
<p:tagLst xmlns:p="http://schemas.openxmlformats.org/presentationml/2006/main">
  <p:tag name="AS_UNIQUEID" val="1434"/>
</p:tagLst>
</file>

<file path=ppt/tags/tag412.xml><?xml version="1.0" encoding="utf-8"?>
<p:tagLst xmlns:p="http://schemas.openxmlformats.org/presentationml/2006/main">
  <p:tag name="AS_UNIQUEID" val="1435"/>
</p:tagLst>
</file>

<file path=ppt/tags/tag413.xml><?xml version="1.0" encoding="utf-8"?>
<p:tagLst xmlns:p="http://schemas.openxmlformats.org/presentationml/2006/main">
  <p:tag name="AS_UNIQUEID" val="1440"/>
</p:tagLst>
</file>

<file path=ppt/tags/tag414.xml><?xml version="1.0" encoding="utf-8"?>
<p:tagLst xmlns:p="http://schemas.openxmlformats.org/presentationml/2006/main">
  <p:tag name="AS_UNIQUEID" val="1441"/>
</p:tagLst>
</file>

<file path=ppt/tags/tag415.xml><?xml version="1.0" encoding="utf-8"?>
<p:tagLst xmlns:p="http://schemas.openxmlformats.org/presentationml/2006/main">
  <p:tag name="AS_UNIQUEID" val="1442"/>
</p:tagLst>
</file>

<file path=ppt/tags/tag416.xml><?xml version="1.0" encoding="utf-8"?>
<p:tagLst xmlns:p="http://schemas.openxmlformats.org/presentationml/2006/main">
  <p:tag name="AS_UNIQUEID" val="1443"/>
</p:tagLst>
</file>

<file path=ppt/tags/tag417.xml><?xml version="1.0" encoding="utf-8"?>
<p:tagLst xmlns:p="http://schemas.openxmlformats.org/presentationml/2006/main">
  <p:tag name="AS_UNIQUEID" val="1444"/>
</p:tagLst>
</file>

<file path=ppt/tags/tag418.xml><?xml version="1.0" encoding="utf-8"?>
<p:tagLst xmlns:p="http://schemas.openxmlformats.org/presentationml/2006/main">
  <p:tag name="AS_UNIQUEID" val="1445"/>
</p:tagLst>
</file>

<file path=ppt/tags/tag419.xml><?xml version="1.0" encoding="utf-8"?>
<p:tagLst xmlns:p="http://schemas.openxmlformats.org/presentationml/2006/main">
  <p:tag name="AS_UNIQUEID" val="1446"/>
</p:tagLst>
</file>

<file path=ppt/tags/tag42.xml><?xml version="1.0" encoding="utf-8"?>
<p:tagLst xmlns:p="http://schemas.openxmlformats.org/presentationml/2006/main">
  <p:tag name="AS_UNIQUEID" val="104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0.xml><?xml version="1.0" encoding="utf-8"?>
<p:tagLst xmlns:p="http://schemas.openxmlformats.org/presentationml/2006/main">
  <p:tag name="AS_UNIQUEID" val="1437"/>
</p:tagLst>
</file>

<file path=ppt/tags/tag421.xml><?xml version="1.0" encoding="utf-8"?>
<p:tagLst xmlns:p="http://schemas.openxmlformats.org/presentationml/2006/main">
  <p:tag name="AS_UNIQUEID" val="1438"/>
</p:tagLst>
</file>

<file path=ppt/tags/tag422.xml><?xml version="1.0" encoding="utf-8"?>
<p:tagLst xmlns:p="http://schemas.openxmlformats.org/presentationml/2006/main">
  <p:tag name="AS_UNIQUEID" val="185"/>
</p:tagLst>
</file>

<file path=ppt/tags/tag423.xml><?xml version="1.0" encoding="utf-8"?>
<p:tagLst xmlns:p="http://schemas.openxmlformats.org/presentationml/2006/main">
  <p:tag name="AS_UNIQUEID" val="186"/>
</p:tagLst>
</file>

<file path=ppt/tags/tag424.xml><?xml version="1.0" encoding="utf-8"?>
<p:tagLst xmlns:p="http://schemas.openxmlformats.org/presentationml/2006/main">
  <p:tag name="AS_UNIQUEID" val="1451"/>
</p:tagLst>
</file>

<file path=ppt/tags/tag425.xml><?xml version="1.0" encoding="utf-8"?>
<p:tagLst xmlns:p="http://schemas.openxmlformats.org/presentationml/2006/main">
  <p:tag name="AS_UNIQUEID" val="1452"/>
</p:tagLst>
</file>

<file path=ppt/tags/tag426.xml><?xml version="1.0" encoding="utf-8"?>
<p:tagLst xmlns:p="http://schemas.openxmlformats.org/presentationml/2006/main">
  <p:tag name="AS_UNIQUEID" val="1448"/>
</p:tagLst>
</file>

<file path=ppt/tags/tag427.xml><?xml version="1.0" encoding="utf-8"?>
<p:tagLst xmlns:p="http://schemas.openxmlformats.org/presentationml/2006/main">
  <p:tag name="AS_UNIQUEID" val="1449"/>
</p:tagLst>
</file>

<file path=ppt/tags/tag428.xml><?xml version="1.0" encoding="utf-8"?>
<p:tagLst xmlns:p="http://schemas.openxmlformats.org/presentationml/2006/main">
  <p:tag name="AS_UNIQUEID" val="1153"/>
</p:tagLst>
</file>

<file path=ppt/tags/tag429.xml><?xml version="1.0" encoding="utf-8"?>
<p:tagLst xmlns:p="http://schemas.openxmlformats.org/presentationml/2006/main">
  <p:tag name="AS_UNIQUEID" val="1154"/>
</p:tagLst>
</file>

<file path=ppt/tags/tag43.xml><?xml version="1.0" encoding="utf-8"?>
<p:tagLst xmlns:p="http://schemas.openxmlformats.org/presentationml/2006/main">
  <p:tag name="AS_UNIQUEID" val="104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30.xml><?xml version="1.0" encoding="utf-8"?>
<p:tagLst xmlns:p="http://schemas.openxmlformats.org/presentationml/2006/main">
  <p:tag name="AS_UNIQUEID" val="1155"/>
</p:tagLst>
</file>

<file path=ppt/tags/tag431.xml><?xml version="1.0" encoding="utf-8"?>
<p:tagLst xmlns:p="http://schemas.openxmlformats.org/presentationml/2006/main">
  <p:tag name="AS_UNIQUEID" val="1156"/>
</p:tagLst>
</file>

<file path=ppt/tags/tag432.xml><?xml version="1.0" encoding="utf-8"?>
<p:tagLst xmlns:p="http://schemas.openxmlformats.org/presentationml/2006/main">
  <p:tag name="AS_UNIQUEID" val="1157"/>
</p:tagLst>
</file>

<file path=ppt/tags/tag433.xml><?xml version="1.0" encoding="utf-8"?>
<p:tagLst xmlns:p="http://schemas.openxmlformats.org/presentationml/2006/main">
  <p:tag name="AS_UNIQUEID" val="1158"/>
</p:tagLst>
</file>

<file path=ppt/tags/tag434.xml><?xml version="1.0" encoding="utf-8"?>
<p:tagLst xmlns:p="http://schemas.openxmlformats.org/presentationml/2006/main">
  <p:tag name="AS_OS" val="Unix 3.10 unknown"/>
  <p:tag name="AS_RELEASE_DATE" val="2020.11.30"/>
  <p:tag name="AS_TITLE" val="Aspose.Slides for Java"/>
  <p:tag name="AS_VERSION" val="20.11"/>
  <p:tag name="KSO_WPP_MARK_KEY" val="0d6f157b-93cf-474d-ac68-8f54c45bc921"/>
</p:tagLst>
</file>

<file path=ppt/tags/tag44.xml><?xml version="1.0" encoding="utf-8"?>
<p:tagLst xmlns:p="http://schemas.openxmlformats.org/presentationml/2006/main">
  <p:tag name="AS_UNIQUEID" val="1044"/>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AS_UNIQUEID" val="104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AS_UNIQUEID" val="1046"/>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AS_UNIQUEID" val="1047"/>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AS_UNIQUEID" val="1049"/>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AS_UNIQUEID" val="1050"/>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AS_UNIQUEID" val="99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AS_UNIQUEID" val="1051"/>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AS_UNIQUEID" val="1052"/>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AS_UNIQUEID" val="105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AS_UNIQUEID" val="105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AS_UNIQUEID" val="105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AS_UNIQUEID" val="105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AS_UNIQUEID" val="105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AS_UNIQUEID" val="1061"/>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AS_UNIQUEID" val="1062"/>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AS_UNIQUEID" val="1063"/>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AS_UNIQUEID" val="99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AS_UNIQUEID" val="1064"/>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1.xml><?xml version="1.0" encoding="utf-8"?>
<p:tagLst xmlns:p="http://schemas.openxmlformats.org/presentationml/2006/main">
  <p:tag name="AS_UNIQUEID" val="1065"/>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2.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3.xml><?xml version="1.0" encoding="utf-8"?>
<p:tagLst xmlns:p="http://schemas.openxmlformats.org/presentationml/2006/main">
  <p:tag name="AS_UNIQUEID" val="106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4.xml><?xml version="1.0" encoding="utf-8"?>
<p:tagLst xmlns:p="http://schemas.openxmlformats.org/presentationml/2006/main">
  <p:tag name="AS_UNIQUEID" val="106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5.xml><?xml version="1.0" encoding="utf-8"?>
<p:tagLst xmlns:p="http://schemas.openxmlformats.org/presentationml/2006/main">
  <p:tag name="AS_UNIQUEID" val="106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6.xml><?xml version="1.0" encoding="utf-8"?>
<p:tagLst xmlns:p="http://schemas.openxmlformats.org/presentationml/2006/main">
  <p:tag name="AS_UNIQUEID" val="107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7.xml><?xml version="1.0" encoding="utf-8"?>
<p:tagLst xmlns:p="http://schemas.openxmlformats.org/presentationml/2006/main">
  <p:tag name="AS_UNIQUEID" val="107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8.xml><?xml version="1.0" encoding="utf-8"?>
<p:tagLst xmlns:p="http://schemas.openxmlformats.org/presentationml/2006/main">
  <p:tag name="AS_UNIQUEID" val="107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9.xml><?xml version="1.0" encoding="utf-8"?>
<p:tagLst xmlns:p="http://schemas.openxmlformats.org/presentationml/2006/main">
  <p:tag name="AS_UNIQUEID" val="107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xml><?xml version="1.0" encoding="utf-8"?>
<p:tagLst xmlns:p="http://schemas.openxmlformats.org/presentationml/2006/main">
  <p:tag name="AS_UNIQUEID" val="1000"/>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AS_UNIQUEID" val="107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1.xml><?xml version="1.0" encoding="utf-8"?>
<p:tagLst xmlns:p="http://schemas.openxmlformats.org/presentationml/2006/main">
  <p:tag name="AS_UNIQUEID" val="107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2.xml><?xml version="1.0" encoding="utf-8"?>
<p:tagLst xmlns:p="http://schemas.openxmlformats.org/presentationml/2006/main">
  <p:tag name="AS_UNIQUEID" val="107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3.xml><?xml version="1.0" encoding="utf-8"?>
<p:tagLst xmlns:p="http://schemas.openxmlformats.org/presentationml/2006/main">
  <p:tag name="AS_UNIQUEID" val="107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74.xml><?xml version="1.0" encoding="utf-8"?>
<p:tagLst xmlns:p="http://schemas.openxmlformats.org/presentationml/2006/main">
  <p:tag name="AS_UNIQUEID" val="108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75.xml><?xml version="1.0" encoding="utf-8"?>
<p:tagLst xmlns:p="http://schemas.openxmlformats.org/presentationml/2006/main">
  <p:tag name="AS_UNIQUEID" val="108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76.xml><?xml version="1.0" encoding="utf-8"?>
<p:tagLst xmlns:p="http://schemas.openxmlformats.org/presentationml/2006/main">
  <p:tag name="AS_UNIQUEID" val="108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77.xml><?xml version="1.0" encoding="utf-8"?>
<p:tagLst xmlns:p="http://schemas.openxmlformats.org/presentationml/2006/main">
  <p:tag name="AS_UNIQUEID" val="108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78.xml><?xml version="1.0" encoding="utf-8"?>
<p:tagLst xmlns:p="http://schemas.openxmlformats.org/presentationml/2006/main">
  <p:tag name="AS_UNIQUEID" val="108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79.xml><?xml version="1.0" encoding="utf-8"?>
<p:tagLst xmlns:p="http://schemas.openxmlformats.org/presentationml/2006/main">
  <p:tag name="AS_UNIQUEID" val="108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8.xml><?xml version="1.0" encoding="utf-8"?>
<p:tagLst xmlns:p="http://schemas.openxmlformats.org/presentationml/2006/main">
  <p:tag name="AS_UNIQUEID" val="100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AS_UNIQUEID" val="108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81.xml><?xml version="1.0" encoding="utf-8"?>
<p:tagLst xmlns:p="http://schemas.openxmlformats.org/presentationml/2006/main">
  <p:tag name="AS_UNIQUEID" val="108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82.xml><?xml version="1.0" encoding="utf-8"?>
<p:tagLst xmlns:p="http://schemas.openxmlformats.org/presentationml/2006/main">
  <p:tag name="AS_UNIQUEID" val="108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83.xml><?xml version="1.0" encoding="utf-8"?>
<p:tagLst xmlns:p="http://schemas.openxmlformats.org/presentationml/2006/main">
  <p:tag name="AS_UNIQUEID" val="109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84.xml><?xml version="1.0" encoding="utf-8"?>
<p:tagLst xmlns:p="http://schemas.openxmlformats.org/presentationml/2006/main">
  <p:tag name="AS_UNIQUEID" val="109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85.xml><?xml version="1.0" encoding="utf-8"?>
<p:tagLst xmlns:p="http://schemas.openxmlformats.org/presentationml/2006/main">
  <p:tag name="AS_UNIQUEID" val="109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86.xml><?xml version="1.0" encoding="utf-8"?>
<p:tagLst xmlns:p="http://schemas.openxmlformats.org/presentationml/2006/main">
  <p:tag name="AS_UNIQUEID" val="109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87.xml><?xml version="1.0" encoding="utf-8"?>
<p:tagLst xmlns:p="http://schemas.openxmlformats.org/presentationml/2006/main">
  <p:tag name="AS_UNIQUEID" val="109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88.xml><?xml version="1.0" encoding="utf-8"?>
<p:tagLst xmlns:p="http://schemas.openxmlformats.org/presentationml/2006/main">
  <p:tag name="AS_UNIQUEID" val="109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89.xml><?xml version="1.0" encoding="utf-8"?>
<p:tagLst xmlns:p="http://schemas.openxmlformats.org/presentationml/2006/main">
  <p:tag name="AS_UNIQUEID" val="109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xml><?xml version="1.0" encoding="utf-8"?>
<p:tagLst xmlns:p="http://schemas.openxmlformats.org/presentationml/2006/main">
  <p:tag name="AS_UNIQUEID" val="100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AS_UNIQUEID" val="109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1.xml><?xml version="1.0" encoding="utf-8"?>
<p:tagLst xmlns:p="http://schemas.openxmlformats.org/presentationml/2006/main">
  <p:tag name="AS_UNIQUEID" val="109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2.xml><?xml version="1.0" encoding="utf-8"?>
<p:tagLst xmlns:p="http://schemas.openxmlformats.org/presentationml/2006/main">
  <p:tag name="AS_UNIQUEID" val="110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93.xml><?xml version="1.0" encoding="utf-8"?>
<p:tagLst xmlns:p="http://schemas.openxmlformats.org/presentationml/2006/main">
  <p:tag name="AS_UNIQUEID" val="110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94.xml><?xml version="1.0" encoding="utf-8"?>
<p:tagLst xmlns:p="http://schemas.openxmlformats.org/presentationml/2006/main">
  <p:tag name="AS_UNIQUEID" val="110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95.xml><?xml version="1.0" encoding="utf-8"?>
<p:tagLst xmlns:p="http://schemas.openxmlformats.org/presentationml/2006/main">
  <p:tag name="AS_UNIQUEID" val="110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96.xml><?xml version="1.0" encoding="utf-8"?>
<p:tagLst xmlns:p="http://schemas.openxmlformats.org/presentationml/2006/main">
  <p:tag name="AS_UNIQUEID" val="1106"/>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97.xml><?xml version="1.0" encoding="utf-8"?>
<p:tagLst xmlns:p="http://schemas.openxmlformats.org/presentationml/2006/main">
  <p:tag name="AS_UNIQUEID" val="1107"/>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98.xml><?xml version="1.0" encoding="utf-8"?>
<p:tagLst xmlns:p="http://schemas.openxmlformats.org/presentationml/2006/main">
  <p:tag name="AS_UNIQUEID" val="1108"/>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99.xml><?xml version="1.0" encoding="utf-8"?>
<p:tagLst xmlns:p="http://schemas.openxmlformats.org/presentationml/2006/main">
  <p:tag name="AS_UNIQUEID" val="111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heme/theme1.xml><?xml version="1.0" encoding="utf-8"?>
<a:theme xmlns:a="http://schemas.openxmlformats.org/drawingml/2006/main" name="第一PPT模板网-WWW.1PPT.COM​">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4274</Words>
  <Application>WPS 演示</Application>
  <PresentationFormat>宽屏</PresentationFormat>
  <Paragraphs>535</Paragraphs>
  <Slides>23</Slides>
  <Notes>9</Notes>
  <HiddenSlides>0</HiddenSlides>
  <MMClips>0</MMClips>
  <ScaleCrop>false</ScaleCrop>
  <HeadingPairs>
    <vt:vector size="6" baseType="variant">
      <vt:variant>
        <vt:lpstr>已用的字体</vt:lpstr>
      </vt:variant>
      <vt:variant>
        <vt:i4>27</vt:i4>
      </vt:variant>
      <vt:variant>
        <vt:lpstr>主题</vt:lpstr>
      </vt:variant>
      <vt:variant>
        <vt:i4>2</vt:i4>
      </vt:variant>
      <vt:variant>
        <vt:lpstr>幻灯片标题</vt:lpstr>
      </vt:variant>
      <vt:variant>
        <vt:i4>23</vt:i4>
      </vt:variant>
    </vt:vector>
  </HeadingPairs>
  <TitlesOfParts>
    <vt:vector size="52" baseType="lpstr">
      <vt:lpstr>Arial</vt:lpstr>
      <vt:lpstr>宋体</vt:lpstr>
      <vt:lpstr>Wingdings</vt:lpstr>
      <vt:lpstr>微软雅黑</vt:lpstr>
      <vt:lpstr>Wingdings</vt:lpstr>
      <vt:lpstr>隶书</vt:lpstr>
      <vt:lpstr>Segoe UI</vt:lpstr>
      <vt:lpstr>汉仪雅酷黑简</vt:lpstr>
      <vt:lpstr>Calibri</vt:lpstr>
      <vt:lpstr>Times New Roman</vt:lpstr>
      <vt:lpstr>方正粗黑宋简体</vt:lpstr>
      <vt:lpstr>方正清楷 简</vt:lpstr>
      <vt:lpstr>庞门正道标题体</vt:lpstr>
      <vt:lpstr>黑体</vt:lpstr>
      <vt:lpstr>楷体</vt:lpstr>
      <vt:lpstr>仿宋</vt:lpstr>
      <vt:lpstr>方正北魏楷书简体</vt:lpstr>
      <vt:lpstr>方正宋刻本秀楷简体</vt:lpstr>
      <vt:lpstr>Calibri</vt:lpstr>
      <vt:lpstr>Arial Unicode MS</vt:lpstr>
      <vt:lpstr>方正清刻本悦宋简体</vt:lpstr>
      <vt:lpstr>DFKai-SB</vt:lpstr>
      <vt:lpstr>汉仪尚巍手书W</vt:lpstr>
      <vt:lpstr>田氏颜体大字库</vt:lpstr>
      <vt:lpstr>NumberOnly</vt:lpstr>
      <vt:lpstr>华康行书体W5</vt:lpstr>
      <vt:lpstr>MingLiU-ExtB</vt:lpstr>
      <vt:lpstr>第一PPT模板网-WWW.1PPT.COM​</vt:lpstr>
      <vt:lpstr>1_Office 主题​​</vt:lpstr>
      <vt:lpstr>PowerPoint 演示文稿</vt:lpstr>
      <vt:lpstr>PowerPoint 演示文稿</vt:lpstr>
      <vt:lpstr>PowerPoint 演示文稿</vt:lpstr>
      <vt:lpstr>PowerPoint 演示文稿</vt:lpstr>
      <vt:lpstr>一、旧邦弥新：清政府的自救运动</vt:lpstr>
      <vt:lpstr>PowerPoint 演示文稿</vt:lpstr>
      <vt:lpstr>PowerPoint 演示文稿</vt:lpstr>
      <vt:lpstr>二、改换天地：辛亥革命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三、春秋成败</vt:lpstr>
      <vt:lpstr>PowerPoint 演示文稿</vt:lpstr>
      <vt:lpstr>PowerPoint 演示文稿</vt:lpstr>
    </vt:vector>
  </TitlesOfParts>
  <Company>第一PPT模板网-WWW.1PPT.COM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lastModifiedBy>婷之鹤</cp:lastModifiedBy>
  <cp:revision>16</cp:revision>
  <cp:lastPrinted>2021-10-25T15:57:00Z</cp:lastPrinted>
  <dcterms:created xsi:type="dcterms:W3CDTF">2021-10-25T15:57:00Z</dcterms:created>
  <dcterms:modified xsi:type="dcterms:W3CDTF">2023-02-21T09:00:59Z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10867685AE324944B972E70588B1545F</vt:lpwstr>
  </property>
  <property fmtid="{D5CDD505-2E9C-101B-9397-08002B2CF9AE}" pid="7" name="KSOProductBuildVer">
    <vt:lpwstr>2052-11.1.0.13703</vt:lpwstr>
  </property>
</Properties>
</file>