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1" r:id="rId4"/>
    <p:sldId id="3130" r:id="rId5"/>
    <p:sldId id="260" r:id="rId6"/>
    <p:sldId id="3131" r:id="rId7"/>
    <p:sldId id="258" r:id="rId8"/>
    <p:sldId id="3132" r:id="rId9"/>
    <p:sldId id="259" r:id="rId10"/>
    <p:sldId id="3128" r:id="rId11"/>
    <p:sldId id="3129" r:id="rId12"/>
    <p:sldId id="262" r:id="rId13"/>
    <p:sldId id="567" r:id="rId14"/>
    <p:sldId id="277" r:id="rId15"/>
    <p:sldId id="3126" r:id="rId16"/>
    <p:sldId id="453" r:id="rId17"/>
    <p:sldId id="263" r:id="rId18"/>
    <p:sldId id="267" r:id="rId19"/>
    <p:sldId id="3114" r:id="rId20"/>
    <p:sldId id="264" r:id="rId21"/>
    <p:sldId id="1102" r:id="rId22"/>
    <p:sldId id="455" r:id="rId23"/>
    <p:sldId id="1086" r:id="rId24"/>
    <p:sldId id="271" r:id="rId25"/>
    <p:sldId id="468" r:id="rId26"/>
    <p:sldId id="308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7F89"/>
    <a:srgbClr val="A2633C"/>
    <a:srgbClr val="F9F9F9"/>
    <a:srgbClr val="6CA1AC"/>
    <a:srgbClr val="E4DBCC"/>
    <a:srgbClr val="BC774B"/>
    <a:srgbClr val="BBD4D9"/>
    <a:srgbClr val="CBA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showGuides="1">
      <p:cViewPr varScale="1">
        <p:scale>
          <a:sx n="78" d="100"/>
          <a:sy n="78" d="100"/>
        </p:scale>
        <p:origin x="315" y="57"/>
      </p:cViewPr>
      <p:guideLst>
        <p:guide orient="horz" pos="272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6" units="1/cm"/>
          <inkml:channelProperty channel="Y" name="resolution" value="28.34646" units="1/cm"/>
        </inkml:channelProperties>
      </inkml:inkSource>
      <inkml:timestamp xml:id="ts0" timeString="2020-10-24T17:34:53"/>
    </inkml:context>
    <inkml:brush xml:id="br0">
      <inkml:brushProperty name="width" value="0.79365" units="cm"/>
      <inkml:brushProperty name="height" value="0.79365" units="cm"/>
      <inkml:brushProperty name="color" value="#FAF200"/>
      <inkml:brushProperty name="transparency" value="128"/>
    </inkml:brush>
  </inkml:definitions>
  <inkml:trace contextRef="#ctx0" brushRef="#br0">21800 13800,'-150'150,"-25"-50,0 0,-75 100,0 0,-50 75,0 0,225-225,0 0,-225 225,0 0,-50 100,0 0,-200 75,0 0,50 0,0 0,-100 50,0 0,150-100,0 0,-25-50,0 0,175-50,0 0,100-75,0 0,100-125,0 0,100-75,0 0,150-125,0 0,175-175,0 0,225-100,0 0,-400 275,0 0,-25-25,0 0,150-75,0 0,425-300,0 0,75 0,0 0,50-75,0 0,-25 75,0 0,25 0,0 0,50 25,0 0,-200 125,0 0,-125 75,0 0,-250 125,0 0,25 0,0 0,-275 150,0 0,-300 100,0 0,-200 250,0 0,-225 125,0 0,-175 150,0 0,-25 50,0 0,-50 25,0 0,25 25,0 0,0-75,0 0,175-25,0 0,150-125,0 0,125-125,0 0,250-200,0 0,225-175,0 0,375-150,0 0,150-275,0 0,250-75,0 0,125-150,0 0,100 0,0 0,100 0,0 0,-25 50,0 0,-100 100,0 0,0-25,0 0,-175 125,0 0,-200 100,0 0,-200 100,0 0,-350 150,0 0,-300 200,0 0,-325 250,0 0,-350 175,0 0,-200 100,0 0,-100 125,0 0,0 0,0 0,50 25,0 0,100-50,0 0,200-75,0 0,225-200,0 0,300-125,0 0,275-200,0 0,200-175,0 0,450-325,0 0,100-150,0 0,250-125,0 0,175-75,0 0,100-25,0 0,-25 25,0 0,-50 75,0 0,-425 200,0 0,350-150,0 0,-425 300,0 0,-350 100,0 0,-225 150,0 0,-425 225,0 0,-450 225,0 0,-275 200,0 0,-200 200,0 0,-150 100,0 0,75 0,0 0,100 25,0 0,175-100,0 0,350-200,0 0,250-200,0 0,325-250,0 0,275-225,0 0,425-375,0 0,225-200,0 0,275-200,0 0,225-100,0 0,100 25,0 0,-50 50,0 0,25 0,0 0,0 25,0 0,-225 125,0 0,-200 150,0 0,-325 200,0 0,-350 175,0 0,-300 150,0 0,-400 250,0 0,-400 200,0 0,-250 225,0 0,-175 150,0 0,-200 125,0 0,125 25,0 0,75-25,0 0,275-175,0 0,275-150,0 0,400-250,0 0,300-275,0 0,400-225,0 0,375-350,0 0,275-250,0 0,100-100,0 0,175-75,0 0,100 50,0 0,-125 100,0 0,-100 125,0 0,-150 75,0 0,-275 200,0 0,-300 150,0 0,-350 125,0 0,-400 175,0 0,-450 250,0 0,-325 250,0 0,-175 100,0 0,-150 150,0 0,0 75,0 0,125 0,0 0,100 0,0 0,250-150,0 0,325-225,0 0,375-300,0 0,425-250,0 0,375-350,0 0,325-250,0 0,200-200,0 0,175-125,0 0,150-75,0 0,50 50,0 0,-175 150,0 0,-175 175,0 0,-250 175,0 0,-375 175,0 0,-250 175,0 0,-300 150,0 0,-475 275,0 0,-375 200,0 0,-250 200,0 0,-150 100,0 0,-75 75,0 0,200-75,0 0,200-50,0 0,275-175,0 0,250-225,0 0,350-225,0 0,375-200,0 0,350-350,0 0,375-300,0 0,250-225,0 0,125 0,0 0,-25 25,0 0,0 75,0 0,-100 100,0 0,-300 250,0 0,-350 225,0 0,-400 200,0 0,-425 300,0 0,-550 250,0 0,-350 200,0 0,-225 175,0 0,-125 100,0 0,175-25,0 0,150-25,0 0,225-150,0 0,375-200,0 0,350-325,0 0,400-200,0 0,350-375,0 0,350-300,0 0,200-200,0 0,100-100,0 0,100 0,0 0,-50 75,0 0,-125 150,0 0,-275 150,0 0,-250 200,0 0,-400 250,0 0,-325 200,0 0,-575 275,0 0,-325 250,0 0,-200 150,0 0,-50 75,0 0,25 50,0 0,225-150,0 0,225-125,0 0,400-250,0 0,325-250,0 0,350-225,0 0,475-375,0 0,250-300,0 0,225-150,0 0,25-25,0 0,-25 125,0 0,-75 100,0 0,-250 200,0 0,-250 200,0 0,-425 225,0 0,-350 225,0 0,-500 250,0 0,-300 175,0 0,-100 150,0 0,100-50,0 0,125-50,0 0,150-125,0 0,275-125,0 0,150-150,0 0,200-175,0 0,25-25</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6" units="1/cm"/>
          <inkml:channelProperty channel="Y" name="resolution" value="28.34646" units="1/cm"/>
        </inkml:channelProperties>
      </inkml:inkSource>
      <inkml:timestamp xml:id="ts0" timeString="2020-10-24T17:35:09"/>
    </inkml:context>
    <inkml:brush xml:id="br0">
      <inkml:brushProperty name="width" value="0.79365" units="cm"/>
      <inkml:brushProperty name="height" value="0.79365" units="cm"/>
      <inkml:brushProperty name="color" value="#0DBEFF"/>
      <inkml:brushProperty name="transparency" value="128"/>
    </inkml:brush>
  </inkml:definitions>
  <inkml:trace contextRef="#ctx0" brushRef="#br0">66450 17850,'300'-200,"-50"25,0 0,150-75,0 0,-100-25,0 0,25 75,0 0,175-75,0 0,-25-75,0 0,125 25,0 0,-75 0,0 0,75 0,0 0,-150 75,0 0,-25 100,0 0,-200 75,0 0,-175 50,0 0,-150 125,0 0,-375 225,0 0,-150 125,0 0,-200 75,0 0,-100 150,0 0,0 75,0 0,350-250,0 0,-300 275,0 0,450-375,0 0,125-100,0 0,200-150,0 0,150-125,0 0,325-175,0 0,125-225,0 0,275-75,0 0,75-100,0 0,0 25,0 0,75-25,0 0,75 50,0 0,0-25,0 0,-75 100,0 0,-100 25,0 0,-225 100,0 0,-175 175,0 0,-275 100,0 0,-275 150,0 0,-375 225,0 0,-225 125,0 0,-250 125,0 0,-75 50,0 0,-25 75,0 0,75-75,0 0,125-100,0 0,125 0,0 0,300-175,0 0,275-175,0 0,150-125,0 0,250-75,0 0,175-150,0 0,300-175,0 0,125-125,0 0,125 0,0 0,175-100,0 0,50 50,0 0,0 0,0 0,0 25,0 0,-150 50,0 0,-250 125,0 0,-250 125,0 0,-325 150,0 0,-250 75,0 0,-400 275,0 0,-450 175,0 0,-250 75,0 0,-350 225,0 0,50 75,0 0,-125 75,0 0,25 75,0 0,250-100,0 0,250-150,0 0,300-175,0 0,400-250,0 0,300-175,0 0,250-200,0 0,375-325,0 0,175-175,0 0,175-125,0 0,175-75,0 0,50 0,0 0,75-25,0 0,-50 25,0 0,-50 125,0 0,-75-25,0 0,-225 200,0 0,-200 75,0 0,-275 175,0 0,-225 125,0 0,-200 50,0 0,-550 375,0 0,-275 125,0 0,-275 175,0 0,-200 150,0 0,-50 100,0 0,150 0,0 0,50 0,0 0,425-275,0 0,375-275,0 0,300-225,0 0,450-250,0 0,400-350,0 0,275-225,0 0,225-150,0 0,150-50,0 0,175-75,0 0,-25 100,0 0,-225 125,0 0,-25 75,0 0,-300 225,0 0,-250 175,0 0,-425 175,0 0,-300 175,0 0,-525 225,0 0,-450 250,0 0,-350 125,0 0,-50 100,0 0,-150 125,0 0,25 0,0 0,200 0,0 0,75-50,0 0,250-100,0 0,300-175,0 0,425-325,0 0,350-200,0 0,500-325,0 0,225-350,0 0,225-125,0 0,175-125,0 0,125-75,0 0,75 25,0 0,50 50,0 0,-200 200,0 0,-200 75,0 0,-225 225,0 0,-375 125,0 0,-300 150,0 0,-300 175,0 0,-425 250,0 0,-400 150,0 0,-300 150,0 0,-250 200,0 0,100 50,0 0,-75 50,0 0,1150-725,0 0,50 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6" units="1/cm"/>
          <inkml:channelProperty channel="Y" name="resolution" value="28.34646" units="1/cm"/>
        </inkml:channelProperties>
      </inkml:inkSource>
      <inkml:timestamp xml:id="ts0" timeString="2020-10-24T17:35:11"/>
    </inkml:context>
    <inkml:brush xml:id="br0">
      <inkml:brushProperty name="width" value="0.79365" units="cm"/>
      <inkml:brushProperty name="height" value="0.79365" units="cm"/>
      <inkml:brushProperty name="color" value="#0DBEFF"/>
      <inkml:brushProperty name="transparency" value="128"/>
    </inkml:brush>
  </inkml:definitions>
  <inkml:trace contextRef="#ctx0" brushRef="#br0">76400 26850,'-2450'1850,"1850"-1350,0 0,375-250,0 0,375-250,0 0,550-450,0 0,325-225,0 0,300-200,0 0,-25 25,0 0,175-25,0 0,25 125,0 0,-200 100,0 0,-225 150,0 0,-175 175,0 0,-325 150,0 0,-250 150,0 0,-250 100,0 0,-550 225,0 0,-300 225,0 0,-325 75,0 0,-250 175,0 0,0 50,0 0,375-250,0 0,-275 275,0 0,450-250,0 0,300-175,0 0,300-200,0 0,375-200,0 0,325-325,0 0,375-200,0 0,250-200,0 0,175-100,0 0,200-25,0 0,-125 75,0 0,0 25,0 0,-175 175,0 0,-325 175,0 0,-275 175,0 0,-425 175,0 0,-450 225,0 0,-225 100,0 0,-825 425,0 0,-75 75,0 0,-125 50,0 0,25 25,0 0,25 25,0 0,250-75,0 0,275-100,0 0,375-250,0 0,325-225,0 0,375-200,0 0,400-350,0 0,400-200,0 0,250-225,0 0,200-50,0 0,150-75,0 0,-100 75,0 0,25 75,0 0,-200 200,0 0,-250 100,0 0,-300 200,0 0,-275 150,0 0,-375 150,0 0,-525 225,0 0,-250 150,0 0,-350 150,0 0,-200 75,0 0,-100 125,0 0,-50 75,0 0,75-25,0 0,300-125,0 0,350-200,0 0,350-250,0 0,325-200,0 0,450-225,0 0,425-300,0 0,300-275,0 0,150-50,0 0,100 0,0 0,25 25,0 0,-125 75,0 0,-175 175,0 0,-225 175,0 0,-400 150,0 0,-300 150,0 0,-425 250,0 0,-375 100,0 0,-375 200,0 0,-300 75,0 0,-150 150,0 0,150-50,0 0,125-75,0 0,200-25,0 0,325-225,0 0,325-150,0 0,375-200,0 0,350-200,0 0,625-400,0 0,50-50,0 0,150-50,0 0,25-25,0 0,0 75,0 0,-175 125,0 0,-250 175,0 0,-275 125,0 0,-375 150,0 0,-325 125,0 0,-375 175,0 0,-175 50,0 0,-225 200,0 0,-100 0,0 0,0 75,0 0,25-50,0 0,250-50,0 0,325-150,0 0,250-150,0 0,250-150,0 0,300-225,0 0,350-150,0 0,125-150,0 0,25 50,0 0,-75 50,0 0,-150 100,0 0,-275 150,0 0,-275 175,0 0,-375 225,0 0,-350 125,0 0,-300 150,0 0,-50 0,0 0,200-100,0 0,275-100,0 0,175-125,0 0,250-150,0 0,300-100,0 0,150-150,0 0,-150 75,0 0,-100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E6B51-7070-47ED-99DC-F88B10BF974F}" type="datetimeFigureOut">
              <a:rPr lang="zh-CN" altLang="en-US" smtClean="0"/>
              <a:t>2020/10/25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D12E71-EC29-4B3B-A017-CF39A5A528A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rPr>
              <a:t>14</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rPr>
              <a:t>25</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7392B679-AE23-4750-8FB0-6513430B8953}" type="slidenum">
              <a:rPr kumimoji="0" lang="zh-CN" altLang="en-US" sz="1200" b="0" i="0" u="none" strike="noStrike" kern="1200" cap="none" spc="0" normalizeH="0" baseline="0" noProof="0" smtClean="0">
                <a:ln>
                  <a:noFill/>
                </a:ln>
                <a:solidFill>
                  <a:prstClr val="black"/>
                </a:solidFill>
                <a:effectLst/>
                <a:uLnTx/>
                <a:uFillTx/>
                <a:latin typeface="Calibri" pitchFamily="34" charset="0"/>
                <a:ea typeface="宋体"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pitchFamily="34" charset="0"/>
              <a:ea typeface="宋体"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rPr>
              <a:t>16</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663434C-3952-4AF9-B8A5-FAF59321A862}" type="slidenum">
              <a:rPr kumimoji="0" lang="zh-CN" altLang="en-US" sz="1200" b="0" i="0" u="none" strike="noStrike" kern="1200" cap="none" spc="0" normalizeH="0" baseline="0" noProof="0" smtClean="0">
                <a:ln>
                  <a:noFill/>
                </a:ln>
                <a:solidFill>
                  <a:prstClr val="black"/>
                </a:solidFill>
                <a:effectLst/>
                <a:uLnTx/>
                <a:uFillTx/>
                <a:latin typeface="等线"/>
                <a:ea typeface="等线"/>
                <a:cs typeface="+mn-cs"/>
              </a:rPr>
              <a:t>19</a:t>
            </a:fld>
            <a:endParaRPr kumimoji="0" lang="zh-CN" altLang="en-US" sz="1200" b="0" i="0" u="none" strike="noStrike" kern="1200" cap="none" spc="0" normalizeH="0" baseline="0" noProof="0">
              <a:ln>
                <a:noFill/>
              </a:ln>
              <a:solidFill>
                <a:prstClr val="black"/>
              </a:solidFill>
              <a:effectLst/>
              <a:uLnTx/>
              <a:uFillTx/>
              <a:latin typeface="等线"/>
              <a:ea typeface="等线"/>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6FBD784-468D-43CE-8EE0-A34D50BA37B0}"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cs typeface="+mn-cs"/>
              </a:rPr>
              <a:t>21</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9300F1A-4DC6-473D-8551-DD59A1B2DB0C}"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rPr>
              <a:t>22</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6FBD784-468D-43CE-8EE0-A34D50BA37B0}" type="slidenum">
              <a:rPr kumimoji="0" lang="zh-CN" altLang="en-US" sz="1200" b="0" i="0" u="none" strike="noStrike" kern="1200" cap="none" spc="0" normalizeH="0" baseline="0" noProof="0" smtClean="0">
                <a:ln>
                  <a:noFill/>
                </a:ln>
                <a:solidFill>
                  <a:prstClr val="black"/>
                </a:solidFill>
                <a:effectLst/>
                <a:uLnTx/>
                <a:uFillTx/>
                <a:latin typeface="思源黑體 Medium" pitchFamily="34" charset="-128"/>
                <a:ea typeface="思源黑體 Medium" pitchFamily="34" charset="-128"/>
                <a:cs typeface="+mn-cs"/>
              </a:rPr>
              <a:t>23</a:t>
            </a:fld>
            <a:endParaRPr kumimoji="0" lang="zh-CN" altLang="en-US" sz="1200" b="0" i="0" u="none" strike="noStrike" kern="1200" cap="none" spc="0" normalizeH="0" baseline="0" noProof="0" dirty="0">
              <a:ln>
                <a:noFill/>
              </a:ln>
              <a:solidFill>
                <a:prstClr val="black"/>
              </a:solidFill>
              <a:effectLst/>
              <a:uLnTx/>
              <a:uFillTx/>
              <a:latin typeface="思源黑體 Medium" pitchFamily="34" charset="-128"/>
              <a:ea typeface="思源黑體 Medium" pitchFamily="34"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6D302FD-8E63-4B9C-8F21-E8F43610B8D6}" type="datetime1">
              <a:rPr lang="zh-CN" altLang="en-US" smtClean="0"/>
              <a:t>2020/10/25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9D3352-A746-491B-B47C-21118BE016ED}" type="slidenum">
              <a:rPr lang="zh-CN" altLang="en-US" smtClean="0"/>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302FD-8E63-4B9C-8F21-E8F43610B8D6}" type="datetime1">
              <a:rPr lang="zh-CN" altLang="en-US" smtClean="0"/>
              <a:t>2020/10/25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D3352-A746-491B-B47C-21118BE016E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2.xml"/><Relationship Id="rId4" Type="http://schemas.openxmlformats.org/officeDocument/2006/relationships/customXml" Target="../ink/ink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1197610" y="1292860"/>
            <a:ext cx="9797415" cy="2554545"/>
          </a:xfrm>
          <a:prstGeom prst="rect">
            <a:avLst/>
          </a:prstGeom>
          <a:noFill/>
        </p:spPr>
        <p:txBody>
          <a:bodyPr wrap="square" rtlCol="0">
            <a:spAutoFit/>
          </a:bodyPr>
          <a:lstStyle/>
          <a:p>
            <a:pPr algn="ctr"/>
            <a:r>
              <a:rPr lang="zh-CN" altLang="en-US" sz="8000" dirty="0">
                <a:gradFill>
                  <a:gsLst>
                    <a:gs pos="0">
                      <a:srgbClr val="4D7F89"/>
                    </a:gs>
                    <a:gs pos="100000">
                      <a:srgbClr val="A2633C"/>
                    </a:gs>
                  </a:gsLst>
                  <a:lin ang="0" scaled="0"/>
                </a:gradFill>
                <a:ea typeface="宋体" charset="-122"/>
                <a:cs typeface="+mn-ea"/>
                <a:sym typeface="+mn-lt"/>
              </a:rPr>
              <a:t>题目：关于</a:t>
            </a:r>
            <a:r>
              <a:rPr lang="en-US" altLang="zh-CN" sz="8000" dirty="0" err="1">
                <a:gradFill>
                  <a:gsLst>
                    <a:gs pos="0">
                      <a:srgbClr val="4D7F89"/>
                    </a:gs>
                    <a:gs pos="100000">
                      <a:srgbClr val="A2633C"/>
                    </a:gs>
                  </a:gsLst>
                  <a:lin ang="0" scaled="0"/>
                </a:gradFill>
                <a:ea typeface="宋体" charset="-122"/>
                <a:cs typeface="+mn-ea"/>
                <a:sym typeface="+mn-lt"/>
              </a:rPr>
              <a:t>积极</a:t>
            </a:r>
            <a:r>
              <a:rPr lang="zh-CN" altLang="en-US" sz="8000" dirty="0">
                <a:gradFill>
                  <a:gsLst>
                    <a:gs pos="0">
                      <a:srgbClr val="4D7F89"/>
                    </a:gs>
                    <a:gs pos="100000">
                      <a:srgbClr val="A2633C"/>
                    </a:gs>
                  </a:gsLst>
                  <a:lin ang="0" scaled="0"/>
                </a:gradFill>
                <a:ea typeface="宋体" charset="-122"/>
                <a:cs typeface="+mn-ea"/>
                <a:sym typeface="+mn-lt"/>
              </a:rPr>
              <a:t>的</a:t>
            </a:r>
            <a:r>
              <a:rPr lang="en-US" altLang="zh-CN" sz="8000" dirty="0" err="1">
                <a:gradFill>
                  <a:gsLst>
                    <a:gs pos="0">
                      <a:srgbClr val="4D7F89"/>
                    </a:gs>
                    <a:gs pos="100000">
                      <a:srgbClr val="A2633C"/>
                    </a:gs>
                  </a:gsLst>
                  <a:lin ang="0" scaled="0"/>
                </a:gradFill>
                <a:ea typeface="宋体" charset="-122"/>
                <a:cs typeface="+mn-ea"/>
                <a:sym typeface="+mn-lt"/>
              </a:rPr>
              <a:t>人生态度</a:t>
            </a:r>
            <a:r>
              <a:rPr lang="zh-CN" altLang="en-US" sz="8000">
                <a:gradFill>
                  <a:gsLst>
                    <a:gs pos="0">
                      <a:srgbClr val="4D7F89"/>
                    </a:gs>
                    <a:gs pos="100000">
                      <a:srgbClr val="A2633C"/>
                    </a:gs>
                  </a:gsLst>
                  <a:lin ang="0" scaled="0"/>
                </a:gradFill>
                <a:ea typeface="宋体" charset="-122"/>
                <a:cs typeface="+mn-ea"/>
                <a:sym typeface="+mn-lt"/>
              </a:rPr>
              <a:t>的研究</a:t>
            </a:r>
            <a:endParaRPr lang="en-US" altLang="zh-CN" sz="8000" dirty="0">
              <a:gradFill>
                <a:gsLst>
                  <a:gs pos="0">
                    <a:srgbClr val="4D7F89"/>
                  </a:gs>
                  <a:gs pos="100000">
                    <a:srgbClr val="A2633C"/>
                  </a:gs>
                </a:gsLst>
                <a:lin ang="0" scaled="0"/>
              </a:gradFill>
              <a:ea typeface="宋体" charset="-122"/>
              <a:cs typeface="+mn-ea"/>
              <a:sym typeface="+mn-lt"/>
            </a:endParaRPr>
          </a:p>
        </p:txBody>
      </p:sp>
      <p:sp>
        <p:nvSpPr>
          <p:cNvPr id="8" name="稻壳儿_答辩小姐姐作品_4"/>
          <p:cNvSpPr txBox="1"/>
          <p:nvPr/>
        </p:nvSpPr>
        <p:spPr>
          <a:xfrm>
            <a:off x="1480820" y="3874135"/>
            <a:ext cx="9420860" cy="579120"/>
          </a:xfrm>
          <a:prstGeom prst="rect">
            <a:avLst/>
          </a:prstGeom>
          <a:gradFill>
            <a:gsLst>
              <a:gs pos="0">
                <a:srgbClr val="4D7F89"/>
              </a:gs>
              <a:gs pos="100000">
                <a:srgbClr val="A2633C"/>
              </a:gs>
            </a:gsLst>
            <a:lin ang="3600000" scaled="0"/>
          </a:gradFill>
        </p:spPr>
        <p:txBody>
          <a:bodyPr wrap="square" rtlCol="0">
            <a:spAutoFit/>
          </a:bodyPr>
          <a:lstStyle/>
          <a:p>
            <a:pPr algn="ctr"/>
            <a:r>
              <a:rPr lang="zh-CN" altLang="en-US" sz="3200" dirty="0">
                <a:solidFill>
                  <a:schemeClr val="bg1"/>
                </a:solidFill>
                <a:ea typeface="宋体" charset="-122"/>
                <a:cs typeface="+mn-ea"/>
                <a:sym typeface="+mn-lt"/>
              </a:rPr>
              <a:t>陈诗婷 </a:t>
            </a:r>
            <a:r>
              <a:rPr lang="en-US" altLang="zh-CN" sz="3200" dirty="0">
                <a:solidFill>
                  <a:schemeClr val="bg1"/>
                </a:solidFill>
                <a:ea typeface="宋体" charset="-122"/>
                <a:cs typeface="+mn-ea"/>
                <a:sym typeface="+mn-lt"/>
              </a:rPr>
              <a:t>樊晓婷 高雨露 晋碧阳 赖</a:t>
            </a:r>
            <a:r>
              <a:rPr lang="zh-CN" altLang="en-US" sz="3200" dirty="0">
                <a:solidFill>
                  <a:schemeClr val="bg1"/>
                </a:solidFill>
                <a:ea typeface="宋体" charset="-122"/>
                <a:cs typeface="+mn-ea"/>
                <a:sym typeface="+mn-lt"/>
              </a:rPr>
              <a:t>家</a:t>
            </a:r>
            <a:r>
              <a:rPr lang="en-US" altLang="zh-CN" sz="3200" dirty="0">
                <a:solidFill>
                  <a:schemeClr val="bg1"/>
                </a:solidFill>
                <a:ea typeface="宋体" charset="-122"/>
                <a:cs typeface="+mn-ea"/>
                <a:sym typeface="+mn-lt"/>
              </a:rPr>
              <a:t>雯 李舒欣</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46244" r="8955" b="7486"/>
          <a:stretch>
            <a:fillRect/>
          </a:stretch>
        </p:blipFill>
        <p:spPr>
          <a:xfrm rot="10800000" flipV="1">
            <a:off x="0" y="0"/>
            <a:ext cx="12192000" cy="6858000"/>
          </a:xfrm>
          <a:prstGeom prst="rect">
            <a:avLst/>
          </a:prstGeom>
        </p:spPr>
      </p:pic>
      <p:sp>
        <p:nvSpPr>
          <p:cNvPr id="3" name="稻壳儿_答辩小姐姐作品_2"/>
          <p:cNvSpPr/>
          <p:nvPr/>
        </p:nvSpPr>
        <p:spPr>
          <a:xfrm>
            <a:off x="394335" y="307340"/>
            <a:ext cx="11403330" cy="10058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6000" spc="800" dirty="0">
                <a:gradFill>
                  <a:gsLst>
                    <a:gs pos="0">
                      <a:srgbClr val="4D7F89"/>
                    </a:gs>
                    <a:gs pos="100000">
                      <a:srgbClr val="A2633C"/>
                    </a:gs>
                  </a:gsLst>
                  <a:lin ang="0" scaled="0"/>
                </a:gradFill>
                <a:ea typeface="宋体" charset="-122"/>
                <a:cs typeface="+mn-ea"/>
                <a:sym typeface="+mn-lt"/>
              </a:rPr>
              <a:t>如果</a:t>
            </a:r>
            <a:r>
              <a:rPr lang="en-US" altLang="zh-CN" sz="6000" spc="800" dirty="0">
                <a:gradFill>
                  <a:gsLst>
                    <a:gs pos="0">
                      <a:srgbClr val="4D7F89"/>
                    </a:gs>
                    <a:gs pos="100000">
                      <a:srgbClr val="A2633C"/>
                    </a:gs>
                  </a:gsLst>
                  <a:lin ang="0" scaled="0"/>
                </a:gradFill>
                <a:ea typeface="宋体" charset="-122"/>
                <a:cs typeface="+mn-ea"/>
                <a:sym typeface="+mn-lt"/>
              </a:rPr>
              <a:t>我不能走</a:t>
            </a:r>
            <a:r>
              <a:rPr lang="zh-CN" altLang="en-US" sz="6000" spc="800" dirty="0">
                <a:gradFill>
                  <a:gsLst>
                    <a:gs pos="0">
                      <a:srgbClr val="4D7F89"/>
                    </a:gs>
                    <a:gs pos="100000">
                      <a:srgbClr val="A2633C"/>
                    </a:gs>
                  </a:gsLst>
                  <a:lin ang="0" scaled="0"/>
                </a:gradFill>
                <a:ea typeface="宋体" charset="-122"/>
                <a:cs typeface="+mn-ea"/>
                <a:sym typeface="+mn-lt"/>
              </a:rPr>
              <a:t>，</a:t>
            </a:r>
            <a:r>
              <a:rPr lang="en-US" altLang="zh-CN" sz="6000" spc="800" dirty="0">
                <a:gradFill>
                  <a:gsLst>
                    <a:gs pos="0">
                      <a:srgbClr val="4D7F89"/>
                    </a:gs>
                    <a:gs pos="100000">
                      <a:srgbClr val="A2633C"/>
                    </a:gs>
                  </a:gsLst>
                  <a:lin ang="0" scaled="0"/>
                </a:gradFill>
                <a:ea typeface="宋体" charset="-122"/>
                <a:cs typeface="+mn-ea"/>
                <a:sym typeface="+mn-lt"/>
              </a:rPr>
              <a:t>那我不妨</a:t>
            </a:r>
            <a:r>
              <a:rPr lang="zh-CN" altLang="en-US" sz="6000" spc="800" dirty="0">
                <a:gradFill>
                  <a:gsLst>
                    <a:gs pos="0">
                      <a:srgbClr val="4D7F89"/>
                    </a:gs>
                    <a:gs pos="100000">
                      <a:srgbClr val="A2633C"/>
                    </a:gs>
                  </a:gsLst>
                  <a:lin ang="0" scaled="0"/>
                </a:gradFill>
                <a:ea typeface="宋体" charset="-122"/>
                <a:cs typeface="+mn-ea"/>
                <a:sym typeface="+mn-lt"/>
              </a:rPr>
              <a:t>飞！</a:t>
            </a:r>
          </a:p>
        </p:txBody>
      </p:sp>
      <p:sp>
        <p:nvSpPr>
          <p:cNvPr id="4" name="文本框 3"/>
          <p:cNvSpPr txBox="1"/>
          <p:nvPr/>
        </p:nvSpPr>
        <p:spPr>
          <a:xfrm>
            <a:off x="309880" y="1313180"/>
            <a:ext cx="11487785" cy="5510530"/>
          </a:xfrm>
          <a:prstGeom prst="rect">
            <a:avLst/>
          </a:prstGeom>
          <a:noFill/>
        </p:spPr>
        <p:txBody>
          <a:bodyPr wrap="square" rtlCol="0">
            <a:noAutofit/>
          </a:bodyPr>
          <a:lstStyle/>
          <a:p>
            <a:pPr>
              <a:lnSpc>
                <a:spcPct val="100000"/>
              </a:lnSpc>
            </a:pPr>
            <a:r>
              <a:rPr lang="zh-CN" altLang="en-US" sz="2400">
                <a:latin typeface="楷体" charset="0"/>
                <a:ea typeface="楷体" charset="0"/>
                <a:cs typeface="楷体" charset="0"/>
              </a:rPr>
              <a:t>詹宁·谢福德（Janine Shepherd）是澳大利亚越野滑雪运动队的一名队员，她的梦想就是摘取奥运奖牌。然而，人生充满了不确定性。她在一次训练时惨遭车祸，用她自己的话讲，那一天过的糟透了——身体多部位骨折，被送到医院时，大约失了五升血，血压只有40，低压基本为零。没有人相信她还能活下来，除非发生奇迹。10天后，“灵魂”回到她的身体里。然而这时的她已经不是从前那个充满生命活力与自信的詹宁·谢福德了——腰部以下没有知觉，带着导尿管，不能行走……6个月后，坐着轮椅，她出院了。出院时，医生对她说，詹宁，你要做好准备，你会抑郁的，因为生活发生了太大的变化。</a:t>
            </a:r>
          </a:p>
          <a:p>
            <a:pPr>
              <a:lnSpc>
                <a:spcPct val="100000"/>
              </a:lnSpc>
            </a:pPr>
            <a:r>
              <a:rPr lang="zh-CN" altLang="en-US" sz="2400">
                <a:latin typeface="楷体" charset="0"/>
                <a:ea typeface="楷体" charset="0"/>
                <a:cs typeface="楷体" charset="0"/>
              </a:rPr>
              <a:t>对于遭遇如此不幸的人来说，她或他产生抑郁，我们都会给予同情和理解。然而作为一名积极乐观的运动员，詹宁准备开始她最具创意的工程：重建生活。一天，一架飞机从坐在轮椅上的詹宁头顶飞过，她抬头望去，对自己说，“就是它了！如果我不能走，那我不妨飞！”离开脊椎病房一年半后，詹宁·谢福德取得了私用飞行驾照，学会了导航，通过了双引擎飞机驾驶考核，拿到了商用飞行驾照和教官执照，甚至成为一名特技飞行教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46244" r="8955" b="7486"/>
          <a:stretch>
            <a:fillRect/>
          </a:stretch>
        </p:blipFill>
        <p:spPr>
          <a:xfrm rot="10800000" flipV="1">
            <a:off x="0" y="0"/>
            <a:ext cx="12192000" cy="6858000"/>
          </a:xfrm>
          <a:prstGeom prst="rect">
            <a:avLst/>
          </a:prstGeom>
        </p:spPr>
      </p:pic>
      <p:sp>
        <p:nvSpPr>
          <p:cNvPr id="3" name="稻壳儿_答辩小姐姐作品_2"/>
          <p:cNvSpPr/>
          <p:nvPr/>
        </p:nvSpPr>
        <p:spPr>
          <a:xfrm>
            <a:off x="1058545" y="1187450"/>
            <a:ext cx="10074275" cy="39928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200" spc="800" dirty="0">
                <a:solidFill>
                  <a:schemeClr val="bg1">
                    <a:lumMod val="50000"/>
                  </a:schemeClr>
                </a:solidFill>
                <a:latin typeface="楷体" charset="0"/>
                <a:ea typeface="楷体" charset="0"/>
                <a:cs typeface="+mn-ea"/>
                <a:sym typeface="+mn-lt"/>
              </a:rPr>
              <a:t>每个人都持有特定的生活态度，它决定了五花八门千奇百怪的人生。知识和能力固然重要，但在我看来，</a:t>
            </a:r>
            <a:r>
              <a:rPr lang="en-US" altLang="zh-CN" sz="3200" spc="800" dirty="0">
                <a:solidFill>
                  <a:schemeClr val="accent2">
                    <a:lumMod val="60000"/>
                    <a:lumOff val="40000"/>
                  </a:schemeClr>
                </a:solidFill>
                <a:latin typeface="楷体" charset="0"/>
                <a:ea typeface="楷体" charset="0"/>
                <a:cs typeface="+mn-ea"/>
                <a:sym typeface="+mn-lt"/>
              </a:rPr>
              <a:t>人生态度</a:t>
            </a:r>
            <a:r>
              <a:rPr lang="en-US" altLang="zh-CN" sz="3200" spc="800" dirty="0">
                <a:solidFill>
                  <a:schemeClr val="bg1">
                    <a:lumMod val="50000"/>
                  </a:schemeClr>
                </a:solidFill>
                <a:latin typeface="楷体" charset="0"/>
                <a:ea typeface="楷体" charset="0"/>
                <a:cs typeface="+mn-ea"/>
                <a:sym typeface="+mn-lt"/>
              </a:rPr>
              <a:t>是更重要的因素。</a:t>
            </a:r>
          </a:p>
          <a:p>
            <a:pPr algn="ctr"/>
            <a:endParaRPr lang="en-US" altLang="zh-CN" sz="3200" spc="800" dirty="0">
              <a:solidFill>
                <a:schemeClr val="bg1">
                  <a:lumMod val="50000"/>
                </a:schemeClr>
              </a:solidFill>
              <a:latin typeface="楷体" charset="0"/>
              <a:ea typeface="楷体" charset="0"/>
              <a:cs typeface="+mn-ea"/>
              <a:sym typeface="+mn-lt"/>
            </a:endParaRPr>
          </a:p>
          <a:p>
            <a:pPr algn="ctr"/>
            <a:r>
              <a:rPr lang="zh-CN" altLang="en-US" sz="3200" spc="800" dirty="0">
                <a:solidFill>
                  <a:schemeClr val="bg1">
                    <a:lumMod val="50000"/>
                  </a:schemeClr>
                </a:solidFill>
                <a:latin typeface="楷体" charset="0"/>
                <a:ea typeface="楷体" charset="0"/>
                <a:cs typeface="+mn-ea"/>
                <a:sym typeface="+mn-lt"/>
              </a:rPr>
              <a:t>●</a:t>
            </a:r>
            <a:r>
              <a:rPr lang="en-US" altLang="zh-CN" sz="3200" spc="800" dirty="0">
                <a:solidFill>
                  <a:schemeClr val="bg1">
                    <a:lumMod val="50000"/>
                  </a:schemeClr>
                </a:solidFill>
                <a:latin typeface="楷体" charset="0"/>
                <a:ea typeface="楷体" charset="0"/>
                <a:cs typeface="+mn-ea"/>
                <a:sym typeface="+mn-lt"/>
              </a:rPr>
              <a:t>人生态度决定了一个人所能达到的境界，决定了人生的高度、广度和丰富度，决定了一个人能否实现目标，能否享受幸福，甚至会决定一个</a:t>
            </a:r>
            <a:r>
              <a:rPr lang="zh-CN" altLang="en-US" sz="3200" spc="800" dirty="0">
                <a:solidFill>
                  <a:schemeClr val="bg1">
                    <a:lumMod val="50000"/>
                  </a:schemeClr>
                </a:solidFill>
                <a:latin typeface="楷体" charset="0"/>
                <a:ea typeface="楷体" charset="0"/>
                <a:cs typeface="+mn-ea"/>
                <a:sym typeface="+mn-lt"/>
              </a:rPr>
              <a:t>人</a:t>
            </a:r>
            <a:r>
              <a:rPr lang="en-US" altLang="zh-CN" sz="3200" spc="800" dirty="0">
                <a:solidFill>
                  <a:schemeClr val="bg1">
                    <a:lumMod val="50000"/>
                  </a:schemeClr>
                </a:solidFill>
                <a:latin typeface="楷体" charset="0"/>
                <a:ea typeface="楷体" charset="0"/>
                <a:cs typeface="+mn-ea"/>
                <a:sym typeface="+mn-lt"/>
              </a:rPr>
              <a:t>的生或死。</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6" r="8955" b="7487"/>
          <a:stretch>
            <a:fillRect/>
          </a:stretch>
        </p:blipFill>
        <p:spPr>
          <a:xfrm rot="5400000" flipV="1">
            <a:off x="2667003" y="-2667001"/>
            <a:ext cx="6858000" cy="12192001"/>
          </a:xfrm>
          <a:prstGeom prst="rect">
            <a:avLst/>
          </a:prstGeom>
        </p:spPr>
      </p:pic>
      <p:sp>
        <p:nvSpPr>
          <p:cNvPr id="6" name="稻壳儿_答辩小姐姐作品_2"/>
          <p:cNvSpPr txBox="1"/>
          <p:nvPr/>
        </p:nvSpPr>
        <p:spPr>
          <a:xfrm>
            <a:off x="2193667" y="1594658"/>
            <a:ext cx="7804666" cy="1200329"/>
          </a:xfrm>
          <a:prstGeom prst="rect">
            <a:avLst/>
          </a:prstGeom>
          <a:noFill/>
        </p:spPr>
        <p:txBody>
          <a:bodyPr wrap="square" rtlCol="0">
            <a:spAutoFit/>
          </a:bodyPr>
          <a:lstStyle/>
          <a:p>
            <a:pPr algn="ctr"/>
            <a:r>
              <a:rPr lang="zh-CN" altLang="en-US" sz="7200" dirty="0">
                <a:gradFill>
                  <a:gsLst>
                    <a:gs pos="0">
                      <a:srgbClr val="4D7F89"/>
                    </a:gs>
                    <a:gs pos="100000">
                      <a:srgbClr val="A2633C"/>
                    </a:gs>
                  </a:gsLst>
                  <a:lin ang="0" scaled="0"/>
                </a:gradFill>
                <a:cs typeface="+mn-ea"/>
                <a:sym typeface="+mn-lt"/>
              </a:rPr>
              <a:t>汇报完毕谢谢观看</a:t>
            </a:r>
          </a:p>
        </p:txBody>
      </p:sp>
      <p:sp>
        <p:nvSpPr>
          <p:cNvPr id="8" name="稻壳儿_答辩小姐姐作品_4"/>
          <p:cNvSpPr txBox="1"/>
          <p:nvPr/>
        </p:nvSpPr>
        <p:spPr>
          <a:xfrm>
            <a:off x="3103245" y="4458970"/>
            <a:ext cx="6178550" cy="640080"/>
          </a:xfrm>
          <a:prstGeom prst="rect">
            <a:avLst/>
          </a:prstGeom>
          <a:gradFill>
            <a:gsLst>
              <a:gs pos="0">
                <a:srgbClr val="4D7F89"/>
              </a:gs>
              <a:gs pos="100000">
                <a:srgbClr val="A2633C"/>
              </a:gs>
            </a:gsLst>
            <a:lin ang="3600000" scaled="0"/>
          </a:gradFill>
        </p:spPr>
        <p:txBody>
          <a:bodyPr wrap="square" rtlCol="0">
            <a:spAutoFit/>
          </a:bodyPr>
          <a:lstStyle/>
          <a:p>
            <a:pPr algn="ctr"/>
            <a:r>
              <a:rPr lang="zh-CN" altLang="en-US" dirty="0">
                <a:solidFill>
                  <a:schemeClr val="bg1"/>
                </a:solidFill>
                <a:cs typeface="+mn-ea"/>
                <a:sym typeface="+mn-lt"/>
              </a:rPr>
              <a:t>汇报人：</a:t>
            </a:r>
            <a:r>
              <a:rPr lang="zh-CN" altLang="en-US" dirty="0">
                <a:solidFill>
                  <a:schemeClr val="bg1"/>
                </a:solidFill>
                <a:ea typeface="宋体" charset="-122"/>
                <a:cs typeface="+mn-ea"/>
                <a:sym typeface="+mn-lt"/>
              </a:rPr>
              <a:t>陈诗婷 </a:t>
            </a:r>
            <a:r>
              <a:rPr lang="en-US" altLang="zh-CN" dirty="0">
                <a:solidFill>
                  <a:schemeClr val="bg1"/>
                </a:solidFill>
                <a:ea typeface="宋体" charset="-122"/>
                <a:cs typeface="+mn-ea"/>
                <a:sym typeface="+mn-lt"/>
              </a:rPr>
              <a:t>樊晓婷 高雨露 晋碧阳 赖</a:t>
            </a:r>
            <a:r>
              <a:rPr lang="zh-CN" altLang="en-US" dirty="0">
                <a:solidFill>
                  <a:schemeClr val="bg1"/>
                </a:solidFill>
                <a:ea typeface="宋体" charset="-122"/>
                <a:cs typeface="+mn-ea"/>
                <a:sym typeface="+mn-lt"/>
              </a:rPr>
              <a:t>家</a:t>
            </a:r>
            <a:r>
              <a:rPr lang="en-US" altLang="zh-CN" dirty="0">
                <a:solidFill>
                  <a:schemeClr val="bg1"/>
                </a:solidFill>
                <a:ea typeface="宋体" charset="-122"/>
                <a:cs typeface="+mn-ea"/>
                <a:sym typeface="+mn-lt"/>
              </a:rPr>
              <a:t>雯 李舒欣</a:t>
            </a:r>
          </a:p>
          <a:p>
            <a:pPr algn="ctr"/>
            <a:endParaRPr lang="zh-CN" altLang="en-US" dirty="0">
              <a:solidFill>
                <a:schemeClr val="bg1"/>
              </a:solidFill>
              <a:cs typeface="+mn-ea"/>
              <a:sym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稻壳儿_答辩小姐姐作品_1"/>
          <p:cNvSpPr/>
          <p:nvPr/>
        </p:nvSpPr>
        <p:spPr>
          <a:xfrm>
            <a:off x="313267" y="9779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稻壳儿_答辩小姐姐作品_2"/>
          <p:cNvSpPr txBox="1"/>
          <p:nvPr/>
        </p:nvSpPr>
        <p:spPr>
          <a:xfrm>
            <a:off x="1174799" y="4225331"/>
            <a:ext cx="4226169" cy="487680"/>
          </a:xfrm>
          <a:prstGeom prst="rect">
            <a:avLst/>
          </a:prstGeom>
          <a:noFill/>
        </p:spPr>
        <p:txBody>
          <a:bodyPr wrap="square" rtlCol="0">
            <a:spAutoFit/>
          </a:bodyPr>
          <a:lstStyle>
            <a:defPPr>
              <a:defRPr lang="zh-CN"/>
            </a:defPPr>
            <a:lvl1pPr>
              <a:defRPr sz="2800">
                <a:gradFill flip="none" rotWithShape="1">
                  <a:gsLst>
                    <a:gs pos="100000">
                      <a:srgbClr val="CD34FB"/>
                    </a:gs>
                    <a:gs pos="50000">
                      <a:srgbClr val="1D50F4"/>
                    </a:gs>
                    <a:gs pos="0">
                      <a:srgbClr val="28E5FD"/>
                    </a:gs>
                  </a:gsLst>
                  <a:lin ang="0" scaled="1"/>
                  <a:tileRect/>
                </a:gradFill>
                <a:latin typeface="Aaargh" pitchFamily="2" charset="0"/>
              </a:defRPr>
            </a:lvl1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家庭</a:t>
            </a:r>
            <a:r>
              <a:rPr kumimoji="0" lang="en-US" altLang="zh-CN"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教育</a:t>
            </a: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对</a:t>
            </a:r>
            <a:r>
              <a:rPr kumimoji="0" lang="en-US" altLang="zh-CN"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人生态度</a:t>
            </a: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的</a:t>
            </a:r>
            <a:r>
              <a:rPr kumimoji="0" lang="en-US" altLang="zh-CN"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影响</a:t>
            </a: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a:t>
            </a:r>
          </a:p>
        </p:txBody>
      </p:sp>
      <p:sp>
        <p:nvSpPr>
          <p:cNvPr id="3" name="稻壳儿_答辩小姐姐作品_3"/>
          <p:cNvSpPr txBox="1"/>
          <p:nvPr/>
        </p:nvSpPr>
        <p:spPr>
          <a:xfrm>
            <a:off x="1163224" y="5029168"/>
            <a:ext cx="4343303" cy="1190582"/>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您的内容打在这里，或者通过复制您的文本后，在此框中选择粘贴并您的内容打在这里，或者通过复制您的文本后，在此框中选择粘贴</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endParaRPr kumimoji="0" lang="id-ID"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lang="id-ID"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9" name="稻壳儿_答辩小姐姐作品_4"/>
          <p:cNvSpPr txBox="1"/>
          <p:nvPr/>
        </p:nvSpPr>
        <p:spPr>
          <a:xfrm>
            <a:off x="6673899" y="4225331"/>
            <a:ext cx="4226169" cy="487680"/>
          </a:xfrm>
          <a:prstGeom prst="rect">
            <a:avLst/>
          </a:prstGeom>
          <a:noFill/>
        </p:spPr>
        <p:txBody>
          <a:bodyPr wrap="square" rtlCol="0">
            <a:spAutoFit/>
          </a:bodyPr>
          <a:lstStyle>
            <a:defPPr>
              <a:defRPr lang="zh-CN"/>
            </a:defPPr>
            <a:lvl1pPr>
              <a:defRPr sz="2800">
                <a:gradFill flip="none" rotWithShape="1">
                  <a:gsLst>
                    <a:gs pos="100000">
                      <a:srgbClr val="CD34FB"/>
                    </a:gs>
                    <a:gs pos="50000">
                      <a:srgbClr val="1D50F4"/>
                    </a:gs>
                    <a:gs pos="0">
                      <a:srgbClr val="28E5FD"/>
                    </a:gs>
                  </a:gsLst>
                  <a:lin ang="0" scaled="1"/>
                  <a:tileRect/>
                </a:gradFill>
                <a:latin typeface="Aaargh" pitchFamily="2" charset="0"/>
              </a:defRPr>
            </a:lvl1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学校教育对</a:t>
            </a:r>
            <a:r>
              <a:rPr kumimoji="0" lang="en-US" altLang="zh-CN"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人生态度</a:t>
            </a: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的</a:t>
            </a:r>
            <a:r>
              <a:rPr kumimoji="0" lang="en-US" altLang="zh-CN"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影响</a:t>
            </a:r>
            <a:r>
              <a:rPr kumimoji="0" lang="zh-CN" altLang="en-US" sz="2000" b="0" i="0" u="none" strike="noStrike" kern="1200" cap="none" spc="0" normalizeH="0" baseline="0" noProof="0" dirty="0">
                <a:ln>
                  <a:noFill/>
                </a:ln>
                <a:solidFill>
                  <a:schemeClr val="bg2">
                    <a:lumMod val="25000"/>
                  </a:schemeClr>
                </a:solidFill>
                <a:effectLst/>
                <a:uLnTx/>
                <a:uFillTx/>
                <a:latin typeface="+mn-lt"/>
                <a:ea typeface="宋体" charset="-122"/>
                <a:cs typeface="+mn-ea"/>
                <a:sym typeface="+mn-lt"/>
              </a:rPr>
              <a:t>？</a:t>
            </a:r>
          </a:p>
        </p:txBody>
      </p:sp>
      <p:sp>
        <p:nvSpPr>
          <p:cNvPr id="10" name="稻壳儿_答辩小姐姐作品_5"/>
          <p:cNvSpPr txBox="1"/>
          <p:nvPr/>
        </p:nvSpPr>
        <p:spPr>
          <a:xfrm>
            <a:off x="6662324" y="5029168"/>
            <a:ext cx="4343302" cy="1190582"/>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您的内容打在这里，或者通过复制您的文本后，在此框中选择粘贴并您的内容打在这里，或者通过复制您的文本后，在此框中选择粘贴</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endParaRPr kumimoji="0" lang="id-ID"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ctr" defTabSz="914400" rtl="0" eaLnBrk="1" fontAlgn="auto" latinLnBrk="0" hangingPunct="1">
              <a:lnSpc>
                <a:spcPct val="130000"/>
              </a:lnSpc>
              <a:spcBef>
                <a:spcPts val="0"/>
              </a:spcBef>
              <a:spcAft>
                <a:spcPts val="0"/>
              </a:spcAft>
              <a:buClrTx/>
              <a:buSzTx/>
              <a:buFontTx/>
              <a:buNone/>
              <a:defRPr/>
            </a:pPr>
            <a:endParaRPr kumimoji="0" lang="id-ID"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20" name="稻壳儿_答辩小姐姐作品_8"/>
          <p:cNvGrpSpPr/>
          <p:nvPr/>
        </p:nvGrpSpPr>
        <p:grpSpPr>
          <a:xfrm>
            <a:off x="3411220" y="97790"/>
            <a:ext cx="5368290" cy="914400"/>
            <a:chOff x="3866082" y="713275"/>
            <a:chExt cx="4074281" cy="480035"/>
          </a:xfrm>
        </p:grpSpPr>
        <p:cxnSp>
          <p:nvCxnSpPr>
            <p:cNvPr id="21" name="直接连接符 20"/>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4554706" y="713275"/>
              <a:ext cx="2697032" cy="48003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5400" spc="300" dirty="0">
                  <a:latin typeface="+mn-lt"/>
                  <a:ea typeface="宋体" charset="-122"/>
                  <a:cs typeface="+mn-ea"/>
                  <a:sym typeface="+mn-lt"/>
                </a:rPr>
                <a:t>教育</a:t>
              </a:r>
            </a:p>
          </p:txBody>
        </p:sp>
      </p:grpSp>
      <mc:AlternateContent xmlns:mc="http://schemas.openxmlformats.org/markup-compatibility/2006" xmlns:p14="http://schemas.microsoft.com/office/powerpoint/2010/main">
        <mc:Choice Requires="p14">
          <p:contentPart p14:bwMode="auto" r:id="rId2">
            <p14:nvContentPartPr>
              <p14:cNvPr id="5" name="墨迹 4"/>
              <p14:cNvContentPartPr/>
              <p14:nvPr/>
            </p14:nvContentPartPr>
            <p14:xfrm>
              <a:off x="1359539" y="1292722"/>
              <a:ext cx="3766144" cy="2382771"/>
            </p14:xfrm>
          </p:contentPart>
        </mc:Choice>
        <mc:Fallback xmlns="">
          <p:pic>
            <p:nvPicPr>
              <p:cNvPr id="5" name="墨迹 4"/>
            </p:nvPicPr>
            <p:blipFill>
              <a:blip/>
            </p:blipFill>
            <p:spPr>
              <a:xfrm>
                <a:off x="1359539" y="1292722"/>
                <a:ext cx="3766144" cy="2382771"/>
              </a:xfrm>
              <a:prstGeom prst="rect"/>
            </p:spPr>
          </p:pic>
        </mc:Fallback>
      </mc:AlternateContent>
      <mc:AlternateContent xmlns:mc="http://schemas.openxmlformats.org/markup-compatibility/2006" xmlns:p14="http://schemas.microsoft.com/office/powerpoint/2010/main">
        <mc:Choice Requires="p14">
          <p:contentPart p14:bwMode="auto" r:id="rId3">
            <p14:nvContentPartPr>
              <p14:cNvPr id="6" name="墨迹 5"/>
              <p14:cNvContentPartPr/>
              <p14:nvPr/>
            </p14:nvContentPartPr>
            <p14:xfrm>
              <a:off x="7022460" y="1276289"/>
              <a:ext cx="3141194" cy="2114367"/>
            </p14:xfrm>
          </p:contentPart>
        </mc:Choice>
        <mc:Fallback xmlns="">
          <p:pic>
            <p:nvPicPr>
              <p:cNvPr id="6" name="墨迹 5"/>
            </p:nvPicPr>
            <p:blipFill>
              <a:blip/>
            </p:blipFill>
            <p:spPr>
              <a:xfrm>
                <a:off x="7022460" y="1276289"/>
                <a:ext cx="3141194" cy="2114367"/>
              </a:xfrm>
              <a:prstGeom prst="rect"/>
            </p:spPr>
          </p:pic>
        </mc:Fallback>
      </mc:AlternateContent>
      <mc:AlternateContent xmlns:mc="http://schemas.openxmlformats.org/markup-compatibility/2006" xmlns:p14="http://schemas.microsoft.com/office/powerpoint/2010/main">
        <mc:Choice Requires="p14">
          <p:contentPart p14:bwMode="auto" r:id="rId4">
            <p14:nvContentPartPr>
              <p14:cNvPr id="7" name="墨迹 6"/>
              <p14:cNvContentPartPr/>
              <p14:nvPr/>
            </p14:nvContentPartPr>
            <p14:xfrm>
              <a:off x="7926992" y="1960993"/>
              <a:ext cx="3530418" cy="1867874"/>
            </p14:xfrm>
          </p:contentPart>
        </mc:Choice>
        <mc:Fallback xmlns="">
          <p:pic>
            <p:nvPicPr>
              <p:cNvPr id="7" name="墨迹 6"/>
            </p:nvPicPr>
            <p:blipFill>
              <a:blip/>
            </p:blipFill>
            <p:spPr>
              <a:xfrm>
                <a:off x="7926992" y="1960993"/>
                <a:ext cx="3530418" cy="1867874"/>
              </a:xfrm>
              <a:prstGeom prst="rect"/>
            </p:spPr>
          </p:pic>
        </mc:Fallback>
      </mc:AlternateContent>
      <p:sp>
        <p:nvSpPr>
          <p:cNvPr id="8" name="文本框 7"/>
          <p:cNvSpPr txBox="1"/>
          <p:nvPr/>
        </p:nvSpPr>
        <p:spPr>
          <a:xfrm>
            <a:off x="2032635" y="1960880"/>
            <a:ext cx="2714625" cy="1254125"/>
          </a:xfrm>
          <a:prstGeom prst="rect">
            <a:avLst/>
          </a:prstGeom>
          <a:noFill/>
        </p:spPr>
        <p:txBody>
          <a:bodyPr wrap="square" rtlCol="0">
            <a:noAutofit/>
          </a:bodyPr>
          <a:lstStyle/>
          <a:p>
            <a:pPr>
              <a:lnSpc>
                <a:spcPct val="100000"/>
              </a:lnSpc>
            </a:pPr>
            <a:r>
              <a:rPr lang="zh-CN" altLang="en-US" sz="4400" b="1">
                <a:solidFill>
                  <a:schemeClr val="accent2">
                    <a:lumMod val="75000"/>
                  </a:schemeClr>
                </a:solidFill>
                <a:ea typeface="宋体" charset="-122"/>
              </a:rPr>
              <a:t>家庭</a:t>
            </a:r>
          </a:p>
        </p:txBody>
      </p:sp>
      <p:sp>
        <p:nvSpPr>
          <p:cNvPr id="11" name="文本框 10"/>
          <p:cNvSpPr txBox="1"/>
          <p:nvPr/>
        </p:nvSpPr>
        <p:spPr>
          <a:xfrm>
            <a:off x="8037195" y="2141220"/>
            <a:ext cx="2968625" cy="893445"/>
          </a:xfrm>
          <a:prstGeom prst="rect">
            <a:avLst/>
          </a:prstGeom>
          <a:noFill/>
        </p:spPr>
        <p:txBody>
          <a:bodyPr wrap="square" rtlCol="0">
            <a:noAutofit/>
          </a:bodyPr>
          <a:lstStyle/>
          <a:p>
            <a:pPr>
              <a:lnSpc>
                <a:spcPct val="100000"/>
              </a:lnSpc>
            </a:pPr>
            <a:r>
              <a:rPr lang="zh-CN" altLang="en-US" sz="4800" b="1">
                <a:solidFill>
                  <a:schemeClr val="accent2">
                    <a:lumMod val="75000"/>
                  </a:schemeClr>
                </a:solidFill>
                <a:ea typeface="宋体" charset="-122"/>
              </a:rPr>
              <a:t>学校</a:t>
            </a: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30" name="稻壳儿_答辩小姐姐作品_2"/>
          <p:cNvSpPr txBox="1"/>
          <p:nvPr/>
        </p:nvSpPr>
        <p:spPr>
          <a:xfrm>
            <a:off x="1462088" y="2180463"/>
            <a:ext cx="4987925" cy="642612"/>
          </a:xfrm>
          <a:prstGeom prst="rect">
            <a:avLst/>
          </a:prstGeom>
          <a:noFill/>
          <a:ln w="9525">
            <a:noFill/>
          </a:ln>
        </p:spPr>
        <p:txBody>
          <a:bodyPr>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000" b="1" i="0" u="none" strike="noStrike" kern="1200" cap="none" spc="0" normalizeH="0" baseline="0" noProof="0" dirty="0">
                <a:ln>
                  <a:noFill/>
                </a:ln>
                <a:solidFill>
                  <a:schemeClr val="bg2">
                    <a:lumMod val="25000"/>
                  </a:schemeClr>
                </a:solidFill>
                <a:effectLst/>
                <a:uLnTx/>
                <a:uFillTx/>
                <a:cs typeface="+mn-ea"/>
                <a:sym typeface="+mn-lt"/>
              </a:rPr>
              <a:t>标题文本预设</a:t>
            </a:r>
          </a:p>
        </p:txBody>
      </p:sp>
      <p:sp>
        <p:nvSpPr>
          <p:cNvPr id="31" name="稻壳儿_答辩小姐姐作品_3"/>
          <p:cNvSpPr/>
          <p:nvPr/>
        </p:nvSpPr>
        <p:spPr>
          <a:xfrm>
            <a:off x="1492068" y="3103269"/>
            <a:ext cx="4864100" cy="2660985"/>
          </a:xfrm>
          <a:prstGeom prst="rect">
            <a:avLst/>
          </a:prstGeom>
          <a:noFill/>
          <a:ln w="9525">
            <a:noFill/>
          </a:ln>
        </p:spPr>
        <p:txBody>
          <a:bodyPr>
            <a:spAutoFit/>
          </a:bodyPr>
          <a:lstStyle/>
          <a:p>
            <a:pPr defTabSz="866775" fontAlgn="base">
              <a:lnSpc>
                <a:spcPct val="200000"/>
              </a:lnSpc>
              <a:spcBef>
                <a:spcPct val="20000"/>
              </a:spcBef>
              <a:spcAft>
                <a:spcPct val="0"/>
              </a:spcAft>
              <a:defRPr/>
            </a:pPr>
            <a:r>
              <a:rPr lang="zh-CN" altLang="en-US" sz="1400" dirty="0">
                <a:solidFill>
                  <a:schemeClr val="bg2">
                    <a:lumMod val="25000"/>
                  </a:schemeClr>
                </a:solidFill>
                <a:cs typeface="+mn-ea"/>
                <a:sym typeface="+mn-lt"/>
              </a:rPr>
              <a:t>点击此处更换文本双击输入替换内容双击输入替换内容点击此处更换文本双击输入替换内容点击此处更换文本双击输入替换内容双击输入替换内容点击此处更换文本双击输入替换内容双击输入替换内容点击此处更换文本双击输入替换内容双击输入替换内容点击此处更换文本双击输入替换内容</a:t>
            </a:r>
          </a:p>
          <a:p>
            <a:pPr lvl="0" defTabSz="866775" fontAlgn="base">
              <a:lnSpc>
                <a:spcPct val="200000"/>
              </a:lnSpc>
              <a:spcBef>
                <a:spcPct val="20000"/>
              </a:spcBef>
              <a:spcAft>
                <a:spcPct val="0"/>
              </a:spcAft>
              <a:defRPr/>
            </a:pPr>
            <a:endParaRPr lang="zh-CN" altLang="en-US" sz="1400" dirty="0">
              <a:solidFill>
                <a:schemeClr val="bg2">
                  <a:lumMod val="25000"/>
                </a:schemeClr>
              </a:solidFill>
              <a:cs typeface="+mn-ea"/>
              <a:sym typeface="+mn-lt"/>
            </a:endParaRPr>
          </a:p>
        </p:txBody>
      </p:sp>
      <p:sp>
        <p:nvSpPr>
          <p:cNvPr id="33" name="稻壳儿_答辩小姐姐作品_4"/>
          <p:cNvSpPr/>
          <p:nvPr/>
        </p:nvSpPr>
        <p:spPr>
          <a:xfrm>
            <a:off x="7071558" y="1974950"/>
            <a:ext cx="1518743" cy="1518743"/>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4" name="稻壳儿_答辩小姐姐作品_5"/>
          <p:cNvSpPr>
            <a:spLocks noChangeAspect="1" noEditPoints="1"/>
          </p:cNvSpPr>
          <p:nvPr/>
        </p:nvSpPr>
        <p:spPr bwMode="auto">
          <a:xfrm>
            <a:off x="7575282" y="2351724"/>
            <a:ext cx="511295" cy="621357"/>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6" name="稻壳儿_答辩小姐姐作品_6"/>
          <p:cNvSpPr/>
          <p:nvPr/>
        </p:nvSpPr>
        <p:spPr>
          <a:xfrm>
            <a:off x="9127709" y="1974950"/>
            <a:ext cx="1518743" cy="1518743"/>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7" name="稻壳儿_答辩小姐姐作品_7"/>
          <p:cNvSpPr>
            <a:spLocks noChangeAspect="1" noEditPoints="1"/>
          </p:cNvSpPr>
          <p:nvPr/>
        </p:nvSpPr>
        <p:spPr bwMode="auto">
          <a:xfrm>
            <a:off x="9631433" y="2351724"/>
            <a:ext cx="511295" cy="621357"/>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2" name="稻壳儿_答辩小姐姐作品_8"/>
          <p:cNvSpPr/>
          <p:nvPr/>
        </p:nvSpPr>
        <p:spPr>
          <a:xfrm>
            <a:off x="7071558" y="3851219"/>
            <a:ext cx="1518743" cy="1518743"/>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3" name="稻壳儿_答辩小姐姐作品_9"/>
          <p:cNvSpPr>
            <a:spLocks noChangeAspect="1" noEditPoints="1"/>
          </p:cNvSpPr>
          <p:nvPr/>
        </p:nvSpPr>
        <p:spPr bwMode="auto">
          <a:xfrm>
            <a:off x="7575282" y="4227993"/>
            <a:ext cx="511295" cy="621357"/>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5" name="稻壳儿_答辩小姐姐作品_10"/>
          <p:cNvSpPr/>
          <p:nvPr/>
        </p:nvSpPr>
        <p:spPr>
          <a:xfrm>
            <a:off x="9127709" y="3851219"/>
            <a:ext cx="1518743" cy="1518743"/>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6" name="稻壳儿_答辩小姐姐作品_11"/>
          <p:cNvSpPr>
            <a:spLocks noChangeAspect="1" noEditPoints="1"/>
          </p:cNvSpPr>
          <p:nvPr/>
        </p:nvSpPr>
        <p:spPr bwMode="auto">
          <a:xfrm>
            <a:off x="9631433" y="4227993"/>
            <a:ext cx="511295" cy="621357"/>
          </a:xfrm>
          <a:custGeom>
            <a:avLst/>
            <a:gdLst>
              <a:gd name="T0" fmla="*/ 2147483646 w 1518"/>
              <a:gd name="T1" fmla="*/ 2147483646 h 1847"/>
              <a:gd name="T2" fmla="*/ 2147483646 w 1518"/>
              <a:gd name="T3" fmla="*/ 2147483646 h 1847"/>
              <a:gd name="T4" fmla="*/ 2147483646 w 1518"/>
              <a:gd name="T5" fmla="*/ 2147483646 h 1847"/>
              <a:gd name="T6" fmla="*/ 2147483646 w 1518"/>
              <a:gd name="T7" fmla="*/ 2147483646 h 1847"/>
              <a:gd name="T8" fmla="*/ 2147483646 w 1518"/>
              <a:gd name="T9" fmla="*/ 2147483646 h 1847"/>
              <a:gd name="T10" fmla="*/ 2147483646 w 1518"/>
              <a:gd name="T11" fmla="*/ 2147483646 h 1847"/>
              <a:gd name="T12" fmla="*/ 2147483646 w 1518"/>
              <a:gd name="T13" fmla="*/ 2147483646 h 1847"/>
              <a:gd name="T14" fmla="*/ 2147483646 w 1518"/>
              <a:gd name="T15" fmla="*/ 2147483646 h 1847"/>
              <a:gd name="T16" fmla="*/ 2147483646 w 1518"/>
              <a:gd name="T17" fmla="*/ 2147483646 h 1847"/>
              <a:gd name="T18" fmla="*/ 2147483646 w 1518"/>
              <a:gd name="T19" fmla="*/ 2147483646 h 1847"/>
              <a:gd name="T20" fmla="*/ 2147483646 w 1518"/>
              <a:gd name="T21" fmla="*/ 2147483646 h 1847"/>
              <a:gd name="T22" fmla="*/ 2147483646 w 1518"/>
              <a:gd name="T23" fmla="*/ 2147483646 h 1847"/>
              <a:gd name="T24" fmla="*/ 2147483646 w 1518"/>
              <a:gd name="T25" fmla="*/ 2147483646 h 1847"/>
              <a:gd name="T26" fmla="*/ 2147483646 w 1518"/>
              <a:gd name="T27" fmla="*/ 2147483646 h 1847"/>
              <a:gd name="T28" fmla="*/ 0 w 1518"/>
              <a:gd name="T29" fmla="*/ 2147483646 h 1847"/>
              <a:gd name="T30" fmla="*/ 2147483646 w 1518"/>
              <a:gd name="T31" fmla="*/ 2147483646 h 1847"/>
              <a:gd name="T32" fmla="*/ 2147483646 w 1518"/>
              <a:gd name="T33" fmla="*/ 2147483646 h 1847"/>
              <a:gd name="T34" fmla="*/ 2147483646 w 1518"/>
              <a:gd name="T35" fmla="*/ 2147483646 h 1847"/>
              <a:gd name="T36" fmla="*/ 2147483646 w 1518"/>
              <a:gd name="T37" fmla="*/ 2147483646 h 1847"/>
              <a:gd name="T38" fmla="*/ 2147483646 w 1518"/>
              <a:gd name="T39" fmla="*/ 2147483646 h 1847"/>
              <a:gd name="T40" fmla="*/ 2147483646 w 1518"/>
              <a:gd name="T41" fmla="*/ 2147483646 h 1847"/>
              <a:gd name="T42" fmla="*/ 2147483646 w 1518"/>
              <a:gd name="T43" fmla="*/ 2147483646 h 1847"/>
              <a:gd name="T44" fmla="*/ 2147483646 w 1518"/>
              <a:gd name="T45" fmla="*/ 2147483646 h 1847"/>
              <a:gd name="T46" fmla="*/ 2147483646 w 1518"/>
              <a:gd name="T47" fmla="*/ 2147483646 h 1847"/>
              <a:gd name="T48" fmla="*/ 2147483646 w 1518"/>
              <a:gd name="T49" fmla="*/ 2147483646 h 1847"/>
              <a:gd name="T50" fmla="*/ 2147483646 w 1518"/>
              <a:gd name="T51" fmla="*/ 2147483646 h 1847"/>
              <a:gd name="T52" fmla="*/ 2147483646 w 1518"/>
              <a:gd name="T53" fmla="*/ 2147483646 h 1847"/>
              <a:gd name="T54" fmla="*/ 2147483646 w 1518"/>
              <a:gd name="T55" fmla="*/ 2147483646 h 1847"/>
              <a:gd name="T56" fmla="*/ 2147483646 w 1518"/>
              <a:gd name="T57" fmla="*/ 2147483646 h 1847"/>
              <a:gd name="T58" fmla="*/ 2147483646 w 1518"/>
              <a:gd name="T59" fmla="*/ 2147483646 h 1847"/>
              <a:gd name="T60" fmla="*/ 2147483646 w 1518"/>
              <a:gd name="T61" fmla="*/ 2147483646 h 1847"/>
              <a:gd name="T62" fmla="*/ 2147483646 w 1518"/>
              <a:gd name="T63" fmla="*/ 2147483646 h 1847"/>
              <a:gd name="T64" fmla="*/ 2147483646 w 1518"/>
              <a:gd name="T65" fmla="*/ 2147483646 h 1847"/>
              <a:gd name="T66" fmla="*/ 2147483646 w 1518"/>
              <a:gd name="T67" fmla="*/ 2147483646 h 18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2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24" name="稻壳儿_答辩小姐姐作品_12"/>
          <p:cNvGrpSpPr/>
          <p:nvPr/>
        </p:nvGrpSpPr>
        <p:grpSpPr>
          <a:xfrm>
            <a:off x="4058860" y="713275"/>
            <a:ext cx="4074281" cy="461665"/>
            <a:chOff x="3866082" y="713275"/>
            <a:chExt cx="4074281" cy="461665"/>
          </a:xfrm>
        </p:grpSpPr>
        <p:cxnSp>
          <p:nvCxnSpPr>
            <p:cNvPr id="25" name="直接连接符 24"/>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2"/>
            </p:custDataLst>
          </p:nvPr>
        </p:nvSpPr>
        <p:spPr/>
        <p:txBody>
          <a:bodyPr/>
          <a:lstStyle/>
          <a:p>
            <a:pPr algn="ctr" fontAlgn="auto"/>
            <a:r>
              <a:rPr lang="zh-CN" altLang="en-US">
                <a:solidFill>
                  <a:schemeClr val="tx1"/>
                </a:solidFill>
              </a:rPr>
              <a:t>请在此处添加标题</a:t>
            </a:r>
          </a:p>
        </p:txBody>
      </p:sp>
      <p:sp>
        <p:nvSpPr>
          <p:cNvPr id="5" name="副标题 4"/>
          <p:cNvSpPr>
            <a:spLocks noGrp="1"/>
          </p:cNvSpPr>
          <p:nvPr>
            <p:ph type="subTitle" idx="1"/>
            <p:custDataLst>
              <p:tags r:id="rId3"/>
            </p:custDataLst>
          </p:nvPr>
        </p:nvSpPr>
        <p:spPr/>
        <p:txBody>
          <a:bodyPr/>
          <a:lstStyle/>
          <a:p>
            <a:pPr algn="ctr" fontAlgn="auto"/>
            <a:r>
              <a:rPr lang="zh-CN" altLang="en-US">
                <a:solidFill>
                  <a:schemeClr val="tx1"/>
                </a:solidFill>
              </a:rPr>
              <a:t>请在此处添加副标题</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9" name="稻壳儿_答辩小姐姐作品_2"/>
          <p:cNvSpPr/>
          <p:nvPr/>
        </p:nvSpPr>
        <p:spPr>
          <a:xfrm>
            <a:off x="1733818" y="2023038"/>
            <a:ext cx="870489" cy="863600"/>
          </a:xfrm>
          <a:prstGeom prst="roundRect">
            <a:avLst/>
          </a:prstGeom>
          <a:noFill/>
          <a:ln w="25400">
            <a:solidFill>
              <a:srgbClr val="A2633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schemeClr val="bg2">
                  <a:lumMod val="25000"/>
                </a:schemeClr>
              </a:solidFill>
              <a:effectLst/>
              <a:uLnTx/>
              <a:uFillTx/>
              <a:cs typeface="+mn-ea"/>
              <a:sym typeface="+mn-lt"/>
            </a:endParaRPr>
          </a:p>
        </p:txBody>
      </p:sp>
      <p:sp>
        <p:nvSpPr>
          <p:cNvPr id="14" name="稻壳儿_答辩小姐姐作品_3"/>
          <p:cNvSpPr/>
          <p:nvPr/>
        </p:nvSpPr>
        <p:spPr>
          <a:xfrm>
            <a:off x="1733818" y="3174710"/>
            <a:ext cx="870489" cy="863600"/>
          </a:xfrm>
          <a:prstGeom prst="roundRect">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schemeClr val="bg2">
                  <a:lumMod val="25000"/>
                </a:schemeClr>
              </a:solidFill>
              <a:effectLst/>
              <a:uLnTx/>
              <a:uFillTx/>
              <a:cs typeface="+mn-ea"/>
              <a:sym typeface="+mn-lt"/>
            </a:endParaRPr>
          </a:p>
        </p:txBody>
      </p:sp>
      <p:sp>
        <p:nvSpPr>
          <p:cNvPr id="15" name="稻壳儿_答辩小姐姐作品_4"/>
          <p:cNvSpPr/>
          <p:nvPr/>
        </p:nvSpPr>
        <p:spPr>
          <a:xfrm>
            <a:off x="1733818" y="4326383"/>
            <a:ext cx="870489" cy="863600"/>
          </a:xfrm>
          <a:prstGeom prst="roundRect">
            <a:avLst/>
          </a:prstGeom>
          <a:noFill/>
          <a:ln w="25400">
            <a:solidFill>
              <a:srgbClr val="A2633C">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a:ln>
                <a:noFill/>
              </a:ln>
              <a:solidFill>
                <a:schemeClr val="bg2">
                  <a:lumMod val="25000"/>
                </a:schemeClr>
              </a:solidFill>
              <a:effectLst/>
              <a:uLnTx/>
              <a:uFillTx/>
              <a:cs typeface="+mn-ea"/>
              <a:sym typeface="+mn-lt"/>
            </a:endParaRPr>
          </a:p>
        </p:txBody>
      </p:sp>
      <p:grpSp>
        <p:nvGrpSpPr>
          <p:cNvPr id="17" name="稻壳儿_答辩小姐姐作品_5"/>
          <p:cNvGrpSpPr/>
          <p:nvPr/>
        </p:nvGrpSpPr>
        <p:grpSpPr>
          <a:xfrm>
            <a:off x="3154164" y="2069347"/>
            <a:ext cx="7805690" cy="849905"/>
            <a:chOff x="2508704" y="4211187"/>
            <a:chExt cx="7805690" cy="849905"/>
          </a:xfrm>
        </p:grpSpPr>
        <p:sp>
          <p:nvSpPr>
            <p:cNvPr id="18" name="文本框 27"/>
            <p:cNvSpPr txBox="1"/>
            <p:nvPr/>
          </p:nvSpPr>
          <p:spPr>
            <a:xfrm>
              <a:off x="2508704" y="4211187"/>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30" name="文本框 28"/>
            <p:cNvSpPr txBox="1"/>
            <p:nvPr/>
          </p:nvSpPr>
          <p:spPr>
            <a:xfrm>
              <a:off x="2508704" y="4671562"/>
              <a:ext cx="7805690" cy="3895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3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600" b="0" i="0" u="none" strike="noStrike" kern="1200" cap="none" spc="0" normalizeH="0" baseline="0" noProof="0" dirty="0">
                  <a:ln>
                    <a:noFill/>
                  </a:ln>
                  <a:solidFill>
                    <a:schemeClr val="bg2">
                      <a:lumMod val="25000"/>
                    </a:schemeClr>
                  </a:solidFill>
                  <a:effectLst/>
                  <a:uLnTx/>
                  <a:uFillTx/>
                  <a:cs typeface="+mn-ea"/>
                  <a:sym typeface="+mn-lt"/>
                </a:rPr>
                <a:t>……</a:t>
              </a:r>
            </a:p>
          </p:txBody>
        </p:sp>
      </p:grpSp>
      <p:grpSp>
        <p:nvGrpSpPr>
          <p:cNvPr id="21" name="稻壳儿_答辩小姐姐作品_6"/>
          <p:cNvGrpSpPr/>
          <p:nvPr/>
        </p:nvGrpSpPr>
        <p:grpSpPr>
          <a:xfrm>
            <a:off x="3154164" y="3179327"/>
            <a:ext cx="7691318" cy="849905"/>
            <a:chOff x="2508704" y="4211187"/>
            <a:chExt cx="7691318" cy="849905"/>
          </a:xfrm>
        </p:grpSpPr>
        <p:sp>
          <p:nvSpPr>
            <p:cNvPr id="22" name="文本框 27"/>
            <p:cNvSpPr txBox="1"/>
            <p:nvPr/>
          </p:nvSpPr>
          <p:spPr>
            <a:xfrm>
              <a:off x="2508704" y="4211187"/>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23" name="文本框 28"/>
            <p:cNvSpPr txBox="1"/>
            <p:nvPr/>
          </p:nvSpPr>
          <p:spPr>
            <a:xfrm>
              <a:off x="2508704" y="4671562"/>
              <a:ext cx="7691318" cy="3895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3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600" b="0" i="0" u="none" strike="noStrike" kern="1200" cap="none" spc="0" normalizeH="0" baseline="0" noProof="0" dirty="0">
                  <a:ln>
                    <a:noFill/>
                  </a:ln>
                  <a:solidFill>
                    <a:schemeClr val="bg2">
                      <a:lumMod val="25000"/>
                    </a:schemeClr>
                  </a:solidFill>
                  <a:effectLst/>
                  <a:uLnTx/>
                  <a:uFillTx/>
                  <a:cs typeface="+mn-ea"/>
                  <a:sym typeface="+mn-lt"/>
                </a:rPr>
                <a:t>……</a:t>
              </a:r>
            </a:p>
          </p:txBody>
        </p:sp>
      </p:grpSp>
      <p:grpSp>
        <p:nvGrpSpPr>
          <p:cNvPr id="24" name="稻壳儿_答辩小姐姐作品_7"/>
          <p:cNvGrpSpPr/>
          <p:nvPr/>
        </p:nvGrpSpPr>
        <p:grpSpPr>
          <a:xfrm>
            <a:off x="3154164" y="4289307"/>
            <a:ext cx="7691318" cy="849905"/>
            <a:chOff x="2508704" y="4211187"/>
            <a:chExt cx="7691318" cy="849905"/>
          </a:xfrm>
        </p:grpSpPr>
        <p:sp>
          <p:nvSpPr>
            <p:cNvPr id="25" name="文本框 27"/>
            <p:cNvSpPr txBox="1"/>
            <p:nvPr/>
          </p:nvSpPr>
          <p:spPr>
            <a:xfrm>
              <a:off x="2508704" y="4211187"/>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26" name="文本框 28"/>
            <p:cNvSpPr txBox="1"/>
            <p:nvPr/>
          </p:nvSpPr>
          <p:spPr>
            <a:xfrm>
              <a:off x="2508704" y="4671562"/>
              <a:ext cx="7691318" cy="38953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rtl="0" eaLnBrk="1" fontAlgn="auto" latinLnBrk="0" hangingPunct="1">
                <a:lnSpc>
                  <a:spcPct val="13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600" b="0" i="0" u="none" strike="noStrike" kern="1200" cap="none" spc="0" normalizeH="0" baseline="0" noProof="0" dirty="0">
                  <a:ln>
                    <a:noFill/>
                  </a:ln>
                  <a:solidFill>
                    <a:schemeClr val="bg2">
                      <a:lumMod val="25000"/>
                    </a:schemeClr>
                  </a:solidFill>
                  <a:effectLst/>
                  <a:uLnTx/>
                  <a:uFillTx/>
                  <a:cs typeface="+mn-ea"/>
                  <a:sym typeface="+mn-lt"/>
                </a:rPr>
                <a:t>……</a:t>
              </a:r>
            </a:p>
          </p:txBody>
        </p:sp>
      </p:grpSp>
      <p:cxnSp>
        <p:nvCxnSpPr>
          <p:cNvPr id="27" name="稻壳儿_答辩小姐姐作品_8"/>
          <p:cNvCxnSpPr/>
          <p:nvPr/>
        </p:nvCxnSpPr>
        <p:spPr>
          <a:xfrm>
            <a:off x="822960" y="5773348"/>
            <a:ext cx="10715625" cy="0"/>
          </a:xfrm>
          <a:prstGeom prst="line">
            <a:avLst/>
          </a:prstGeom>
          <a:ln>
            <a:solidFill>
              <a:srgbClr val="A2633C">
                <a:alpha val="70000"/>
              </a:srgbClr>
            </a:solidFill>
            <a:prstDash val="sysDash"/>
          </a:ln>
        </p:spPr>
        <p:style>
          <a:lnRef idx="1">
            <a:schemeClr val="accent1"/>
          </a:lnRef>
          <a:fillRef idx="0">
            <a:schemeClr val="accent1"/>
          </a:fillRef>
          <a:effectRef idx="0">
            <a:schemeClr val="accent1"/>
          </a:effectRef>
          <a:fontRef idx="minor">
            <a:schemeClr val="tx1"/>
          </a:fontRef>
        </p:style>
      </p:cxnSp>
      <p:grpSp>
        <p:nvGrpSpPr>
          <p:cNvPr id="37" name="稻壳儿_答辩小姐姐作品_9"/>
          <p:cNvGrpSpPr/>
          <p:nvPr/>
        </p:nvGrpSpPr>
        <p:grpSpPr>
          <a:xfrm>
            <a:off x="4058860" y="713275"/>
            <a:ext cx="4074281" cy="461665"/>
            <a:chOff x="3866082" y="713275"/>
            <a:chExt cx="4074281" cy="461665"/>
          </a:xfrm>
        </p:grpSpPr>
        <p:cxnSp>
          <p:nvCxnSpPr>
            <p:cNvPr id="38" name="直接连接符 37"/>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稻壳儿_答辩小姐姐作品_2"/>
          <p:cNvSpPr/>
          <p:nvPr/>
        </p:nvSpPr>
        <p:spPr>
          <a:xfrm>
            <a:off x="1025780" y="2024247"/>
            <a:ext cx="689872" cy="689872"/>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稻壳儿_答辩小姐姐作品_3"/>
          <p:cNvSpPr/>
          <p:nvPr/>
        </p:nvSpPr>
        <p:spPr>
          <a:xfrm>
            <a:off x="1025780" y="4026844"/>
            <a:ext cx="689872" cy="689872"/>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稻壳儿_答辩小姐姐作品_4"/>
          <p:cNvSpPr/>
          <p:nvPr/>
        </p:nvSpPr>
        <p:spPr>
          <a:xfrm>
            <a:off x="6774722" y="4026844"/>
            <a:ext cx="689872" cy="689872"/>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稻壳儿_答辩小姐姐作品_5"/>
          <p:cNvSpPr/>
          <p:nvPr/>
        </p:nvSpPr>
        <p:spPr>
          <a:xfrm>
            <a:off x="6774722" y="2045080"/>
            <a:ext cx="689872" cy="689872"/>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稻壳儿_答辩小姐姐作品_6"/>
          <p:cNvSpPr/>
          <p:nvPr/>
        </p:nvSpPr>
        <p:spPr>
          <a:xfrm>
            <a:off x="2103164" y="2456265"/>
            <a:ext cx="3525836" cy="102778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5" name="稻壳儿_答辩小姐姐作品_7"/>
          <p:cNvSpPr/>
          <p:nvPr/>
        </p:nvSpPr>
        <p:spPr>
          <a:xfrm>
            <a:off x="2103164" y="1953027"/>
            <a:ext cx="1282295"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sp>
        <p:nvSpPr>
          <p:cNvPr id="10" name="稻壳儿_答辩小姐姐作品_8"/>
          <p:cNvSpPr/>
          <p:nvPr/>
        </p:nvSpPr>
        <p:spPr>
          <a:xfrm>
            <a:off x="2103164" y="4467800"/>
            <a:ext cx="3525836" cy="102778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11" name="稻壳儿_答辩小姐姐作品_9"/>
          <p:cNvSpPr/>
          <p:nvPr/>
        </p:nvSpPr>
        <p:spPr>
          <a:xfrm>
            <a:off x="2103164" y="3964562"/>
            <a:ext cx="1282295"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pic>
        <p:nvPicPr>
          <p:cNvPr id="7" name="稻壳儿_答辩小姐姐作品_10"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201" y="4147926"/>
            <a:ext cx="477030" cy="477030"/>
          </a:xfrm>
          <a:prstGeom prst="rect">
            <a:avLst/>
          </a:prstGeom>
        </p:spPr>
      </p:pic>
      <p:sp>
        <p:nvSpPr>
          <p:cNvPr id="21" name="稻壳儿_答辩小姐姐作品_11"/>
          <p:cNvSpPr/>
          <p:nvPr/>
        </p:nvSpPr>
        <p:spPr>
          <a:xfrm>
            <a:off x="7940363" y="2456265"/>
            <a:ext cx="3525836" cy="102778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22" name="稻壳儿_答辩小姐姐作品_12"/>
          <p:cNvSpPr/>
          <p:nvPr/>
        </p:nvSpPr>
        <p:spPr>
          <a:xfrm>
            <a:off x="7940363" y="1953027"/>
            <a:ext cx="1282295"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sp>
        <p:nvSpPr>
          <p:cNvPr id="23" name="稻壳儿_答辩小姐姐作品_13"/>
          <p:cNvSpPr/>
          <p:nvPr/>
        </p:nvSpPr>
        <p:spPr>
          <a:xfrm>
            <a:off x="7940363" y="4467800"/>
            <a:ext cx="3525836" cy="102778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24" name="稻壳儿_答辩小姐姐作品_14"/>
          <p:cNvSpPr/>
          <p:nvPr/>
        </p:nvSpPr>
        <p:spPr>
          <a:xfrm>
            <a:off x="7940363" y="3964562"/>
            <a:ext cx="1282295"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pic>
        <p:nvPicPr>
          <p:cNvPr id="26" name="稻壳儿_答辩小姐姐作品_15"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201" y="2117770"/>
            <a:ext cx="477030" cy="477030"/>
          </a:xfrm>
          <a:prstGeom prst="rect">
            <a:avLst/>
          </a:prstGeom>
        </p:spPr>
      </p:pic>
      <p:pic>
        <p:nvPicPr>
          <p:cNvPr id="27" name="稻壳儿_答辩小姐姐作品_16"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1143" y="2130668"/>
            <a:ext cx="477030" cy="477030"/>
          </a:xfrm>
          <a:prstGeom prst="rect">
            <a:avLst/>
          </a:prstGeom>
        </p:spPr>
      </p:pic>
      <p:pic>
        <p:nvPicPr>
          <p:cNvPr id="28" name="稻壳儿_答辩小姐姐作品_17"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4494" y="4147926"/>
            <a:ext cx="477030" cy="477030"/>
          </a:xfrm>
          <a:prstGeom prst="rect">
            <a:avLst/>
          </a:prstGeom>
        </p:spPr>
      </p:pic>
      <p:grpSp>
        <p:nvGrpSpPr>
          <p:cNvPr id="9" name="稻壳儿_答辩小姐姐作品_18"/>
          <p:cNvGrpSpPr/>
          <p:nvPr/>
        </p:nvGrpSpPr>
        <p:grpSpPr>
          <a:xfrm>
            <a:off x="4058860" y="713275"/>
            <a:ext cx="4074281" cy="461665"/>
            <a:chOff x="3866082" y="713275"/>
            <a:chExt cx="4074281" cy="461665"/>
          </a:xfrm>
        </p:grpSpPr>
        <p:cxnSp>
          <p:nvCxnSpPr>
            <p:cNvPr id="3" name="直接连接符 2"/>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稻壳儿_答辩小姐姐作品_1"/>
          <p:cNvSpPr/>
          <p:nvPr/>
        </p:nvSpPr>
        <p:spPr>
          <a:xfrm>
            <a:off x="313267" y="275303"/>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 name="稻壳儿_答辩小姐姐作品_2"/>
          <p:cNvCxnSpPr/>
          <p:nvPr/>
        </p:nvCxnSpPr>
        <p:spPr>
          <a:xfrm>
            <a:off x="1726347" y="3533175"/>
            <a:ext cx="81534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稻壳儿_答辩小姐姐作品_3"/>
          <p:cNvSpPr/>
          <p:nvPr/>
        </p:nvSpPr>
        <p:spPr>
          <a:xfrm>
            <a:off x="1122877" y="2931680"/>
            <a:ext cx="1206939" cy="1206939"/>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稻壳儿_答辩小姐姐作品_4"/>
          <p:cNvSpPr/>
          <p:nvPr/>
        </p:nvSpPr>
        <p:spPr>
          <a:xfrm>
            <a:off x="3781842" y="3371140"/>
            <a:ext cx="324070" cy="324070"/>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稻壳儿_答辩小姐姐作品_5"/>
          <p:cNvSpPr/>
          <p:nvPr/>
        </p:nvSpPr>
        <p:spPr>
          <a:xfrm>
            <a:off x="6101709" y="3371140"/>
            <a:ext cx="324070" cy="324070"/>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稻壳儿_答辩小姐姐作品_6"/>
          <p:cNvSpPr/>
          <p:nvPr/>
        </p:nvSpPr>
        <p:spPr>
          <a:xfrm>
            <a:off x="8097506" y="3371140"/>
            <a:ext cx="324070" cy="324070"/>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稻壳儿_答辩小姐姐作品_7"/>
          <p:cNvSpPr/>
          <p:nvPr/>
        </p:nvSpPr>
        <p:spPr>
          <a:xfrm>
            <a:off x="3283156" y="2700359"/>
            <a:ext cx="1321442"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sp>
        <p:nvSpPr>
          <p:cNvPr id="20" name="稻壳儿_答辩小姐姐作品_8"/>
          <p:cNvSpPr/>
          <p:nvPr/>
        </p:nvSpPr>
        <p:spPr>
          <a:xfrm flipH="1">
            <a:off x="3032748" y="3970818"/>
            <a:ext cx="1817383"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21" name="稻壳儿_答辩小姐姐作品_9"/>
          <p:cNvSpPr/>
          <p:nvPr/>
        </p:nvSpPr>
        <p:spPr>
          <a:xfrm>
            <a:off x="7592277" y="2697267"/>
            <a:ext cx="1321442"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sp>
        <p:nvSpPr>
          <p:cNvPr id="22" name="稻壳儿_答辩小姐姐作品_10"/>
          <p:cNvSpPr/>
          <p:nvPr/>
        </p:nvSpPr>
        <p:spPr>
          <a:xfrm flipH="1">
            <a:off x="7341869" y="3967726"/>
            <a:ext cx="1817383"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23" name="稻壳儿_答辩小姐姐作品_11"/>
          <p:cNvSpPr/>
          <p:nvPr/>
        </p:nvSpPr>
        <p:spPr>
          <a:xfrm flipH="1">
            <a:off x="5352615" y="2075909"/>
            <a:ext cx="1817383"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a:t>
            </a:r>
            <a:endParaRPr lang="en-US" altLang="zh-CN" sz="1400" dirty="0">
              <a:solidFill>
                <a:schemeClr val="tx1">
                  <a:lumMod val="65000"/>
                  <a:lumOff val="35000"/>
                </a:schemeClr>
              </a:solidFill>
              <a:cs typeface="+mn-ea"/>
              <a:sym typeface="+mn-lt"/>
            </a:endParaRPr>
          </a:p>
        </p:txBody>
      </p:sp>
      <p:sp>
        <p:nvSpPr>
          <p:cNvPr id="24" name="稻壳儿_答辩小姐姐作品_12"/>
          <p:cNvSpPr/>
          <p:nvPr/>
        </p:nvSpPr>
        <p:spPr>
          <a:xfrm>
            <a:off x="5603023" y="4220249"/>
            <a:ext cx="1321442" cy="40011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pic>
        <p:nvPicPr>
          <p:cNvPr id="27" name="稻壳儿_答辩小姐姐作品_13"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3170" y="3129999"/>
            <a:ext cx="806352" cy="806352"/>
          </a:xfrm>
          <a:prstGeom prst="rect">
            <a:avLst/>
          </a:prstGeom>
        </p:spPr>
      </p:pic>
      <p:sp>
        <p:nvSpPr>
          <p:cNvPr id="28" name="稻壳儿_答辩小姐姐作品_14"/>
          <p:cNvSpPr/>
          <p:nvPr/>
        </p:nvSpPr>
        <p:spPr>
          <a:xfrm>
            <a:off x="9862184" y="2929705"/>
            <a:ext cx="1206939" cy="1206939"/>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9" name="稻壳儿_答辩小姐姐作品_15" descr="调色板"/>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2477" y="3128024"/>
            <a:ext cx="806352" cy="806352"/>
          </a:xfrm>
          <a:prstGeom prst="rect">
            <a:avLst/>
          </a:prstGeom>
        </p:spPr>
      </p:pic>
      <p:grpSp>
        <p:nvGrpSpPr>
          <p:cNvPr id="30" name="稻壳儿_答辩小姐姐作品_16"/>
          <p:cNvGrpSpPr/>
          <p:nvPr/>
        </p:nvGrpSpPr>
        <p:grpSpPr>
          <a:xfrm>
            <a:off x="4058860" y="713275"/>
            <a:ext cx="4074281" cy="461665"/>
            <a:chOff x="3866082" y="713275"/>
            <a:chExt cx="4074281" cy="461665"/>
          </a:xfrm>
        </p:grpSpPr>
        <p:cxnSp>
          <p:nvCxnSpPr>
            <p:cNvPr id="31" name="直接连接符 30"/>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8" name="稻壳儿_答辩小姐姐作品_2"/>
          <p:cNvSpPr txBox="1"/>
          <p:nvPr/>
        </p:nvSpPr>
        <p:spPr>
          <a:xfrm>
            <a:off x="1198765" y="1947294"/>
            <a:ext cx="1813126" cy="896743"/>
          </a:xfrm>
          <a:prstGeom prst="rect">
            <a:avLst/>
          </a:prstGeom>
          <a:ln w="12700">
            <a:miter lim="400000"/>
          </a:ln>
        </p:spPr>
        <p:txBody>
          <a:bodyPr wrap="square" lIns="0" tIns="0" rIns="0" bIns="0">
            <a:norm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a:t>
            </a:r>
          </a:p>
        </p:txBody>
      </p:sp>
      <p:sp>
        <p:nvSpPr>
          <p:cNvPr id="23" name="稻壳儿_答辩小姐姐作品_3"/>
          <p:cNvSpPr/>
          <p:nvPr/>
        </p:nvSpPr>
        <p:spPr>
          <a:xfrm flipV="1">
            <a:off x="6114739" y="3752604"/>
            <a:ext cx="4009411" cy="838979"/>
          </a:xfrm>
          <a:prstGeom prst="line">
            <a:avLst/>
          </a:prstGeom>
          <a:ln w="3175">
            <a:solidFill>
              <a:srgbClr val="A2633C">
                <a:alpha val="40000"/>
              </a:srgbClr>
            </a:solidFill>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24" name="稻壳儿_答辩小姐姐作品_4"/>
          <p:cNvSpPr/>
          <p:nvPr/>
        </p:nvSpPr>
        <p:spPr>
          <a:xfrm flipV="1">
            <a:off x="6114040" y="3752604"/>
            <a:ext cx="2005405" cy="838980"/>
          </a:xfrm>
          <a:prstGeom prst="line">
            <a:avLst/>
          </a:prstGeom>
          <a:ln w="3175">
            <a:solidFill>
              <a:srgbClr val="A2633C">
                <a:alpha val="40000"/>
              </a:srgbClr>
            </a:solidFill>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25" name="稻壳儿_答辩小姐姐作品_5"/>
          <p:cNvSpPr/>
          <p:nvPr/>
        </p:nvSpPr>
        <p:spPr>
          <a:xfrm flipH="1" flipV="1">
            <a:off x="4110033" y="3752604"/>
            <a:ext cx="1999256" cy="838979"/>
          </a:xfrm>
          <a:prstGeom prst="line">
            <a:avLst/>
          </a:prstGeom>
          <a:ln w="3175">
            <a:solidFill>
              <a:srgbClr val="A2633C">
                <a:alpha val="40000"/>
              </a:srgbClr>
            </a:solidFill>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26" name="稻壳儿_答辩小姐姐作品_6"/>
          <p:cNvSpPr/>
          <p:nvPr/>
        </p:nvSpPr>
        <p:spPr>
          <a:xfrm flipH="1" flipV="1">
            <a:off x="2105328" y="3752604"/>
            <a:ext cx="4009412" cy="838979"/>
          </a:xfrm>
          <a:prstGeom prst="line">
            <a:avLst/>
          </a:prstGeom>
          <a:ln w="3175">
            <a:solidFill>
              <a:srgbClr val="A2633C">
                <a:alpha val="40000"/>
              </a:srgbClr>
            </a:solidFill>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27" name="稻壳儿_答辩小姐姐作品_7"/>
          <p:cNvSpPr/>
          <p:nvPr/>
        </p:nvSpPr>
        <p:spPr>
          <a:xfrm flipV="1">
            <a:off x="6114739" y="3752604"/>
            <a:ext cx="1" cy="838980"/>
          </a:xfrm>
          <a:prstGeom prst="line">
            <a:avLst/>
          </a:prstGeom>
          <a:ln w="3175">
            <a:solidFill>
              <a:srgbClr val="A2633C">
                <a:alpha val="40000"/>
              </a:srgbClr>
            </a:solidFill>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8" name="稻壳儿_答辩小姐姐作品_8"/>
          <p:cNvSpPr/>
          <p:nvPr/>
        </p:nvSpPr>
        <p:spPr>
          <a:xfrm>
            <a:off x="1311112" y="3109213"/>
            <a:ext cx="1590476" cy="635001"/>
          </a:xfrm>
          <a:prstGeom prst="roundRect">
            <a:avLst>
              <a:gd name="adj" fmla="val 5284"/>
            </a:avLst>
          </a:prstGeom>
          <a:solidFill>
            <a:srgbClr val="4D7F89"/>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19" name="稻壳儿_答辩小姐姐作品_9"/>
          <p:cNvSpPr/>
          <p:nvPr/>
        </p:nvSpPr>
        <p:spPr>
          <a:xfrm>
            <a:off x="3312737" y="3109214"/>
            <a:ext cx="1590476" cy="635001"/>
          </a:xfrm>
          <a:prstGeom prst="roundRect">
            <a:avLst>
              <a:gd name="adj" fmla="val 5284"/>
            </a:avLst>
          </a:prstGeom>
          <a:solidFill>
            <a:srgbClr val="4D7F89"/>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20" name="稻壳儿_答辩小姐姐作品_10"/>
          <p:cNvSpPr/>
          <p:nvPr/>
        </p:nvSpPr>
        <p:spPr>
          <a:xfrm>
            <a:off x="5315560" y="3109214"/>
            <a:ext cx="1590477" cy="635001"/>
          </a:xfrm>
          <a:prstGeom prst="roundRect">
            <a:avLst>
              <a:gd name="adj" fmla="val 5284"/>
            </a:avLst>
          </a:prstGeom>
          <a:solidFill>
            <a:srgbClr val="4D7F89"/>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21" name="稻壳儿_答辩小姐姐作品_11"/>
          <p:cNvSpPr/>
          <p:nvPr/>
        </p:nvSpPr>
        <p:spPr>
          <a:xfrm>
            <a:off x="7329044" y="3109214"/>
            <a:ext cx="1590477" cy="635001"/>
          </a:xfrm>
          <a:prstGeom prst="roundRect">
            <a:avLst>
              <a:gd name="adj" fmla="val 5284"/>
            </a:avLst>
          </a:prstGeom>
          <a:solidFill>
            <a:srgbClr val="4D7F89"/>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22" name="稻壳儿_答辩小姐姐作品_12"/>
          <p:cNvSpPr/>
          <p:nvPr/>
        </p:nvSpPr>
        <p:spPr>
          <a:xfrm>
            <a:off x="9328914" y="3108755"/>
            <a:ext cx="1590476" cy="635001"/>
          </a:xfrm>
          <a:prstGeom prst="roundRect">
            <a:avLst>
              <a:gd name="adj" fmla="val 5284"/>
            </a:avLst>
          </a:prstGeom>
          <a:solidFill>
            <a:srgbClr val="4D7F89"/>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bg1"/>
                </a:solidFill>
                <a:effectLst/>
                <a:uLnTx/>
                <a:uFillTx/>
                <a:cs typeface="+mn-ea"/>
                <a:sym typeface="+mn-lt"/>
              </a:rPr>
              <a:t>标题文本预设</a:t>
            </a:r>
          </a:p>
        </p:txBody>
      </p:sp>
      <p:sp>
        <p:nvSpPr>
          <p:cNvPr id="11" name="稻壳儿_答辩小姐姐作品_13"/>
          <p:cNvSpPr/>
          <p:nvPr/>
        </p:nvSpPr>
        <p:spPr>
          <a:xfrm>
            <a:off x="3229060" y="1922915"/>
            <a:ext cx="1778034" cy="722019"/>
          </a:xfrm>
          <a:prstGeom prst="rect">
            <a:avLst/>
          </a:prstGeom>
          <a:ln w="12700">
            <a:miter lim="400000"/>
          </a:ln>
        </p:spPr>
        <p:txBody>
          <a:bodyPr wrap="square" lIns="0" tIns="0" rIns="0" bIns="0">
            <a:noAutofit/>
          </a:bodyPr>
          <a:lstStyle/>
          <a:p>
            <a:pPr marL="0" marR="0" lvl="0" indent="0" algn="ctr" defTabSz="914400" rtl="0" eaLnBrk="1" fontAlgn="auto" latinLnBrk="0" hangingPunct="1">
              <a:lnSpc>
                <a:spcPct val="120000"/>
              </a:lnSpc>
              <a:spcBef>
                <a:spcPts val="0"/>
              </a:spcBef>
              <a:spcAft>
                <a:spcPts val="0"/>
              </a:spcAft>
              <a:buClrTx/>
              <a:buSzTx/>
              <a:buFontTx/>
              <a:buNone/>
              <a:defRPr sz="1800">
                <a:solidFill>
                  <a:srgbClr val="000000"/>
                </a:solidFill>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a:t>
            </a:r>
          </a:p>
        </p:txBody>
      </p:sp>
      <p:sp>
        <p:nvSpPr>
          <p:cNvPr id="12" name="稻壳儿_答辩小姐姐作品_14"/>
          <p:cNvSpPr/>
          <p:nvPr/>
        </p:nvSpPr>
        <p:spPr>
          <a:xfrm>
            <a:off x="5231085" y="1922915"/>
            <a:ext cx="1778034" cy="722019"/>
          </a:xfrm>
          <a:prstGeom prst="rect">
            <a:avLst/>
          </a:prstGeom>
          <a:ln w="12700">
            <a:miter lim="400000"/>
          </a:ln>
        </p:spPr>
        <p:txBody>
          <a:bodyPr wrap="square" lIns="0" tIns="0" rIns="0" bIns="0">
            <a:noAutofit/>
          </a:bodyPr>
          <a:lstStyle/>
          <a:p>
            <a:pPr marL="0" marR="0" lvl="0" indent="0" algn="ctr" defTabSz="914400" rtl="0" eaLnBrk="1" fontAlgn="auto" latinLnBrk="0" hangingPunct="1">
              <a:lnSpc>
                <a:spcPct val="120000"/>
              </a:lnSpc>
              <a:spcBef>
                <a:spcPts val="0"/>
              </a:spcBef>
              <a:spcAft>
                <a:spcPts val="0"/>
              </a:spcAft>
              <a:buClrTx/>
              <a:buSzTx/>
              <a:buFontTx/>
              <a:buNone/>
              <a:defRPr sz="1800">
                <a:solidFill>
                  <a:srgbClr val="000000"/>
                </a:solidFill>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a:t>
            </a:r>
          </a:p>
        </p:txBody>
      </p:sp>
      <p:sp>
        <p:nvSpPr>
          <p:cNvPr id="13" name="稻壳儿_答辩小姐姐作品_15"/>
          <p:cNvSpPr/>
          <p:nvPr/>
        </p:nvSpPr>
        <p:spPr>
          <a:xfrm>
            <a:off x="7233109" y="1922915"/>
            <a:ext cx="1778034" cy="722019"/>
          </a:xfrm>
          <a:prstGeom prst="rect">
            <a:avLst/>
          </a:prstGeom>
          <a:ln w="12700">
            <a:miter lim="400000"/>
          </a:ln>
        </p:spPr>
        <p:txBody>
          <a:bodyPr wrap="square" lIns="0" tIns="0" rIns="0" bIns="0">
            <a:noAutofit/>
          </a:bodyPr>
          <a:lstStyle/>
          <a:p>
            <a:pPr marL="0" marR="0" lvl="0" indent="0" algn="ctr" defTabSz="914400" rtl="0" eaLnBrk="1" fontAlgn="auto" latinLnBrk="0" hangingPunct="1">
              <a:lnSpc>
                <a:spcPct val="120000"/>
              </a:lnSpc>
              <a:spcBef>
                <a:spcPts val="0"/>
              </a:spcBef>
              <a:spcAft>
                <a:spcPts val="0"/>
              </a:spcAft>
              <a:buClrTx/>
              <a:buSzTx/>
              <a:buFontTx/>
              <a:buNone/>
              <a:defRPr sz="1800">
                <a:solidFill>
                  <a:srgbClr val="000000"/>
                </a:solidFill>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a:t>
            </a:r>
          </a:p>
        </p:txBody>
      </p:sp>
      <p:sp>
        <p:nvSpPr>
          <p:cNvPr id="14" name="稻壳儿_答辩小姐姐作品_16"/>
          <p:cNvSpPr/>
          <p:nvPr/>
        </p:nvSpPr>
        <p:spPr>
          <a:xfrm>
            <a:off x="9235133" y="1922915"/>
            <a:ext cx="1778034" cy="722019"/>
          </a:xfrm>
          <a:prstGeom prst="rect">
            <a:avLst/>
          </a:prstGeom>
          <a:ln w="12700">
            <a:miter lim="400000"/>
          </a:ln>
        </p:spPr>
        <p:txBody>
          <a:bodyPr wrap="square" lIns="0" tIns="0" rIns="0" bIns="0">
            <a:noAutofit/>
          </a:bodyPr>
          <a:lstStyle/>
          <a:p>
            <a:pPr marL="0" marR="0" lvl="0" indent="0" algn="ctr" defTabSz="914400" rtl="0" eaLnBrk="1" fontAlgn="auto" latinLnBrk="0" hangingPunct="1">
              <a:lnSpc>
                <a:spcPct val="120000"/>
              </a:lnSpc>
              <a:spcBef>
                <a:spcPts val="0"/>
              </a:spcBef>
              <a:spcAft>
                <a:spcPts val="0"/>
              </a:spcAft>
              <a:buClrTx/>
              <a:buSzTx/>
              <a:buFontTx/>
              <a:buNone/>
              <a:defRPr sz="1800">
                <a:solidFill>
                  <a:srgbClr val="000000"/>
                </a:solidFill>
              </a:defRPr>
            </a:pPr>
            <a:r>
              <a:rPr kumimoji="0" lang="zh-CN" altLang="en-US" sz="16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a:t>
            </a:r>
          </a:p>
        </p:txBody>
      </p:sp>
      <p:sp>
        <p:nvSpPr>
          <p:cNvPr id="38" name="稻壳儿_答辩小姐姐作品_17"/>
          <p:cNvSpPr/>
          <p:nvPr/>
        </p:nvSpPr>
        <p:spPr>
          <a:xfrm>
            <a:off x="5137233" y="4972812"/>
            <a:ext cx="1917535" cy="635001"/>
          </a:xfrm>
          <a:prstGeom prst="roundRect">
            <a:avLst>
              <a:gd name="adj" fmla="val 5284"/>
            </a:avLst>
          </a:prstGeom>
          <a:solidFill>
            <a:srgbClr val="A2633C"/>
          </a:solidFill>
          <a:ln w="12700" cap="flat">
            <a:noFill/>
            <a:miter lim="400000"/>
          </a:ln>
          <a:effectLst/>
        </p:spPr>
        <p:txBody>
          <a:bodyPr wrap="none" lIns="19050" tIns="19050" rIns="19050" bIns="1905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cs typeface="+mn-ea"/>
                <a:sym typeface="+mn-lt"/>
              </a:rPr>
              <a:t>输入标题</a:t>
            </a:r>
          </a:p>
        </p:txBody>
      </p:sp>
      <p:grpSp>
        <p:nvGrpSpPr>
          <p:cNvPr id="33" name="稻壳儿_答辩小姐姐作品_18"/>
          <p:cNvGrpSpPr/>
          <p:nvPr/>
        </p:nvGrpSpPr>
        <p:grpSpPr>
          <a:xfrm>
            <a:off x="4058860" y="713275"/>
            <a:ext cx="4074281" cy="461665"/>
            <a:chOff x="3866082" y="713275"/>
            <a:chExt cx="4074281" cy="461665"/>
          </a:xfrm>
        </p:grpSpPr>
        <p:cxnSp>
          <p:nvCxnSpPr>
            <p:cNvPr id="34" name="直接连接符 33"/>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5" r="8955" b="32021"/>
          <a:stretch>
            <a:fillRect/>
          </a:stretch>
        </p:blipFill>
        <p:spPr>
          <a:xfrm rot="5400000" flipV="1">
            <a:off x="2621280" y="-2621280"/>
            <a:ext cx="6949440" cy="12192000"/>
          </a:xfrm>
          <a:prstGeom prst="rect">
            <a:avLst/>
          </a:prstGeom>
        </p:spPr>
      </p:pic>
      <p:grpSp>
        <p:nvGrpSpPr>
          <p:cNvPr id="15" name="稻壳儿_答辩小姐姐作品_2"/>
          <p:cNvGrpSpPr/>
          <p:nvPr/>
        </p:nvGrpSpPr>
        <p:grpSpPr>
          <a:xfrm>
            <a:off x="7305040" y="1570355"/>
            <a:ext cx="4608830" cy="895350"/>
            <a:chOff x="2082785" y="2278204"/>
            <a:chExt cx="3498274" cy="895350"/>
          </a:xfrm>
        </p:grpSpPr>
        <p:sp>
          <p:nvSpPr>
            <p:cNvPr id="3" name="椭圆 2"/>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1</a:t>
              </a:r>
            </a:p>
          </p:txBody>
        </p:sp>
        <p:sp>
          <p:nvSpPr>
            <p:cNvPr id="4" name="矩形 3"/>
            <p:cNvSpPr/>
            <p:nvPr/>
          </p:nvSpPr>
          <p:spPr>
            <a:xfrm>
              <a:off x="3070536"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cs typeface="+mn-ea"/>
                  <a:sym typeface="+mn-lt"/>
                </a:rPr>
                <a:t>《</a:t>
              </a:r>
              <a:r>
                <a:rPr kumimoji="0" lang="en-US" altLang="zh-CN" sz="2400" b="0" i="0" u="none" strike="noStrike" kern="1200" cap="none" spc="0" normalizeH="0" baseline="0" noProof="0" dirty="0">
                  <a:ln>
                    <a:noFill/>
                  </a:ln>
                  <a:solidFill>
                    <a:schemeClr val="tx1">
                      <a:lumMod val="65000"/>
                      <a:lumOff val="35000"/>
                    </a:schemeClr>
                  </a:solidFill>
                  <a:effectLst/>
                  <a:uLnTx/>
                  <a:uFillTx/>
                  <a:cs typeface="+mn-ea"/>
                  <a:sym typeface="+mn-lt"/>
                </a:rPr>
                <a:t>论语</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》中</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孔子</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积极</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人生态度</a:t>
              </a:r>
            </a:p>
          </p:txBody>
        </p:sp>
        <p:sp>
          <p:nvSpPr>
            <p:cNvPr id="11" name="矩形 10"/>
            <p:cNvSpPr/>
            <p:nvPr/>
          </p:nvSpPr>
          <p:spPr>
            <a:xfrm flipH="1">
              <a:off x="3070536"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sp>
        <p:nvSpPr>
          <p:cNvPr id="28" name="稻壳儿_答辩小姐姐作品_6"/>
          <p:cNvSpPr txBox="1"/>
          <p:nvPr/>
        </p:nvSpPr>
        <p:spPr>
          <a:xfrm>
            <a:off x="4877505" y="746008"/>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目  </a:t>
            </a:r>
            <a:endParaRPr lang="en-US" altLang="zh-CN" b="1" dirty="0">
              <a:latin typeface="+mn-lt"/>
              <a:ea typeface="+mn-ea"/>
              <a:cs typeface="+mn-ea"/>
              <a:sym typeface="+mn-lt"/>
            </a:endParaRPr>
          </a:p>
        </p:txBody>
      </p:sp>
      <p:sp>
        <p:nvSpPr>
          <p:cNvPr id="29" name="稻壳儿_答辩小姐姐作品_7"/>
          <p:cNvSpPr txBox="1"/>
          <p:nvPr/>
        </p:nvSpPr>
        <p:spPr>
          <a:xfrm>
            <a:off x="5677858" y="1853671"/>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录  </a:t>
            </a:r>
            <a:endParaRPr lang="en-US" altLang="zh-CN" b="1" dirty="0">
              <a:latin typeface="+mn-lt"/>
              <a:ea typeface="+mn-ea"/>
              <a:cs typeface="+mn-ea"/>
              <a:sym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稻壳儿_答辩小姐姐作品_2"/>
          <p:cNvSpPr/>
          <p:nvPr/>
        </p:nvSpPr>
        <p:spPr>
          <a:xfrm>
            <a:off x="952402" y="2100145"/>
            <a:ext cx="2261936" cy="2261936"/>
          </a:xfrm>
          <a:prstGeom prst="donut">
            <a:avLst>
              <a:gd name="adj" fmla="val 3559"/>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 name="稻壳儿_答辩小姐姐作品_3"/>
          <p:cNvSpPr/>
          <p:nvPr/>
        </p:nvSpPr>
        <p:spPr>
          <a:xfrm>
            <a:off x="1419227" y="1879460"/>
            <a:ext cx="1328286" cy="586446"/>
          </a:xfrm>
          <a:prstGeom prst="roundRect">
            <a:avLst>
              <a:gd name="adj" fmla="val 50000"/>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稻壳儿_答辩小姐姐作品_4"/>
          <p:cNvSpPr/>
          <p:nvPr/>
        </p:nvSpPr>
        <p:spPr>
          <a:xfrm>
            <a:off x="1422649" y="4654462"/>
            <a:ext cx="1321442" cy="33855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sp>
        <p:nvSpPr>
          <p:cNvPr id="8" name="稻壳儿_答辩小姐姐作品_5"/>
          <p:cNvSpPr/>
          <p:nvPr/>
        </p:nvSpPr>
        <p:spPr>
          <a:xfrm flipH="1">
            <a:off x="601079" y="5033751"/>
            <a:ext cx="2964582"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kumimoji="0" lang="zh-CN" altLang="en-US" sz="1400" b="0" i="0" u="none" strike="noStrike" kern="1200" cap="none" spc="0" normalizeH="0" baseline="0" noProof="0" dirty="0">
                <a:ln>
                  <a:noFill/>
                </a:ln>
                <a:solidFill>
                  <a:schemeClr val="tx1">
                    <a:lumMod val="65000"/>
                    <a:lumOff val="35000"/>
                  </a:schemeClr>
                </a:solidFill>
                <a:effectLst/>
                <a:uLnTx/>
                <a:uFillTx/>
                <a:cs typeface="+mn-ea"/>
                <a:sym typeface="+mn-lt"/>
              </a:rPr>
              <a:t>请在此处输入您的</a:t>
            </a:r>
            <a:r>
              <a:rPr lang="zh-CN" altLang="en-US" sz="1400" dirty="0">
                <a:solidFill>
                  <a:schemeClr val="tx1">
                    <a:lumMod val="65000"/>
                    <a:lumOff val="35000"/>
                  </a:schemeClr>
                </a:solidFill>
                <a:cs typeface="+mn-ea"/>
                <a:sym typeface="+mn-lt"/>
              </a:rPr>
              <a:t>替换文字请在此处输入您的替换文字请在此处输入您的替换文字请在此处输入</a:t>
            </a:r>
            <a:endParaRPr lang="en-US" altLang="zh-CN" sz="1400" dirty="0">
              <a:solidFill>
                <a:schemeClr val="tx1">
                  <a:lumMod val="65000"/>
                  <a:lumOff val="35000"/>
                </a:schemeClr>
              </a:solidFill>
              <a:cs typeface="+mn-ea"/>
              <a:sym typeface="+mn-lt"/>
            </a:endParaRPr>
          </a:p>
        </p:txBody>
      </p:sp>
      <p:sp>
        <p:nvSpPr>
          <p:cNvPr id="6" name="稻壳儿_答辩小姐姐作品_6"/>
          <p:cNvSpPr txBox="1"/>
          <p:nvPr/>
        </p:nvSpPr>
        <p:spPr>
          <a:xfrm>
            <a:off x="1819515" y="1919599"/>
            <a:ext cx="527710" cy="461665"/>
          </a:xfrm>
          <a:prstGeom prst="rect">
            <a:avLst/>
          </a:prstGeom>
          <a:noFill/>
        </p:spPr>
        <p:txBody>
          <a:bodyPr wrap="none" rtlCol="0">
            <a:spAutoFit/>
          </a:bodyPr>
          <a:lstStyle/>
          <a:p>
            <a:pPr algn="ctr"/>
            <a:r>
              <a:rPr lang="en-US" altLang="zh-CN" sz="2400">
                <a:solidFill>
                  <a:schemeClr val="bg1"/>
                </a:solidFill>
                <a:cs typeface="+mn-ea"/>
                <a:sym typeface="+mn-lt"/>
              </a:rPr>
              <a:t>01</a:t>
            </a:r>
            <a:endParaRPr lang="zh-CN" altLang="en-US" sz="2400">
              <a:solidFill>
                <a:schemeClr val="bg1"/>
              </a:solidFill>
              <a:cs typeface="+mn-ea"/>
              <a:sym typeface="+mn-lt"/>
            </a:endParaRPr>
          </a:p>
        </p:txBody>
      </p:sp>
      <p:sp>
        <p:nvSpPr>
          <p:cNvPr id="10" name="稻壳儿_答辩小姐姐作品_7"/>
          <p:cNvSpPr/>
          <p:nvPr/>
        </p:nvSpPr>
        <p:spPr>
          <a:xfrm>
            <a:off x="1341029" y="3052934"/>
            <a:ext cx="1495217"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sp>
        <p:nvSpPr>
          <p:cNvPr id="11" name="稻壳儿_答辩小姐姐作品_8"/>
          <p:cNvSpPr/>
          <p:nvPr/>
        </p:nvSpPr>
        <p:spPr>
          <a:xfrm>
            <a:off x="4949237" y="2060006"/>
            <a:ext cx="2261936" cy="2261936"/>
          </a:xfrm>
          <a:prstGeom prst="donut">
            <a:avLst>
              <a:gd name="adj" fmla="val 3559"/>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3" name="稻壳儿_答辩小姐姐作品_9"/>
          <p:cNvSpPr/>
          <p:nvPr/>
        </p:nvSpPr>
        <p:spPr>
          <a:xfrm>
            <a:off x="5416062" y="1839321"/>
            <a:ext cx="1328286" cy="586446"/>
          </a:xfrm>
          <a:prstGeom prst="roundRect">
            <a:avLst>
              <a:gd name="adj" fmla="val 50000"/>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稻壳儿_答辩小姐姐作品_10"/>
          <p:cNvSpPr/>
          <p:nvPr/>
        </p:nvSpPr>
        <p:spPr>
          <a:xfrm>
            <a:off x="5419484" y="4614323"/>
            <a:ext cx="1321442" cy="33855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sp>
        <p:nvSpPr>
          <p:cNvPr id="15" name="稻壳儿_答辩小姐姐作品_11"/>
          <p:cNvSpPr/>
          <p:nvPr/>
        </p:nvSpPr>
        <p:spPr>
          <a:xfrm flipH="1">
            <a:off x="4597914" y="4993612"/>
            <a:ext cx="2964582"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a:t>
            </a:r>
            <a:endParaRPr lang="en-US" altLang="zh-CN" sz="1400" dirty="0">
              <a:solidFill>
                <a:schemeClr val="tx1">
                  <a:lumMod val="65000"/>
                  <a:lumOff val="35000"/>
                </a:schemeClr>
              </a:solidFill>
              <a:cs typeface="+mn-ea"/>
              <a:sym typeface="+mn-lt"/>
            </a:endParaRPr>
          </a:p>
        </p:txBody>
      </p:sp>
      <p:sp>
        <p:nvSpPr>
          <p:cNvPr id="16" name="稻壳儿_答辩小姐姐作品_12"/>
          <p:cNvSpPr txBox="1"/>
          <p:nvPr/>
        </p:nvSpPr>
        <p:spPr>
          <a:xfrm>
            <a:off x="5816350" y="1879460"/>
            <a:ext cx="527709" cy="461665"/>
          </a:xfrm>
          <a:prstGeom prst="rect">
            <a:avLst/>
          </a:prstGeom>
          <a:noFill/>
        </p:spPr>
        <p:txBody>
          <a:bodyPr wrap="none" rtlCol="0">
            <a:spAutoFit/>
          </a:bodyPr>
          <a:lstStyle/>
          <a:p>
            <a:pPr algn="ctr"/>
            <a:r>
              <a:rPr lang="en-US" altLang="zh-CN" sz="2400">
                <a:solidFill>
                  <a:schemeClr val="bg1"/>
                </a:solidFill>
                <a:cs typeface="+mn-ea"/>
                <a:sym typeface="+mn-lt"/>
              </a:rPr>
              <a:t>02</a:t>
            </a:r>
            <a:endParaRPr lang="zh-CN" altLang="en-US" sz="2400">
              <a:solidFill>
                <a:schemeClr val="bg1"/>
              </a:solidFill>
              <a:cs typeface="+mn-ea"/>
              <a:sym typeface="+mn-lt"/>
            </a:endParaRPr>
          </a:p>
        </p:txBody>
      </p:sp>
      <p:sp>
        <p:nvSpPr>
          <p:cNvPr id="17" name="稻壳儿_答辩小姐姐作品_13"/>
          <p:cNvSpPr/>
          <p:nvPr/>
        </p:nvSpPr>
        <p:spPr>
          <a:xfrm>
            <a:off x="5337864" y="3012795"/>
            <a:ext cx="1495217"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sp>
        <p:nvSpPr>
          <p:cNvPr id="18" name="稻壳儿_答辩小姐姐作品_14"/>
          <p:cNvSpPr/>
          <p:nvPr/>
        </p:nvSpPr>
        <p:spPr>
          <a:xfrm>
            <a:off x="8952915" y="2060006"/>
            <a:ext cx="2261936" cy="2261936"/>
          </a:xfrm>
          <a:prstGeom prst="donut">
            <a:avLst>
              <a:gd name="adj" fmla="val 3559"/>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9" name="稻壳儿_答辩小姐姐作品_15"/>
          <p:cNvSpPr/>
          <p:nvPr/>
        </p:nvSpPr>
        <p:spPr>
          <a:xfrm>
            <a:off x="9419740" y="1839321"/>
            <a:ext cx="1328286" cy="586446"/>
          </a:xfrm>
          <a:prstGeom prst="roundRect">
            <a:avLst>
              <a:gd name="adj" fmla="val 50000"/>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稻壳儿_答辩小姐姐作品_16"/>
          <p:cNvSpPr/>
          <p:nvPr/>
        </p:nvSpPr>
        <p:spPr>
          <a:xfrm>
            <a:off x="9423162" y="4614323"/>
            <a:ext cx="1321442" cy="338554"/>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schemeClr val="tx1">
                    <a:lumMod val="65000"/>
                    <a:lumOff val="35000"/>
                  </a:schemeClr>
                </a:solidFill>
                <a:effectLst/>
                <a:uLnTx/>
                <a:uFillTx/>
                <a:cs typeface="+mn-ea"/>
                <a:sym typeface="+mn-lt"/>
              </a:rPr>
              <a:t>添加标题</a:t>
            </a:r>
          </a:p>
        </p:txBody>
      </p:sp>
      <p:sp>
        <p:nvSpPr>
          <p:cNvPr id="21" name="稻壳儿_答辩小姐姐作品_17"/>
          <p:cNvSpPr/>
          <p:nvPr/>
        </p:nvSpPr>
        <p:spPr>
          <a:xfrm flipH="1">
            <a:off x="8601592" y="4993612"/>
            <a:ext cx="2964582" cy="1027782"/>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400" dirty="0">
                <a:solidFill>
                  <a:schemeClr val="tx1">
                    <a:lumMod val="65000"/>
                    <a:lumOff val="35000"/>
                  </a:schemeClr>
                </a:solidFill>
                <a:cs typeface="+mn-ea"/>
                <a:sym typeface="+mn-lt"/>
              </a:rPr>
              <a:t>请在此处输入您的替换文字请在此处输入您的替换文字请在此处输入您的替换文字请在此处输入</a:t>
            </a:r>
            <a:endParaRPr lang="en-US" altLang="zh-CN" sz="1400" dirty="0">
              <a:solidFill>
                <a:schemeClr val="tx1">
                  <a:lumMod val="65000"/>
                  <a:lumOff val="35000"/>
                </a:schemeClr>
              </a:solidFill>
              <a:cs typeface="+mn-ea"/>
              <a:sym typeface="+mn-lt"/>
            </a:endParaRPr>
          </a:p>
        </p:txBody>
      </p:sp>
      <p:sp>
        <p:nvSpPr>
          <p:cNvPr id="22" name="稻壳儿_答辩小姐姐作品_18"/>
          <p:cNvSpPr txBox="1"/>
          <p:nvPr/>
        </p:nvSpPr>
        <p:spPr>
          <a:xfrm>
            <a:off x="9820028" y="1879460"/>
            <a:ext cx="527709" cy="461665"/>
          </a:xfrm>
          <a:prstGeom prst="rect">
            <a:avLst/>
          </a:prstGeom>
          <a:noFill/>
        </p:spPr>
        <p:txBody>
          <a:bodyPr wrap="none" rtlCol="0">
            <a:spAutoFit/>
          </a:bodyPr>
          <a:lstStyle/>
          <a:p>
            <a:pPr algn="ctr"/>
            <a:r>
              <a:rPr lang="en-US" altLang="zh-CN" sz="2400">
                <a:solidFill>
                  <a:schemeClr val="bg1"/>
                </a:solidFill>
                <a:cs typeface="+mn-ea"/>
                <a:sym typeface="+mn-lt"/>
              </a:rPr>
              <a:t>03</a:t>
            </a:r>
            <a:endParaRPr lang="zh-CN" altLang="en-US" sz="2400">
              <a:solidFill>
                <a:schemeClr val="bg1"/>
              </a:solidFill>
              <a:cs typeface="+mn-ea"/>
              <a:sym typeface="+mn-lt"/>
            </a:endParaRPr>
          </a:p>
        </p:txBody>
      </p:sp>
      <p:sp>
        <p:nvSpPr>
          <p:cNvPr id="23" name="稻壳儿_答辩小姐姐作品_19"/>
          <p:cNvSpPr/>
          <p:nvPr/>
        </p:nvSpPr>
        <p:spPr>
          <a:xfrm>
            <a:off x="9341542" y="3012795"/>
            <a:ext cx="1495217"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stStyle>
          <a:p>
            <a:pPr marL="0" lvl="0" indent="0" algn="dist" defTabSz="457200" eaLnBrk="1" hangingPunct="1">
              <a:lnSpc>
                <a:spcPct val="100000"/>
              </a:lnSpc>
              <a:spcBef>
                <a:spcPct val="0"/>
              </a:spcBef>
              <a:buFontTx/>
              <a:buNone/>
            </a:pPr>
            <a:r>
              <a:rPr lang="zh-CN" altLang="en-US" sz="2000" dirty="0">
                <a:solidFill>
                  <a:schemeClr val="tx1">
                    <a:lumMod val="75000"/>
                    <a:lumOff val="25000"/>
                  </a:schemeClr>
                </a:solidFill>
                <a:cs typeface="+mn-ea"/>
                <a:sym typeface="+mn-lt"/>
              </a:rPr>
              <a:t>输入标题</a:t>
            </a:r>
          </a:p>
        </p:txBody>
      </p:sp>
      <p:grpSp>
        <p:nvGrpSpPr>
          <p:cNvPr id="26" name="稻壳儿_答辩小姐姐作品_20"/>
          <p:cNvGrpSpPr/>
          <p:nvPr/>
        </p:nvGrpSpPr>
        <p:grpSpPr>
          <a:xfrm>
            <a:off x="4058860" y="713275"/>
            <a:ext cx="4074281" cy="461665"/>
            <a:chOff x="3866082" y="713275"/>
            <a:chExt cx="4074281" cy="461665"/>
          </a:xfrm>
        </p:grpSpPr>
        <p:cxnSp>
          <p:nvCxnSpPr>
            <p:cNvPr id="27" name="直接连接符 26"/>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cxnSp>
        <p:nvCxnSpPr>
          <p:cNvPr id="8" name="稻壳儿_答辩小姐姐作品_2"/>
          <p:cNvCxnSpPr/>
          <p:nvPr/>
        </p:nvCxnSpPr>
        <p:spPr>
          <a:xfrm flipH="1">
            <a:off x="3762706" y="5296324"/>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9" name="稻壳儿_答辩小姐姐作品_3"/>
          <p:cNvCxnSpPr/>
          <p:nvPr/>
        </p:nvCxnSpPr>
        <p:spPr>
          <a:xfrm>
            <a:off x="6104103" y="5296324"/>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0" name="稻壳儿_答辩小姐姐作品_4"/>
          <p:cNvCxnSpPr/>
          <p:nvPr/>
        </p:nvCxnSpPr>
        <p:spPr>
          <a:xfrm rot="16200000" flipV="1">
            <a:off x="4933410" y="4125627"/>
            <a:ext cx="2341393"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稻壳儿_答辩小姐姐作品_5"/>
          <p:cNvCxnSpPr/>
          <p:nvPr/>
        </p:nvCxnSpPr>
        <p:spPr>
          <a:xfrm rot="18900000">
            <a:off x="5784365" y="4468515"/>
            <a:ext cx="234139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1" name="稻壳儿_答辩小姐姐作品_6"/>
          <p:cNvCxnSpPr/>
          <p:nvPr/>
        </p:nvCxnSpPr>
        <p:spPr>
          <a:xfrm flipH="1" flipV="1">
            <a:off x="4444186" y="3640706"/>
            <a:ext cx="1604307" cy="1604307"/>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3" name="稻壳儿_答辩小姐姐作品_7"/>
          <p:cNvSpPr/>
          <p:nvPr/>
        </p:nvSpPr>
        <p:spPr>
          <a:xfrm>
            <a:off x="2159563" y="4566279"/>
            <a:ext cx="1423275" cy="1445704"/>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lIns="149653" tIns="74825" rIns="149653" bIns="74825"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14" name="稻壳儿_答辩小姐姐作品_8"/>
          <p:cNvSpPr txBox="1"/>
          <p:nvPr/>
        </p:nvSpPr>
        <p:spPr>
          <a:xfrm>
            <a:off x="2178087" y="4895561"/>
            <a:ext cx="1375986" cy="766665"/>
          </a:xfrm>
          <a:prstGeom prst="rect">
            <a:avLst/>
          </a:prstGeom>
          <a:noFill/>
        </p:spPr>
        <p:txBody>
          <a:bodyPr wrap="square" lIns="149653" tIns="74825" rIns="149653" bIns="74825" rtlCol="0">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添加</a:t>
            </a:r>
            <a:endParaRPr kumimoji="0" lang="en-US" altLang="zh-CN" sz="2000" b="1" i="0" u="none" strike="noStrike" kern="1200" cap="none" spc="0" normalizeH="0" baseline="0" noProof="0" dirty="0">
              <a:ln>
                <a:noFill/>
              </a:ln>
              <a:solidFill>
                <a:schemeClr val="bg1"/>
              </a:solidFill>
              <a:effectLst/>
              <a:uLnTx/>
              <a:uFillTx/>
              <a:cs typeface="+mn-ea"/>
              <a:sym typeface="+mn-lt"/>
            </a:endParaRPr>
          </a:p>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关键字</a:t>
            </a:r>
          </a:p>
        </p:txBody>
      </p:sp>
      <p:sp>
        <p:nvSpPr>
          <p:cNvPr id="21" name="稻壳儿_答辩小姐姐作品_9"/>
          <p:cNvSpPr/>
          <p:nvPr/>
        </p:nvSpPr>
        <p:spPr>
          <a:xfrm>
            <a:off x="3040544" y="2276873"/>
            <a:ext cx="1423275" cy="1445704"/>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lIns="149653" tIns="74825" rIns="149653" bIns="74825"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22" name="稻壳儿_答辩小姐姐作品_10"/>
          <p:cNvSpPr/>
          <p:nvPr/>
        </p:nvSpPr>
        <p:spPr>
          <a:xfrm>
            <a:off x="5405312" y="1407235"/>
            <a:ext cx="1423275" cy="1445704"/>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lIns="149653" tIns="74825" rIns="149653" bIns="74825"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23" name="稻壳儿_答辩小姐姐作品_11"/>
          <p:cNvSpPr/>
          <p:nvPr/>
        </p:nvSpPr>
        <p:spPr>
          <a:xfrm>
            <a:off x="7536161" y="2276873"/>
            <a:ext cx="1423275" cy="1445704"/>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lIns="149653" tIns="74825" rIns="149653" bIns="74825"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24" name="稻壳儿_答辩小姐姐作品_12"/>
          <p:cNvSpPr/>
          <p:nvPr/>
        </p:nvSpPr>
        <p:spPr>
          <a:xfrm>
            <a:off x="8609164" y="4566279"/>
            <a:ext cx="1423275" cy="1445704"/>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lIns="149653" tIns="74825" rIns="149653" bIns="74825"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25" name="稻壳儿_答辩小姐姐作品_13"/>
          <p:cNvSpPr txBox="1"/>
          <p:nvPr/>
        </p:nvSpPr>
        <p:spPr>
          <a:xfrm>
            <a:off x="3104880" y="2619095"/>
            <a:ext cx="1375986" cy="766665"/>
          </a:xfrm>
          <a:prstGeom prst="rect">
            <a:avLst/>
          </a:prstGeom>
          <a:noFill/>
        </p:spPr>
        <p:txBody>
          <a:bodyPr wrap="square" lIns="149653" tIns="74825" rIns="149653" bIns="74825" rtlCol="0">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添加</a:t>
            </a:r>
            <a:endParaRPr kumimoji="0" lang="en-US" altLang="zh-CN" sz="2000" b="1" i="0" u="none" strike="noStrike" kern="1200" cap="none" spc="0" normalizeH="0" baseline="0" noProof="0" dirty="0">
              <a:ln>
                <a:noFill/>
              </a:ln>
              <a:solidFill>
                <a:schemeClr val="bg1"/>
              </a:solidFill>
              <a:effectLst/>
              <a:uLnTx/>
              <a:uFillTx/>
              <a:cs typeface="+mn-ea"/>
              <a:sym typeface="+mn-lt"/>
            </a:endParaRPr>
          </a:p>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关键字</a:t>
            </a:r>
          </a:p>
        </p:txBody>
      </p:sp>
      <p:sp>
        <p:nvSpPr>
          <p:cNvPr id="26" name="稻壳儿_答辩小姐姐作品_14"/>
          <p:cNvSpPr txBox="1"/>
          <p:nvPr/>
        </p:nvSpPr>
        <p:spPr>
          <a:xfrm>
            <a:off x="5435140" y="1755599"/>
            <a:ext cx="1375986" cy="766665"/>
          </a:xfrm>
          <a:prstGeom prst="rect">
            <a:avLst/>
          </a:prstGeom>
          <a:noFill/>
        </p:spPr>
        <p:txBody>
          <a:bodyPr wrap="square" lIns="149653" tIns="74825" rIns="149653" bIns="74825" rtlCol="0">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添加</a:t>
            </a:r>
            <a:endParaRPr kumimoji="0" lang="en-US" altLang="zh-CN" sz="2000" b="1" i="0" u="none" strike="noStrike" kern="1200" cap="none" spc="0" normalizeH="0" baseline="0" noProof="0" dirty="0">
              <a:ln>
                <a:noFill/>
              </a:ln>
              <a:solidFill>
                <a:schemeClr val="bg1"/>
              </a:solidFill>
              <a:effectLst/>
              <a:uLnTx/>
              <a:uFillTx/>
              <a:cs typeface="+mn-ea"/>
              <a:sym typeface="+mn-lt"/>
            </a:endParaRPr>
          </a:p>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关键字</a:t>
            </a:r>
          </a:p>
        </p:txBody>
      </p:sp>
      <p:sp>
        <p:nvSpPr>
          <p:cNvPr id="27" name="稻壳儿_答辩小姐姐作品_15"/>
          <p:cNvSpPr txBox="1"/>
          <p:nvPr/>
        </p:nvSpPr>
        <p:spPr>
          <a:xfrm>
            <a:off x="7557169" y="2643069"/>
            <a:ext cx="1375986" cy="766665"/>
          </a:xfrm>
          <a:prstGeom prst="rect">
            <a:avLst/>
          </a:prstGeom>
          <a:noFill/>
        </p:spPr>
        <p:txBody>
          <a:bodyPr wrap="square" lIns="149653" tIns="74825" rIns="149653" bIns="74825" rtlCol="0">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添加</a:t>
            </a:r>
            <a:endParaRPr kumimoji="0" lang="en-US" altLang="zh-CN" sz="2000" b="1" i="0" u="none" strike="noStrike" kern="1200" cap="none" spc="0" normalizeH="0" baseline="0" noProof="0" dirty="0">
              <a:ln>
                <a:noFill/>
              </a:ln>
              <a:solidFill>
                <a:schemeClr val="bg1"/>
              </a:solidFill>
              <a:effectLst/>
              <a:uLnTx/>
              <a:uFillTx/>
              <a:cs typeface="+mn-ea"/>
              <a:sym typeface="+mn-lt"/>
            </a:endParaRPr>
          </a:p>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关键字</a:t>
            </a:r>
          </a:p>
        </p:txBody>
      </p:sp>
      <p:sp>
        <p:nvSpPr>
          <p:cNvPr id="28" name="稻壳儿_答辩小姐姐作品_16"/>
          <p:cNvSpPr txBox="1"/>
          <p:nvPr/>
        </p:nvSpPr>
        <p:spPr>
          <a:xfrm>
            <a:off x="8656613" y="4896661"/>
            <a:ext cx="1375986" cy="766665"/>
          </a:xfrm>
          <a:prstGeom prst="rect">
            <a:avLst/>
          </a:prstGeom>
          <a:noFill/>
        </p:spPr>
        <p:txBody>
          <a:bodyPr wrap="square" lIns="149653" tIns="74825" rIns="149653" bIns="74825" rtlCol="0">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添加</a:t>
            </a:r>
            <a:endParaRPr kumimoji="0" lang="en-US" altLang="zh-CN" sz="2000" b="1" i="0" u="none" strike="noStrike" kern="1200" cap="none" spc="0" normalizeH="0" baseline="0" noProof="0" dirty="0">
              <a:ln>
                <a:noFill/>
              </a:ln>
              <a:solidFill>
                <a:schemeClr val="bg1"/>
              </a:solidFill>
              <a:effectLst/>
              <a:uLnTx/>
              <a:uFillTx/>
              <a:cs typeface="+mn-ea"/>
              <a:sym typeface="+mn-lt"/>
            </a:endParaRPr>
          </a:p>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1"/>
                </a:solidFill>
                <a:effectLst/>
                <a:uLnTx/>
                <a:uFillTx/>
                <a:cs typeface="+mn-ea"/>
                <a:sym typeface="+mn-lt"/>
              </a:rPr>
              <a:t>关键字</a:t>
            </a:r>
          </a:p>
        </p:txBody>
      </p:sp>
      <p:sp>
        <p:nvSpPr>
          <p:cNvPr id="16" name="稻壳儿_答辩小姐姐作品_17"/>
          <p:cNvSpPr/>
          <p:nvPr/>
        </p:nvSpPr>
        <p:spPr>
          <a:xfrm>
            <a:off x="5367991" y="4790625"/>
            <a:ext cx="1449301" cy="1449301"/>
          </a:xfrm>
          <a:prstGeom prst="ellipse">
            <a:avLst/>
          </a:prstGeom>
          <a:solidFill>
            <a:srgbClr val="A2633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18" name="稻壳儿_答辩小姐姐作品_18"/>
          <p:cNvSpPr/>
          <p:nvPr/>
        </p:nvSpPr>
        <p:spPr>
          <a:xfrm>
            <a:off x="5229880" y="4648517"/>
            <a:ext cx="1732243" cy="1732243"/>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8565"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chemeClr val="bg1"/>
              </a:solidFill>
              <a:effectLst/>
              <a:uLnTx/>
              <a:uFillTx/>
              <a:cs typeface="+mn-ea"/>
              <a:sym typeface="+mn-lt"/>
            </a:endParaRPr>
          </a:p>
        </p:txBody>
      </p:sp>
      <p:sp>
        <p:nvSpPr>
          <p:cNvPr id="20" name="稻壳儿_答辩小姐姐作品_19"/>
          <p:cNvSpPr>
            <a:spLocks noChangeArrowheads="1"/>
          </p:cNvSpPr>
          <p:nvPr/>
        </p:nvSpPr>
        <p:spPr bwMode="gray">
          <a:xfrm>
            <a:off x="5526297" y="5015160"/>
            <a:ext cx="1133076" cy="984847"/>
          </a:xfrm>
          <a:prstGeom prst="rect">
            <a:avLst/>
          </a:prstGeom>
          <a:noFill/>
          <a:ln>
            <a:noFill/>
          </a:ln>
        </p:spPr>
        <p:txBody>
          <a:bodyPr wrap="square" lIns="121884" tIns="60941" rIns="121884" bIns="60941">
            <a:spAutoFit/>
          </a:bodyPr>
          <a:lstStyle/>
          <a:p>
            <a:pPr marL="0" marR="0" lvl="0" indent="0" algn="ctr" defTabSz="1218565"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bg1"/>
                </a:solidFill>
                <a:effectLst/>
                <a:uLnTx/>
                <a:uFillTx/>
                <a:cs typeface="+mn-ea"/>
                <a:sym typeface="+mn-lt"/>
              </a:rPr>
              <a:t>标题内容</a:t>
            </a:r>
          </a:p>
        </p:txBody>
      </p:sp>
      <p:grpSp>
        <p:nvGrpSpPr>
          <p:cNvPr id="32" name="稻壳儿_答辩小姐姐作品_20"/>
          <p:cNvGrpSpPr/>
          <p:nvPr/>
        </p:nvGrpSpPr>
        <p:grpSpPr>
          <a:xfrm>
            <a:off x="4058860" y="713275"/>
            <a:ext cx="4074281" cy="461665"/>
            <a:chOff x="3866082" y="713275"/>
            <a:chExt cx="4074281" cy="461665"/>
          </a:xfrm>
        </p:grpSpPr>
        <p:cxnSp>
          <p:nvCxnSpPr>
            <p:cNvPr id="33" name="直接连接符 32"/>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8" name="稻壳儿_答辩小姐姐作品_2"/>
          <p:cNvSpPr>
            <a:spLocks noChangeAspect="1" noChangeArrowheads="1"/>
          </p:cNvSpPr>
          <p:nvPr/>
        </p:nvSpPr>
        <p:spPr bwMode="auto">
          <a:xfrm rot="2700000">
            <a:off x="5561746" y="4611921"/>
            <a:ext cx="1068508" cy="1070894"/>
          </a:xfrm>
          <a:prstGeom prst="rect">
            <a:avLst/>
          </a:prstGeom>
          <a:solidFill>
            <a:srgbClr val="4D7F89"/>
          </a:solidFill>
          <a:ln w="12700">
            <a:noFill/>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17" name="稻壳儿_答辩小姐姐作品_3"/>
          <p:cNvSpPr>
            <a:spLocks noChangeAspect="1" noChangeArrowheads="1"/>
          </p:cNvSpPr>
          <p:nvPr/>
        </p:nvSpPr>
        <p:spPr bwMode="auto">
          <a:xfrm rot="2700000">
            <a:off x="5740400" y="1930114"/>
            <a:ext cx="711200" cy="712788"/>
          </a:xfrm>
          <a:prstGeom prst="rect">
            <a:avLst/>
          </a:prstGeom>
          <a:solidFill>
            <a:srgbClr val="4D7F89"/>
          </a:solidFill>
          <a:ln w="9525">
            <a:noFill/>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bg2">
                  <a:lumMod val="25000"/>
                </a:schemeClr>
              </a:solidFill>
              <a:effectLst/>
              <a:uLnTx/>
              <a:uFillTx/>
              <a:cs typeface="+mn-ea"/>
              <a:sym typeface="+mn-lt"/>
            </a:endParaRPr>
          </a:p>
        </p:txBody>
      </p:sp>
      <p:grpSp>
        <p:nvGrpSpPr>
          <p:cNvPr id="20" name="稻壳儿_答辩小姐姐作品_4"/>
          <p:cNvGrpSpPr/>
          <p:nvPr/>
        </p:nvGrpSpPr>
        <p:grpSpPr bwMode="auto">
          <a:xfrm>
            <a:off x="5999581" y="2184160"/>
            <a:ext cx="146503" cy="87267"/>
            <a:chOff x="69134" y="105568"/>
            <a:chExt cx="200861" cy="119583"/>
          </a:xfrm>
          <a:solidFill>
            <a:srgbClr val="298D0C">
              <a:alpha val="40000"/>
            </a:srgbClr>
          </a:solidFill>
        </p:grpSpPr>
        <p:sp>
          <p:nvSpPr>
            <p:cNvPr id="26" name="08"/>
            <p:cNvSpPr>
              <a:spLocks noEditPoints="1" noChangeArrowheads="1"/>
            </p:cNvSpPr>
            <p:nvPr/>
          </p:nvSpPr>
          <p:spPr bwMode="auto">
            <a:xfrm>
              <a:off x="69134" y="167228"/>
              <a:ext cx="56988" cy="57923"/>
            </a:xfrm>
            <a:custGeom>
              <a:avLst/>
              <a:gdLst>
                <a:gd name="T0" fmla="*/ 28494 w 26"/>
                <a:gd name="T1" fmla="*/ 0 h 26"/>
                <a:gd name="T2" fmla="*/ 0 w 26"/>
                <a:gd name="T3" fmla="*/ 28962 h 26"/>
                <a:gd name="T4" fmla="*/ 28494 w 26"/>
                <a:gd name="T5" fmla="*/ 57923 h 26"/>
                <a:gd name="T6" fmla="*/ 56988 w 26"/>
                <a:gd name="T7" fmla="*/ 28962 h 26"/>
                <a:gd name="T8" fmla="*/ 28494 w 26"/>
                <a:gd name="T9" fmla="*/ 0 h 26"/>
                <a:gd name="T10" fmla="*/ 28494 w 26"/>
                <a:gd name="T11" fmla="*/ 51240 h 26"/>
                <a:gd name="T12" fmla="*/ 6576 w 26"/>
                <a:gd name="T13" fmla="*/ 28962 h 26"/>
                <a:gd name="T14" fmla="*/ 28494 w 26"/>
                <a:gd name="T15" fmla="*/ 6683 h 26"/>
                <a:gd name="T16" fmla="*/ 50412 w 26"/>
                <a:gd name="T17" fmla="*/ 28962 h 26"/>
                <a:gd name="T18" fmla="*/ 28494 w 26"/>
                <a:gd name="T19" fmla="*/ 51240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6"/>
                <a:gd name="T32" fmla="*/ 26 w 26"/>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30" name="09"/>
            <p:cNvSpPr>
              <a:spLocks noEditPoints="1" noChangeArrowheads="1"/>
            </p:cNvSpPr>
            <p:nvPr/>
          </p:nvSpPr>
          <p:spPr bwMode="auto">
            <a:xfrm>
              <a:off x="197125" y="129859"/>
              <a:ext cx="48580" cy="48580"/>
            </a:xfrm>
            <a:custGeom>
              <a:avLst/>
              <a:gdLst>
                <a:gd name="T0" fmla="*/ 24290 w 22"/>
                <a:gd name="T1" fmla="*/ 0 h 22"/>
                <a:gd name="T2" fmla="*/ 0 w 22"/>
                <a:gd name="T3" fmla="*/ 24290 h 22"/>
                <a:gd name="T4" fmla="*/ 24290 w 22"/>
                <a:gd name="T5" fmla="*/ 48580 h 22"/>
                <a:gd name="T6" fmla="*/ 48580 w 22"/>
                <a:gd name="T7" fmla="*/ 24290 h 22"/>
                <a:gd name="T8" fmla="*/ 24290 w 22"/>
                <a:gd name="T9" fmla="*/ 0 h 22"/>
                <a:gd name="T10" fmla="*/ 24290 w 22"/>
                <a:gd name="T11" fmla="*/ 37539 h 22"/>
                <a:gd name="T12" fmla="*/ 11041 w 22"/>
                <a:gd name="T13" fmla="*/ 24290 h 22"/>
                <a:gd name="T14" fmla="*/ 24290 w 22"/>
                <a:gd name="T15" fmla="*/ 11041 h 22"/>
                <a:gd name="T16" fmla="*/ 37539 w 22"/>
                <a:gd name="T17" fmla="*/ 24290 h 22"/>
                <a:gd name="T18" fmla="*/ 24290 w 22"/>
                <a:gd name="T19" fmla="*/ 37539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
                <a:gd name="T31" fmla="*/ 0 h 22"/>
                <a:gd name="T32" fmla="*/ 22 w 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35" name="110"/>
            <p:cNvSpPr>
              <a:spLocks noEditPoints="1" noChangeArrowheads="1"/>
            </p:cNvSpPr>
            <p:nvPr/>
          </p:nvSpPr>
          <p:spPr bwMode="auto">
            <a:xfrm>
              <a:off x="82213" y="181242"/>
              <a:ext cx="30830" cy="30830"/>
            </a:xfrm>
            <a:custGeom>
              <a:avLst/>
              <a:gdLst>
                <a:gd name="T0" fmla="*/ 15415 w 14"/>
                <a:gd name="T1" fmla="*/ 0 h 14"/>
                <a:gd name="T2" fmla="*/ 0 w 14"/>
                <a:gd name="T3" fmla="*/ 15415 h 14"/>
                <a:gd name="T4" fmla="*/ 15415 w 14"/>
                <a:gd name="T5" fmla="*/ 30830 h 14"/>
                <a:gd name="T6" fmla="*/ 30830 w 14"/>
                <a:gd name="T7" fmla="*/ 15415 h 14"/>
                <a:gd name="T8" fmla="*/ 15415 w 14"/>
                <a:gd name="T9" fmla="*/ 0 h 14"/>
                <a:gd name="T10" fmla="*/ 15415 w 14"/>
                <a:gd name="T11" fmla="*/ 22021 h 14"/>
                <a:gd name="T12" fmla="*/ 8809 w 14"/>
                <a:gd name="T13" fmla="*/ 15415 h 14"/>
                <a:gd name="T14" fmla="*/ 15415 w 14"/>
                <a:gd name="T15" fmla="*/ 6606 h 14"/>
                <a:gd name="T16" fmla="*/ 24224 w 14"/>
                <a:gd name="T17" fmla="*/ 15415 h 14"/>
                <a:gd name="T18" fmla="*/ 15415 w 14"/>
                <a:gd name="T19" fmla="*/ 22021 h 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14"/>
                <a:gd name="T32" fmla="*/ 14 w 14"/>
                <a:gd name="T33" fmla="*/ 14 h 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36" name="111"/>
            <p:cNvSpPr>
              <a:spLocks noEditPoints="1" noChangeArrowheads="1"/>
            </p:cNvSpPr>
            <p:nvPr/>
          </p:nvSpPr>
          <p:spPr bwMode="auto">
            <a:xfrm>
              <a:off x="172834" y="105568"/>
              <a:ext cx="97161" cy="97161"/>
            </a:xfrm>
            <a:custGeom>
              <a:avLst/>
              <a:gdLst>
                <a:gd name="T0" fmla="*/ 48581 w 44"/>
                <a:gd name="T1" fmla="*/ 0 h 44"/>
                <a:gd name="T2" fmla="*/ 0 w 44"/>
                <a:gd name="T3" fmla="*/ 48581 h 44"/>
                <a:gd name="T4" fmla="*/ 48581 w 44"/>
                <a:gd name="T5" fmla="*/ 97161 h 44"/>
                <a:gd name="T6" fmla="*/ 97161 w 44"/>
                <a:gd name="T7" fmla="*/ 48581 h 44"/>
                <a:gd name="T8" fmla="*/ 48581 w 44"/>
                <a:gd name="T9" fmla="*/ 0 h 44"/>
                <a:gd name="T10" fmla="*/ 48581 w 44"/>
                <a:gd name="T11" fmla="*/ 86120 h 44"/>
                <a:gd name="T12" fmla="*/ 11041 w 44"/>
                <a:gd name="T13" fmla="*/ 48581 h 44"/>
                <a:gd name="T14" fmla="*/ 48581 w 44"/>
                <a:gd name="T15" fmla="*/ 13249 h 44"/>
                <a:gd name="T16" fmla="*/ 86120 w 44"/>
                <a:gd name="T17" fmla="*/ 48581 h 44"/>
                <a:gd name="T18" fmla="*/ 48581 w 44"/>
                <a:gd name="T19" fmla="*/ 8612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44"/>
                <a:gd name="T32" fmla="*/ 44 w 44"/>
                <a:gd name="T33" fmla="*/ 44 h 4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grpSp>
      <p:cxnSp>
        <p:nvCxnSpPr>
          <p:cNvPr id="40" name="稻壳儿_答辩小姐姐作品_5"/>
          <p:cNvCxnSpPr/>
          <p:nvPr/>
        </p:nvCxnSpPr>
        <p:spPr>
          <a:xfrm>
            <a:off x="6092934" y="2789964"/>
            <a:ext cx="0" cy="1601011"/>
          </a:xfrm>
          <a:prstGeom prst="line">
            <a:avLst/>
          </a:prstGeom>
          <a:ln>
            <a:solidFill>
              <a:srgbClr val="A2633C"/>
            </a:solidFill>
            <a:prstDash val="dash"/>
          </a:ln>
        </p:spPr>
        <p:style>
          <a:lnRef idx="1">
            <a:schemeClr val="dk1"/>
          </a:lnRef>
          <a:fillRef idx="0">
            <a:schemeClr val="dk1"/>
          </a:fillRef>
          <a:effectRef idx="0">
            <a:schemeClr val="dk1"/>
          </a:effectRef>
          <a:fontRef idx="minor">
            <a:schemeClr val="tx1"/>
          </a:fontRef>
        </p:style>
      </p:cxnSp>
      <p:sp>
        <p:nvSpPr>
          <p:cNvPr id="75" name="稻壳儿_答辩小姐姐作品_6"/>
          <p:cNvSpPr txBox="1"/>
          <p:nvPr/>
        </p:nvSpPr>
        <p:spPr>
          <a:xfrm>
            <a:off x="3106785" y="1783089"/>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41" name="稻壳儿_答辩小姐姐作品_7"/>
          <p:cNvSpPr txBox="1"/>
          <p:nvPr/>
        </p:nvSpPr>
        <p:spPr>
          <a:xfrm>
            <a:off x="2596596" y="2243464"/>
            <a:ext cx="2470434" cy="912558"/>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p>
        </p:txBody>
      </p:sp>
      <p:sp>
        <p:nvSpPr>
          <p:cNvPr id="61" name="稻壳儿_答辩小姐姐作品_8"/>
          <p:cNvSpPr txBox="1"/>
          <p:nvPr/>
        </p:nvSpPr>
        <p:spPr>
          <a:xfrm>
            <a:off x="7358745" y="1783089"/>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64" name="稻壳儿_答辩小姐姐作品_9"/>
          <p:cNvSpPr txBox="1"/>
          <p:nvPr/>
        </p:nvSpPr>
        <p:spPr>
          <a:xfrm>
            <a:off x="7239999" y="2243464"/>
            <a:ext cx="2355405" cy="912558"/>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p>
        </p:txBody>
      </p:sp>
      <p:sp>
        <p:nvSpPr>
          <p:cNvPr id="66" name="稻壳儿_答辩小姐姐作品_10"/>
          <p:cNvSpPr txBox="1"/>
          <p:nvPr/>
        </p:nvSpPr>
        <p:spPr>
          <a:xfrm>
            <a:off x="3047095" y="4391034"/>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67" name="稻壳儿_答辩小姐姐作品_11"/>
          <p:cNvSpPr txBox="1"/>
          <p:nvPr/>
        </p:nvSpPr>
        <p:spPr>
          <a:xfrm>
            <a:off x="1601200" y="4851409"/>
            <a:ext cx="3406140" cy="624786"/>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p>
        </p:txBody>
      </p:sp>
      <p:sp>
        <p:nvSpPr>
          <p:cNvPr id="69" name="稻壳儿_答辩小姐姐作品_12"/>
          <p:cNvSpPr txBox="1"/>
          <p:nvPr/>
        </p:nvSpPr>
        <p:spPr>
          <a:xfrm>
            <a:off x="7358745" y="4391034"/>
            <a:ext cx="1960880" cy="400110"/>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请输入标题</a:t>
            </a:r>
          </a:p>
        </p:txBody>
      </p:sp>
      <p:sp>
        <p:nvSpPr>
          <p:cNvPr id="70" name="稻壳儿_答辩小姐姐作品_13"/>
          <p:cNvSpPr txBox="1"/>
          <p:nvPr/>
        </p:nvSpPr>
        <p:spPr>
          <a:xfrm>
            <a:off x="7546070" y="4851409"/>
            <a:ext cx="3728720" cy="624786"/>
          </a:xfrm>
          <a:prstGeom prst="rect">
            <a:avLst/>
          </a:prstGeom>
          <a:noFill/>
        </p:spPr>
        <p:txBody>
          <a:bodyPr wrap="square" rtlCol="0">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此处添加详细文本描述，建议与标题相关并符合整体语言风格，语言描述尽量</a:t>
            </a:r>
            <a:r>
              <a:rPr kumimoji="0" lang="en-US" altLang="zh-CN" sz="1400" b="0" i="0" u="none" strike="noStrike" kern="1200" cap="none" spc="0" normalizeH="0" baseline="0" noProof="0" dirty="0">
                <a:ln>
                  <a:noFill/>
                </a:ln>
                <a:solidFill>
                  <a:schemeClr val="bg2">
                    <a:lumMod val="25000"/>
                  </a:schemeClr>
                </a:solidFill>
                <a:effectLst/>
                <a:uLnTx/>
                <a:uFillTx/>
                <a:cs typeface="+mn-ea"/>
                <a:sym typeface="+mn-lt"/>
              </a:rPr>
              <a:t>……</a:t>
            </a:r>
          </a:p>
        </p:txBody>
      </p:sp>
      <p:sp>
        <p:nvSpPr>
          <p:cNvPr id="11" name="稻壳儿_答辩小姐姐作品_14"/>
          <p:cNvSpPr>
            <a:spLocks noEditPoints="1" noChangeArrowheads="1"/>
          </p:cNvSpPr>
          <p:nvPr/>
        </p:nvSpPr>
        <p:spPr bwMode="auto">
          <a:xfrm>
            <a:off x="5955805" y="4830155"/>
            <a:ext cx="406129" cy="528625"/>
          </a:xfrm>
          <a:custGeom>
            <a:avLst/>
            <a:gdLst>
              <a:gd name="T0" fmla="*/ 346854 w 159"/>
              <a:gd name="T1" fmla="*/ 408289 h 207"/>
              <a:gd name="T2" fmla="*/ 196625 w 159"/>
              <a:gd name="T3" fmla="*/ 174350 h 207"/>
              <a:gd name="T4" fmla="*/ 203252 w 159"/>
              <a:gd name="T5" fmla="*/ 52967 h 207"/>
              <a:gd name="T6" fmla="*/ 92789 w 159"/>
              <a:gd name="T7" fmla="*/ 8828 h 207"/>
              <a:gd name="T8" fmla="*/ 154648 w 159"/>
              <a:gd name="T9" fmla="*/ 105934 h 207"/>
              <a:gd name="T10" fmla="*/ 81743 w 159"/>
              <a:gd name="T11" fmla="*/ 152281 h 207"/>
              <a:gd name="T12" fmla="*/ 22093 w 159"/>
              <a:gd name="T13" fmla="*/ 59588 h 207"/>
              <a:gd name="T14" fmla="*/ 22093 w 159"/>
              <a:gd name="T15" fmla="*/ 169936 h 207"/>
              <a:gd name="T16" fmla="*/ 136974 w 159"/>
              <a:gd name="T17" fmla="*/ 211869 h 207"/>
              <a:gd name="T18" fmla="*/ 287204 w 159"/>
              <a:gd name="T19" fmla="*/ 445807 h 207"/>
              <a:gd name="T20" fmla="*/ 315925 w 159"/>
              <a:gd name="T21" fmla="*/ 452428 h 207"/>
              <a:gd name="T22" fmla="*/ 340227 w 159"/>
              <a:gd name="T23" fmla="*/ 434772 h 207"/>
              <a:gd name="T24" fmla="*/ 346854 w 159"/>
              <a:gd name="T25" fmla="*/ 408289 h 207"/>
              <a:gd name="T26" fmla="*/ 318134 w 159"/>
              <a:gd name="T27" fmla="*/ 425944 h 207"/>
              <a:gd name="T28" fmla="*/ 296041 w 159"/>
              <a:gd name="T29" fmla="*/ 421531 h 207"/>
              <a:gd name="T30" fmla="*/ 302669 w 159"/>
              <a:gd name="T31" fmla="*/ 401668 h 207"/>
              <a:gd name="T32" fmla="*/ 322553 w 159"/>
              <a:gd name="T33" fmla="*/ 406082 h 207"/>
              <a:gd name="T34" fmla="*/ 318134 w 159"/>
              <a:gd name="T35" fmla="*/ 425944 h 20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9"/>
              <a:gd name="T55" fmla="*/ 0 h 207"/>
              <a:gd name="T56" fmla="*/ 159 w 159"/>
              <a:gd name="T57" fmla="*/ 207 h 20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9" h="207">
                <a:moveTo>
                  <a:pt x="157" y="185"/>
                </a:moveTo>
                <a:cubicBezTo>
                  <a:pt x="89" y="79"/>
                  <a:pt x="89" y="79"/>
                  <a:pt x="89" y="79"/>
                </a:cubicBezTo>
                <a:cubicBezTo>
                  <a:pt x="101" y="63"/>
                  <a:pt x="103" y="42"/>
                  <a:pt x="92" y="24"/>
                </a:cubicBezTo>
                <a:cubicBezTo>
                  <a:pt x="81" y="8"/>
                  <a:pt x="61" y="0"/>
                  <a:pt x="42" y="4"/>
                </a:cubicBezTo>
                <a:cubicBezTo>
                  <a:pt x="70" y="48"/>
                  <a:pt x="70" y="48"/>
                  <a:pt x="70" y="48"/>
                </a:cubicBezTo>
                <a:cubicBezTo>
                  <a:pt x="37" y="69"/>
                  <a:pt x="37" y="69"/>
                  <a:pt x="37" y="69"/>
                </a:cubicBezTo>
                <a:cubicBezTo>
                  <a:pt x="10" y="27"/>
                  <a:pt x="10" y="27"/>
                  <a:pt x="10" y="27"/>
                </a:cubicBezTo>
                <a:cubicBezTo>
                  <a:pt x="1" y="42"/>
                  <a:pt x="0" y="61"/>
                  <a:pt x="10" y="77"/>
                </a:cubicBezTo>
                <a:cubicBezTo>
                  <a:pt x="21" y="95"/>
                  <a:pt x="43" y="102"/>
                  <a:pt x="62" y="96"/>
                </a:cubicBezTo>
                <a:cubicBezTo>
                  <a:pt x="130" y="202"/>
                  <a:pt x="130" y="202"/>
                  <a:pt x="130" y="202"/>
                </a:cubicBezTo>
                <a:cubicBezTo>
                  <a:pt x="133" y="206"/>
                  <a:pt x="138" y="207"/>
                  <a:pt x="143" y="205"/>
                </a:cubicBezTo>
                <a:cubicBezTo>
                  <a:pt x="154" y="197"/>
                  <a:pt x="154" y="197"/>
                  <a:pt x="154" y="197"/>
                </a:cubicBezTo>
                <a:cubicBezTo>
                  <a:pt x="158" y="195"/>
                  <a:pt x="159" y="189"/>
                  <a:pt x="157" y="185"/>
                </a:cubicBezTo>
                <a:close/>
                <a:moveTo>
                  <a:pt x="144" y="193"/>
                </a:moveTo>
                <a:cubicBezTo>
                  <a:pt x="141" y="195"/>
                  <a:pt x="136" y="195"/>
                  <a:pt x="134" y="191"/>
                </a:cubicBezTo>
                <a:cubicBezTo>
                  <a:pt x="132" y="188"/>
                  <a:pt x="133" y="184"/>
                  <a:pt x="137" y="182"/>
                </a:cubicBezTo>
                <a:cubicBezTo>
                  <a:pt x="140" y="180"/>
                  <a:pt x="144" y="181"/>
                  <a:pt x="146" y="184"/>
                </a:cubicBezTo>
                <a:cubicBezTo>
                  <a:pt x="148" y="187"/>
                  <a:pt x="147" y="191"/>
                  <a:pt x="144" y="193"/>
                </a:cubicBezTo>
                <a:close/>
              </a:path>
            </a:pathLst>
          </a:custGeom>
          <a:solidFill>
            <a:schemeClr val="bg1"/>
          </a:solid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13" name="稻壳儿_答辩小姐姐作品_15"/>
          <p:cNvSpPr>
            <a:spLocks noEditPoints="1" noChangeArrowheads="1"/>
          </p:cNvSpPr>
          <p:nvPr/>
        </p:nvSpPr>
        <p:spPr bwMode="auto">
          <a:xfrm>
            <a:off x="5892077" y="5098251"/>
            <a:ext cx="267873" cy="263772"/>
          </a:xfrm>
          <a:custGeom>
            <a:avLst/>
            <a:gdLst>
              <a:gd name="T0" fmla="*/ 200799 w 105"/>
              <a:gd name="T1" fmla="*/ 57542 h 103"/>
              <a:gd name="T2" fmla="*/ 214038 w 105"/>
              <a:gd name="T3" fmla="*/ 44263 h 103"/>
              <a:gd name="T4" fmla="*/ 185353 w 105"/>
              <a:gd name="T5" fmla="*/ 15492 h 103"/>
              <a:gd name="T6" fmla="*/ 172113 w 105"/>
              <a:gd name="T7" fmla="*/ 28771 h 103"/>
              <a:gd name="T8" fmla="*/ 136808 w 105"/>
              <a:gd name="T9" fmla="*/ 15492 h 103"/>
              <a:gd name="T10" fmla="*/ 136808 w 105"/>
              <a:gd name="T11" fmla="*/ 0 h 103"/>
              <a:gd name="T12" fmla="*/ 94883 w 105"/>
              <a:gd name="T13" fmla="*/ 0 h 103"/>
              <a:gd name="T14" fmla="*/ 94883 w 105"/>
              <a:gd name="T15" fmla="*/ 15492 h 103"/>
              <a:gd name="T16" fmla="*/ 61784 w 105"/>
              <a:gd name="T17" fmla="*/ 28771 h 103"/>
              <a:gd name="T18" fmla="*/ 48545 w 105"/>
              <a:gd name="T19" fmla="*/ 15492 h 103"/>
              <a:gd name="T20" fmla="*/ 17653 w 105"/>
              <a:gd name="T21" fmla="*/ 44263 h 103"/>
              <a:gd name="T22" fmla="*/ 33099 w 105"/>
              <a:gd name="T23" fmla="*/ 59755 h 103"/>
              <a:gd name="T24" fmla="*/ 17653 w 105"/>
              <a:gd name="T25" fmla="*/ 92952 h 103"/>
              <a:gd name="T26" fmla="*/ 0 w 105"/>
              <a:gd name="T27" fmla="*/ 92952 h 103"/>
              <a:gd name="T28" fmla="*/ 0 w 105"/>
              <a:gd name="T29" fmla="*/ 135002 h 103"/>
              <a:gd name="T30" fmla="*/ 19859 w 105"/>
              <a:gd name="T31" fmla="*/ 135002 h 103"/>
              <a:gd name="T32" fmla="*/ 33099 w 105"/>
              <a:gd name="T33" fmla="*/ 168199 h 103"/>
              <a:gd name="T34" fmla="*/ 19859 w 105"/>
              <a:gd name="T35" fmla="*/ 181478 h 103"/>
              <a:gd name="T36" fmla="*/ 48545 w 105"/>
              <a:gd name="T37" fmla="*/ 210249 h 103"/>
              <a:gd name="T38" fmla="*/ 61784 w 105"/>
              <a:gd name="T39" fmla="*/ 196970 h 103"/>
              <a:gd name="T40" fmla="*/ 94883 w 105"/>
              <a:gd name="T41" fmla="*/ 210249 h 103"/>
              <a:gd name="T42" fmla="*/ 94883 w 105"/>
              <a:gd name="T43" fmla="*/ 227954 h 103"/>
              <a:gd name="T44" fmla="*/ 136808 w 105"/>
              <a:gd name="T45" fmla="*/ 227954 h 103"/>
              <a:gd name="T46" fmla="*/ 136808 w 105"/>
              <a:gd name="T47" fmla="*/ 210249 h 103"/>
              <a:gd name="T48" fmla="*/ 169907 w 105"/>
              <a:gd name="T49" fmla="*/ 196970 h 103"/>
              <a:gd name="T50" fmla="*/ 183146 w 105"/>
              <a:gd name="T51" fmla="*/ 210249 h 103"/>
              <a:gd name="T52" fmla="*/ 211832 w 105"/>
              <a:gd name="T53" fmla="*/ 181478 h 103"/>
              <a:gd name="T54" fmla="*/ 200799 w 105"/>
              <a:gd name="T55" fmla="*/ 168199 h 103"/>
              <a:gd name="T56" fmla="*/ 214038 w 105"/>
              <a:gd name="T57" fmla="*/ 135002 h 103"/>
              <a:gd name="T58" fmla="*/ 231691 w 105"/>
              <a:gd name="T59" fmla="*/ 135002 h 103"/>
              <a:gd name="T60" fmla="*/ 231691 w 105"/>
              <a:gd name="T61" fmla="*/ 92952 h 103"/>
              <a:gd name="T62" fmla="*/ 214038 w 105"/>
              <a:gd name="T63" fmla="*/ 92952 h 103"/>
              <a:gd name="T64" fmla="*/ 200799 w 105"/>
              <a:gd name="T65" fmla="*/ 57542 h 103"/>
              <a:gd name="T66" fmla="*/ 116949 w 105"/>
              <a:gd name="T67" fmla="*/ 183691 h 103"/>
              <a:gd name="T68" fmla="*/ 46338 w 105"/>
              <a:gd name="T69" fmla="*/ 112870 h 103"/>
              <a:gd name="T70" fmla="*/ 116949 w 105"/>
              <a:gd name="T71" fmla="*/ 42050 h 103"/>
              <a:gd name="T72" fmla="*/ 187559 w 105"/>
              <a:gd name="T73" fmla="*/ 112870 h 103"/>
              <a:gd name="T74" fmla="*/ 116949 w 105"/>
              <a:gd name="T75" fmla="*/ 183691 h 1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
              <a:gd name="T115" fmla="*/ 0 h 103"/>
              <a:gd name="T116" fmla="*/ 105 w 105"/>
              <a:gd name="T117" fmla="*/ 103 h 10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 h="103">
                <a:moveTo>
                  <a:pt x="91" y="26"/>
                </a:moveTo>
                <a:cubicBezTo>
                  <a:pt x="97" y="20"/>
                  <a:pt x="97" y="20"/>
                  <a:pt x="97" y="20"/>
                </a:cubicBezTo>
                <a:cubicBezTo>
                  <a:pt x="84" y="7"/>
                  <a:pt x="84" y="7"/>
                  <a:pt x="84" y="7"/>
                </a:cubicBezTo>
                <a:cubicBezTo>
                  <a:pt x="78" y="13"/>
                  <a:pt x="78" y="13"/>
                  <a:pt x="78" y="13"/>
                </a:cubicBezTo>
                <a:cubicBezTo>
                  <a:pt x="73" y="10"/>
                  <a:pt x="67" y="8"/>
                  <a:pt x="62" y="7"/>
                </a:cubicBezTo>
                <a:cubicBezTo>
                  <a:pt x="62" y="0"/>
                  <a:pt x="62" y="0"/>
                  <a:pt x="62" y="0"/>
                </a:cubicBezTo>
                <a:cubicBezTo>
                  <a:pt x="43" y="0"/>
                  <a:pt x="43" y="0"/>
                  <a:pt x="43" y="0"/>
                </a:cubicBezTo>
                <a:cubicBezTo>
                  <a:pt x="43" y="7"/>
                  <a:pt x="43" y="7"/>
                  <a:pt x="43" y="7"/>
                </a:cubicBezTo>
                <a:cubicBezTo>
                  <a:pt x="38" y="8"/>
                  <a:pt x="33" y="10"/>
                  <a:pt x="28" y="13"/>
                </a:cubicBezTo>
                <a:cubicBezTo>
                  <a:pt x="22" y="7"/>
                  <a:pt x="22" y="7"/>
                  <a:pt x="22" y="7"/>
                </a:cubicBezTo>
                <a:cubicBezTo>
                  <a:pt x="8" y="20"/>
                  <a:pt x="8" y="20"/>
                  <a:pt x="8" y="20"/>
                </a:cubicBezTo>
                <a:cubicBezTo>
                  <a:pt x="15" y="27"/>
                  <a:pt x="15" y="27"/>
                  <a:pt x="15" y="27"/>
                </a:cubicBezTo>
                <a:cubicBezTo>
                  <a:pt x="12" y="31"/>
                  <a:pt x="10" y="36"/>
                  <a:pt x="8" y="42"/>
                </a:cubicBezTo>
                <a:cubicBezTo>
                  <a:pt x="0" y="42"/>
                  <a:pt x="0" y="42"/>
                  <a:pt x="0" y="42"/>
                </a:cubicBezTo>
                <a:cubicBezTo>
                  <a:pt x="0" y="61"/>
                  <a:pt x="0" y="61"/>
                  <a:pt x="0" y="61"/>
                </a:cubicBezTo>
                <a:cubicBezTo>
                  <a:pt x="9" y="61"/>
                  <a:pt x="9" y="61"/>
                  <a:pt x="9" y="61"/>
                </a:cubicBezTo>
                <a:cubicBezTo>
                  <a:pt x="10" y="66"/>
                  <a:pt x="12" y="71"/>
                  <a:pt x="15" y="76"/>
                </a:cubicBezTo>
                <a:cubicBezTo>
                  <a:pt x="9" y="82"/>
                  <a:pt x="9" y="82"/>
                  <a:pt x="9" y="82"/>
                </a:cubicBezTo>
                <a:cubicBezTo>
                  <a:pt x="22" y="95"/>
                  <a:pt x="22" y="95"/>
                  <a:pt x="22" y="95"/>
                </a:cubicBezTo>
                <a:cubicBezTo>
                  <a:pt x="28" y="89"/>
                  <a:pt x="28" y="89"/>
                  <a:pt x="28" y="89"/>
                </a:cubicBezTo>
                <a:cubicBezTo>
                  <a:pt x="33" y="92"/>
                  <a:pt x="38" y="94"/>
                  <a:pt x="43" y="95"/>
                </a:cubicBezTo>
                <a:cubicBezTo>
                  <a:pt x="43" y="103"/>
                  <a:pt x="43" y="103"/>
                  <a:pt x="43" y="103"/>
                </a:cubicBezTo>
                <a:cubicBezTo>
                  <a:pt x="62" y="103"/>
                  <a:pt x="62" y="103"/>
                  <a:pt x="62" y="103"/>
                </a:cubicBezTo>
                <a:cubicBezTo>
                  <a:pt x="62" y="95"/>
                  <a:pt x="62" y="95"/>
                  <a:pt x="62" y="95"/>
                </a:cubicBezTo>
                <a:cubicBezTo>
                  <a:pt x="67" y="94"/>
                  <a:pt x="73" y="92"/>
                  <a:pt x="77" y="89"/>
                </a:cubicBezTo>
                <a:cubicBezTo>
                  <a:pt x="83" y="95"/>
                  <a:pt x="83" y="95"/>
                  <a:pt x="83" y="95"/>
                </a:cubicBezTo>
                <a:cubicBezTo>
                  <a:pt x="96" y="82"/>
                  <a:pt x="96" y="82"/>
                  <a:pt x="96" y="82"/>
                </a:cubicBezTo>
                <a:cubicBezTo>
                  <a:pt x="91" y="76"/>
                  <a:pt x="91" y="76"/>
                  <a:pt x="91" y="76"/>
                </a:cubicBezTo>
                <a:cubicBezTo>
                  <a:pt x="94" y="71"/>
                  <a:pt x="96" y="66"/>
                  <a:pt x="97" y="61"/>
                </a:cubicBezTo>
                <a:cubicBezTo>
                  <a:pt x="105" y="61"/>
                  <a:pt x="105" y="61"/>
                  <a:pt x="105" y="61"/>
                </a:cubicBezTo>
                <a:cubicBezTo>
                  <a:pt x="105" y="42"/>
                  <a:pt x="105" y="42"/>
                  <a:pt x="105" y="42"/>
                </a:cubicBezTo>
                <a:cubicBezTo>
                  <a:pt x="97" y="42"/>
                  <a:pt x="97" y="42"/>
                  <a:pt x="97" y="42"/>
                </a:cubicBezTo>
                <a:cubicBezTo>
                  <a:pt x="96" y="36"/>
                  <a:pt x="94" y="31"/>
                  <a:pt x="91" y="26"/>
                </a:cubicBezTo>
                <a:close/>
                <a:moveTo>
                  <a:pt x="53" y="83"/>
                </a:moveTo>
                <a:cubicBezTo>
                  <a:pt x="35" y="83"/>
                  <a:pt x="21" y="69"/>
                  <a:pt x="21" y="51"/>
                </a:cubicBezTo>
                <a:cubicBezTo>
                  <a:pt x="21" y="33"/>
                  <a:pt x="35" y="19"/>
                  <a:pt x="53" y="19"/>
                </a:cubicBezTo>
                <a:cubicBezTo>
                  <a:pt x="71" y="19"/>
                  <a:pt x="85" y="33"/>
                  <a:pt x="85" y="51"/>
                </a:cubicBezTo>
                <a:cubicBezTo>
                  <a:pt x="85" y="69"/>
                  <a:pt x="71" y="83"/>
                  <a:pt x="53" y="83"/>
                </a:cubicBezTo>
                <a:close/>
              </a:path>
            </a:pathLst>
          </a:custGeom>
          <a:solidFill>
            <a:schemeClr val="bg1"/>
          </a:solidFill>
          <a:ln w="9525">
            <a:noFill/>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14" name="稻壳儿_答辩小姐姐作品_16"/>
          <p:cNvSpPr>
            <a:spLocks noChangeArrowheads="1"/>
          </p:cNvSpPr>
          <p:nvPr/>
        </p:nvSpPr>
        <p:spPr bwMode="auto">
          <a:xfrm>
            <a:off x="6004410" y="5208516"/>
            <a:ext cx="43206" cy="43242"/>
          </a:xfrm>
          <a:prstGeom prst="ellipse">
            <a:avLst/>
          </a:prstGeom>
          <a:solidFill>
            <a:schemeClr val="bg1"/>
          </a:solidFill>
          <a:ln w="9525">
            <a:no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chemeClr val="bg2">
                  <a:lumMod val="25000"/>
                </a:schemeClr>
              </a:solidFill>
              <a:effectLst/>
              <a:uLnTx/>
              <a:uFillTx/>
              <a:cs typeface="+mn-ea"/>
              <a:sym typeface="+mn-lt"/>
            </a:endParaRPr>
          </a:p>
        </p:txBody>
      </p:sp>
      <p:sp>
        <p:nvSpPr>
          <p:cNvPr id="34" name="稻壳儿_答辩小姐姐作品_17"/>
          <p:cNvSpPr>
            <a:spLocks noChangeShapeType="1"/>
          </p:cNvSpPr>
          <p:nvPr/>
        </p:nvSpPr>
        <p:spPr bwMode="auto">
          <a:xfrm>
            <a:off x="6369543" y="2040539"/>
            <a:ext cx="0" cy="0"/>
          </a:xfrm>
          <a:prstGeom prst="line">
            <a:avLst/>
          </a:prstGeom>
          <a:noFill/>
          <a:ln w="15875">
            <a:solidFill>
              <a:srgbClr val="449FDB"/>
            </a:solidFill>
            <a:round/>
          </a:ln>
          <a:extLst>
            <a:ext uri="{909E8E84-426E-40DD-AFC4-6F175D3DCCD1}">
              <a14:hiddenFill xmlns:a14="http://schemas.microsoft.com/office/drawing/2010/main">
                <a:noFill/>
              </a14:hiddenFill>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7" name="稻壳儿_答辩小姐姐作品_18"/>
          <p:cNvSpPr>
            <a:spLocks noEditPoints="1"/>
          </p:cNvSpPr>
          <p:nvPr/>
        </p:nvSpPr>
        <p:spPr bwMode="auto">
          <a:xfrm>
            <a:off x="5863834" y="2070589"/>
            <a:ext cx="460666" cy="417970"/>
          </a:xfrm>
          <a:custGeom>
            <a:avLst/>
            <a:gdLst>
              <a:gd name="T0" fmla="*/ 6361 w 286"/>
              <a:gd name="T1" fmla="*/ 6174 h 259"/>
              <a:gd name="T2" fmla="*/ 6205 w 286"/>
              <a:gd name="T3" fmla="*/ 5702 h 259"/>
              <a:gd name="T4" fmla="*/ 6795 w 286"/>
              <a:gd name="T5" fmla="*/ 4579 h 259"/>
              <a:gd name="T6" fmla="*/ 6958 w 286"/>
              <a:gd name="T7" fmla="*/ 3641 h 259"/>
              <a:gd name="T8" fmla="*/ 5549 w 286"/>
              <a:gd name="T9" fmla="*/ 1687 h 259"/>
              <a:gd name="T10" fmla="*/ 4128 w 286"/>
              <a:gd name="T11" fmla="*/ 3641 h 259"/>
              <a:gd name="T12" fmla="*/ 4312 w 286"/>
              <a:gd name="T13" fmla="*/ 4579 h 259"/>
              <a:gd name="T14" fmla="*/ 4902 w 286"/>
              <a:gd name="T15" fmla="*/ 5702 h 259"/>
              <a:gd name="T16" fmla="*/ 4718 w 286"/>
              <a:gd name="T17" fmla="*/ 6174 h 259"/>
              <a:gd name="T18" fmla="*/ 2233 w 286"/>
              <a:gd name="T19" fmla="*/ 8074 h 259"/>
              <a:gd name="T20" fmla="*/ 8874 w 286"/>
              <a:gd name="T21" fmla="*/ 8074 h 259"/>
              <a:gd name="T22" fmla="*/ 6361 w 286"/>
              <a:gd name="T23" fmla="*/ 6174 h 259"/>
              <a:gd name="T24" fmla="*/ 2986 w 286"/>
              <a:gd name="T25" fmla="*/ 6333 h 259"/>
              <a:gd name="T26" fmla="*/ 4222 w 286"/>
              <a:gd name="T27" fmla="*/ 5740 h 259"/>
              <a:gd name="T28" fmla="*/ 3809 w 286"/>
              <a:gd name="T29" fmla="*/ 4957 h 259"/>
              <a:gd name="T30" fmla="*/ 3510 w 286"/>
              <a:gd name="T31" fmla="*/ 4482 h 259"/>
              <a:gd name="T32" fmla="*/ 3443 w 286"/>
              <a:gd name="T33" fmla="*/ 3892 h 259"/>
              <a:gd name="T34" fmla="*/ 3564 w 286"/>
              <a:gd name="T35" fmla="*/ 3495 h 259"/>
              <a:gd name="T36" fmla="*/ 3993 w 286"/>
              <a:gd name="T37" fmla="*/ 1713 h 259"/>
              <a:gd name="T38" fmla="*/ 4775 w 286"/>
              <a:gd name="T39" fmla="*/ 1250 h 259"/>
              <a:gd name="T40" fmla="*/ 3325 w 286"/>
              <a:gd name="T41" fmla="*/ 0 h 259"/>
              <a:gd name="T42" fmla="*/ 1921 w 286"/>
              <a:gd name="T43" fmla="*/ 1994 h 259"/>
              <a:gd name="T44" fmla="*/ 2077 w 286"/>
              <a:gd name="T45" fmla="*/ 2904 h 259"/>
              <a:gd name="T46" fmla="*/ 2669 w 286"/>
              <a:gd name="T47" fmla="*/ 4026 h 259"/>
              <a:gd name="T48" fmla="*/ 2511 w 286"/>
              <a:gd name="T49" fmla="*/ 4482 h 259"/>
              <a:gd name="T50" fmla="*/ 0 w 286"/>
              <a:gd name="T51" fmla="*/ 6387 h 259"/>
              <a:gd name="T52" fmla="*/ 2851 w 286"/>
              <a:gd name="T53" fmla="*/ 6387 h 259"/>
              <a:gd name="T54" fmla="*/ 2986 w 286"/>
              <a:gd name="T55" fmla="*/ 6333 h 25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86" h="259">
                <a:moveTo>
                  <a:pt x="205" y="198"/>
                </a:moveTo>
                <a:cubicBezTo>
                  <a:pt x="200" y="197"/>
                  <a:pt x="200" y="183"/>
                  <a:pt x="200" y="183"/>
                </a:cubicBezTo>
                <a:cubicBezTo>
                  <a:pt x="200" y="183"/>
                  <a:pt x="215" y="167"/>
                  <a:pt x="219" y="147"/>
                </a:cubicBezTo>
                <a:cubicBezTo>
                  <a:pt x="228" y="147"/>
                  <a:pt x="234" y="125"/>
                  <a:pt x="224" y="117"/>
                </a:cubicBezTo>
                <a:cubicBezTo>
                  <a:pt x="225" y="109"/>
                  <a:pt x="236" y="54"/>
                  <a:pt x="179" y="54"/>
                </a:cubicBezTo>
                <a:cubicBezTo>
                  <a:pt x="121" y="54"/>
                  <a:pt x="133" y="109"/>
                  <a:pt x="133" y="117"/>
                </a:cubicBezTo>
                <a:cubicBezTo>
                  <a:pt x="124" y="125"/>
                  <a:pt x="130" y="147"/>
                  <a:pt x="139" y="147"/>
                </a:cubicBezTo>
                <a:cubicBezTo>
                  <a:pt x="142" y="167"/>
                  <a:pt x="158" y="183"/>
                  <a:pt x="158" y="183"/>
                </a:cubicBezTo>
                <a:cubicBezTo>
                  <a:pt x="158" y="183"/>
                  <a:pt x="158" y="197"/>
                  <a:pt x="152" y="198"/>
                </a:cubicBezTo>
                <a:cubicBezTo>
                  <a:pt x="135" y="201"/>
                  <a:pt x="72" y="228"/>
                  <a:pt x="72" y="259"/>
                </a:cubicBezTo>
                <a:cubicBezTo>
                  <a:pt x="286" y="259"/>
                  <a:pt x="286" y="259"/>
                  <a:pt x="286" y="259"/>
                </a:cubicBezTo>
                <a:cubicBezTo>
                  <a:pt x="286" y="228"/>
                  <a:pt x="222" y="201"/>
                  <a:pt x="205" y="198"/>
                </a:cubicBezTo>
                <a:close/>
                <a:moveTo>
                  <a:pt x="96" y="203"/>
                </a:moveTo>
                <a:cubicBezTo>
                  <a:pt x="108" y="195"/>
                  <a:pt x="123" y="188"/>
                  <a:pt x="136" y="184"/>
                </a:cubicBezTo>
                <a:cubicBezTo>
                  <a:pt x="131" y="178"/>
                  <a:pt x="126" y="169"/>
                  <a:pt x="123" y="159"/>
                </a:cubicBezTo>
                <a:cubicBezTo>
                  <a:pt x="119" y="156"/>
                  <a:pt x="115" y="151"/>
                  <a:pt x="113" y="144"/>
                </a:cubicBezTo>
                <a:cubicBezTo>
                  <a:pt x="111" y="138"/>
                  <a:pt x="110" y="131"/>
                  <a:pt x="111" y="125"/>
                </a:cubicBezTo>
                <a:cubicBezTo>
                  <a:pt x="111" y="120"/>
                  <a:pt x="113" y="116"/>
                  <a:pt x="115" y="112"/>
                </a:cubicBezTo>
                <a:cubicBezTo>
                  <a:pt x="113" y="99"/>
                  <a:pt x="113" y="74"/>
                  <a:pt x="129" y="55"/>
                </a:cubicBezTo>
                <a:cubicBezTo>
                  <a:pt x="136" y="48"/>
                  <a:pt x="144" y="43"/>
                  <a:pt x="154" y="40"/>
                </a:cubicBezTo>
                <a:cubicBezTo>
                  <a:pt x="152" y="22"/>
                  <a:pt x="143" y="0"/>
                  <a:pt x="107" y="0"/>
                </a:cubicBezTo>
                <a:cubicBezTo>
                  <a:pt x="50" y="0"/>
                  <a:pt x="61" y="56"/>
                  <a:pt x="62" y="64"/>
                </a:cubicBezTo>
                <a:cubicBezTo>
                  <a:pt x="52" y="71"/>
                  <a:pt x="58" y="93"/>
                  <a:pt x="67" y="93"/>
                </a:cubicBezTo>
                <a:cubicBezTo>
                  <a:pt x="71" y="114"/>
                  <a:pt x="86" y="129"/>
                  <a:pt x="86" y="129"/>
                </a:cubicBezTo>
                <a:cubicBezTo>
                  <a:pt x="86" y="129"/>
                  <a:pt x="86" y="143"/>
                  <a:pt x="81" y="144"/>
                </a:cubicBezTo>
                <a:cubicBezTo>
                  <a:pt x="64" y="147"/>
                  <a:pt x="0" y="175"/>
                  <a:pt x="0" y="205"/>
                </a:cubicBezTo>
                <a:cubicBezTo>
                  <a:pt x="92" y="205"/>
                  <a:pt x="92" y="205"/>
                  <a:pt x="92" y="205"/>
                </a:cubicBezTo>
                <a:cubicBezTo>
                  <a:pt x="93" y="205"/>
                  <a:pt x="95" y="204"/>
                  <a:pt x="96" y="20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29" name="稻壳儿_答辩小姐姐作品_19"/>
          <p:cNvGrpSpPr/>
          <p:nvPr/>
        </p:nvGrpSpPr>
        <p:grpSpPr>
          <a:xfrm>
            <a:off x="4058860" y="713275"/>
            <a:ext cx="4074281" cy="461665"/>
            <a:chOff x="3866082" y="713275"/>
            <a:chExt cx="4074281" cy="461665"/>
          </a:xfrm>
        </p:grpSpPr>
        <p:cxnSp>
          <p:nvCxnSpPr>
            <p:cNvPr id="31" name="直接连接符 30"/>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3" name="稻壳儿_答辩小姐姐作品_2"/>
          <p:cNvSpPr/>
          <p:nvPr/>
        </p:nvSpPr>
        <p:spPr bwMode="auto">
          <a:xfrm>
            <a:off x="6788848" y="3850689"/>
            <a:ext cx="1879755" cy="1635004"/>
          </a:xfrm>
          <a:custGeom>
            <a:avLst/>
            <a:gdLst>
              <a:gd name="T0" fmla="*/ 70 w 1000"/>
              <a:gd name="T1" fmla="*/ 712 h 868"/>
              <a:gd name="T2" fmla="*/ 788 w 1000"/>
              <a:gd name="T3" fmla="*/ 534 h 868"/>
              <a:gd name="T4" fmla="*/ 1000 w 1000"/>
              <a:gd name="T5" fmla="*/ 38 h 868"/>
              <a:gd name="T6" fmla="*/ 316 w 1000"/>
              <a:gd name="T7" fmla="*/ 198 h 868"/>
              <a:gd name="T8" fmla="*/ 0 w 1000"/>
              <a:gd name="T9" fmla="*/ 630 h 868"/>
              <a:gd name="T10" fmla="*/ 566 w 1000"/>
              <a:gd name="T11" fmla="*/ 360 h 868"/>
              <a:gd name="T12" fmla="*/ 70 w 1000"/>
              <a:gd name="T13" fmla="*/ 712 h 868"/>
            </a:gdLst>
            <a:ahLst/>
            <a:cxnLst>
              <a:cxn ang="0">
                <a:pos x="T0" y="T1"/>
              </a:cxn>
              <a:cxn ang="0">
                <a:pos x="T2" y="T3"/>
              </a:cxn>
              <a:cxn ang="0">
                <a:pos x="T4" y="T5"/>
              </a:cxn>
              <a:cxn ang="0">
                <a:pos x="T6" y="T7"/>
              </a:cxn>
              <a:cxn ang="0">
                <a:pos x="T8" y="T9"/>
              </a:cxn>
              <a:cxn ang="0">
                <a:pos x="T10" y="T11"/>
              </a:cxn>
              <a:cxn ang="0">
                <a:pos x="T12" y="T13"/>
              </a:cxn>
            </a:cxnLst>
            <a:rect l="0" t="0" r="r" b="b"/>
            <a:pathLst>
              <a:path w="1000" h="868">
                <a:moveTo>
                  <a:pt x="70" y="712"/>
                </a:moveTo>
                <a:cubicBezTo>
                  <a:pt x="70" y="712"/>
                  <a:pt x="485" y="868"/>
                  <a:pt x="788" y="534"/>
                </a:cubicBezTo>
                <a:cubicBezTo>
                  <a:pt x="980" y="322"/>
                  <a:pt x="1000" y="38"/>
                  <a:pt x="1000" y="38"/>
                </a:cubicBezTo>
                <a:cubicBezTo>
                  <a:pt x="1000" y="38"/>
                  <a:pt x="586" y="0"/>
                  <a:pt x="316" y="198"/>
                </a:cubicBezTo>
                <a:cubicBezTo>
                  <a:pt x="46" y="396"/>
                  <a:pt x="0" y="630"/>
                  <a:pt x="0" y="630"/>
                </a:cubicBezTo>
                <a:cubicBezTo>
                  <a:pt x="0" y="630"/>
                  <a:pt x="208" y="440"/>
                  <a:pt x="566" y="360"/>
                </a:cubicBezTo>
                <a:cubicBezTo>
                  <a:pt x="566" y="360"/>
                  <a:pt x="262" y="522"/>
                  <a:pt x="70" y="712"/>
                </a:cubicBezTo>
                <a:close/>
              </a:path>
            </a:pathLst>
          </a:custGeom>
          <a:solidFill>
            <a:srgbClr val="4D7F89"/>
          </a:solidFill>
          <a:ln w="6350">
            <a:noFill/>
          </a:ln>
        </p:spPr>
        <p:txBody>
          <a:bodyPr lIns="121908" tIns="60953" rIns="121908" bIns="60953"/>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5" name="稻壳儿_答辩小姐姐作品_3"/>
          <p:cNvSpPr/>
          <p:nvPr/>
        </p:nvSpPr>
        <p:spPr bwMode="auto">
          <a:xfrm>
            <a:off x="5878060" y="2015068"/>
            <a:ext cx="1594883" cy="2858749"/>
          </a:xfrm>
          <a:custGeom>
            <a:avLst/>
            <a:gdLst>
              <a:gd name="T0" fmla="*/ 325 w 849"/>
              <a:gd name="T1" fmla="*/ 1518 h 1518"/>
              <a:gd name="T2" fmla="*/ 817 w 849"/>
              <a:gd name="T3" fmla="*/ 816 h 1518"/>
              <a:gd name="T4" fmla="*/ 539 w 849"/>
              <a:gd name="T5" fmla="*/ 0 h 1518"/>
              <a:gd name="T6" fmla="*/ 98 w 849"/>
              <a:gd name="T7" fmla="*/ 644 h 1518"/>
              <a:gd name="T8" fmla="*/ 189 w 849"/>
              <a:gd name="T9" fmla="*/ 1506 h 1518"/>
              <a:gd name="T10" fmla="*/ 455 w 849"/>
              <a:gd name="T11" fmla="*/ 706 h 1518"/>
              <a:gd name="T12" fmla="*/ 325 w 849"/>
              <a:gd name="T13" fmla="*/ 1518 h 1518"/>
            </a:gdLst>
            <a:ahLst/>
            <a:cxnLst>
              <a:cxn ang="0">
                <a:pos x="T0" y="T1"/>
              </a:cxn>
              <a:cxn ang="0">
                <a:pos x="T2" y="T3"/>
              </a:cxn>
              <a:cxn ang="0">
                <a:pos x="T4" y="T5"/>
              </a:cxn>
              <a:cxn ang="0">
                <a:pos x="T6" y="T7"/>
              </a:cxn>
              <a:cxn ang="0">
                <a:pos x="T8" y="T9"/>
              </a:cxn>
              <a:cxn ang="0">
                <a:pos x="T10" y="T11"/>
              </a:cxn>
              <a:cxn ang="0">
                <a:pos x="T12" y="T13"/>
              </a:cxn>
            </a:cxnLst>
            <a:rect l="0" t="0" r="r" b="b"/>
            <a:pathLst>
              <a:path w="849" h="1518">
                <a:moveTo>
                  <a:pt x="325" y="1518"/>
                </a:moveTo>
                <a:cubicBezTo>
                  <a:pt x="325" y="1518"/>
                  <a:pt x="785" y="1276"/>
                  <a:pt x="817" y="816"/>
                </a:cubicBezTo>
                <a:cubicBezTo>
                  <a:pt x="849" y="356"/>
                  <a:pt x="539" y="0"/>
                  <a:pt x="539" y="0"/>
                </a:cubicBezTo>
                <a:cubicBezTo>
                  <a:pt x="539" y="0"/>
                  <a:pt x="209" y="294"/>
                  <a:pt x="98" y="644"/>
                </a:cubicBezTo>
                <a:cubicBezTo>
                  <a:pt x="0" y="951"/>
                  <a:pt x="59" y="1290"/>
                  <a:pt x="189" y="1506"/>
                </a:cubicBezTo>
                <a:cubicBezTo>
                  <a:pt x="189" y="1506"/>
                  <a:pt x="167" y="1158"/>
                  <a:pt x="455" y="706"/>
                </a:cubicBezTo>
                <a:cubicBezTo>
                  <a:pt x="455" y="706"/>
                  <a:pt x="345" y="970"/>
                  <a:pt x="325" y="1518"/>
                </a:cubicBezTo>
                <a:close/>
              </a:path>
            </a:pathLst>
          </a:custGeom>
          <a:solidFill>
            <a:srgbClr val="A2633C"/>
          </a:solidFill>
          <a:ln w="6350">
            <a:noFill/>
          </a:ln>
        </p:spPr>
        <p:txBody>
          <a:bodyPr lIns="121908" tIns="60953" rIns="121908" bIns="60953"/>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6" name="稻壳儿_答辩小姐姐作品_4"/>
          <p:cNvSpPr/>
          <p:nvPr/>
        </p:nvSpPr>
        <p:spPr bwMode="auto">
          <a:xfrm>
            <a:off x="4341356" y="2161516"/>
            <a:ext cx="1789477" cy="2611995"/>
          </a:xfrm>
          <a:custGeom>
            <a:avLst/>
            <a:gdLst>
              <a:gd name="T0" fmla="*/ 700 w 952"/>
              <a:gd name="T1" fmla="*/ 1330 h 1386"/>
              <a:gd name="T2" fmla="*/ 760 w 952"/>
              <a:gd name="T3" fmla="*/ 522 h 1386"/>
              <a:gd name="T4" fmla="*/ 138 w 952"/>
              <a:gd name="T5" fmla="*/ 0 h 1386"/>
              <a:gd name="T6" fmla="*/ 122 w 952"/>
              <a:gd name="T7" fmla="*/ 820 h 1386"/>
              <a:gd name="T8" fmla="*/ 590 w 952"/>
              <a:gd name="T9" fmla="*/ 1386 h 1386"/>
              <a:gd name="T10" fmla="*/ 412 w 952"/>
              <a:gd name="T11" fmla="*/ 618 h 1386"/>
              <a:gd name="T12" fmla="*/ 700 w 952"/>
              <a:gd name="T13" fmla="*/ 1330 h 1386"/>
            </a:gdLst>
            <a:ahLst/>
            <a:cxnLst>
              <a:cxn ang="0">
                <a:pos x="T0" y="T1"/>
              </a:cxn>
              <a:cxn ang="0">
                <a:pos x="T2" y="T3"/>
              </a:cxn>
              <a:cxn ang="0">
                <a:pos x="T4" y="T5"/>
              </a:cxn>
              <a:cxn ang="0">
                <a:pos x="T6" y="T7"/>
              </a:cxn>
              <a:cxn ang="0">
                <a:pos x="T8" y="T9"/>
              </a:cxn>
              <a:cxn ang="0">
                <a:pos x="T10" y="T11"/>
              </a:cxn>
              <a:cxn ang="0">
                <a:pos x="T12" y="T13"/>
              </a:cxn>
            </a:cxnLst>
            <a:rect l="0" t="0" r="r" b="b"/>
            <a:pathLst>
              <a:path w="952" h="1386">
                <a:moveTo>
                  <a:pt x="700" y="1330"/>
                </a:moveTo>
                <a:cubicBezTo>
                  <a:pt x="700" y="1330"/>
                  <a:pt x="952" y="916"/>
                  <a:pt x="760" y="522"/>
                </a:cubicBezTo>
                <a:cubicBezTo>
                  <a:pt x="571" y="134"/>
                  <a:pt x="138" y="0"/>
                  <a:pt x="138" y="0"/>
                </a:cubicBezTo>
                <a:cubicBezTo>
                  <a:pt x="138" y="0"/>
                  <a:pt x="0" y="476"/>
                  <a:pt x="122" y="820"/>
                </a:cubicBezTo>
                <a:cubicBezTo>
                  <a:pt x="241" y="1156"/>
                  <a:pt x="462" y="1316"/>
                  <a:pt x="590" y="1386"/>
                </a:cubicBezTo>
                <a:cubicBezTo>
                  <a:pt x="590" y="1386"/>
                  <a:pt x="422" y="1170"/>
                  <a:pt x="412" y="618"/>
                </a:cubicBezTo>
                <a:cubicBezTo>
                  <a:pt x="412" y="618"/>
                  <a:pt x="548" y="1094"/>
                  <a:pt x="700" y="1330"/>
                </a:cubicBezTo>
                <a:close/>
              </a:path>
            </a:pathLst>
          </a:custGeom>
          <a:solidFill>
            <a:srgbClr val="4D7F89"/>
          </a:solidFill>
          <a:ln w="6350">
            <a:noFill/>
          </a:ln>
        </p:spPr>
        <p:txBody>
          <a:bodyPr lIns="121908" tIns="60953" rIns="121908" bIns="60953"/>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7" name="稻壳儿_答辩小姐姐作品_5"/>
          <p:cNvSpPr/>
          <p:nvPr/>
        </p:nvSpPr>
        <p:spPr bwMode="auto">
          <a:xfrm>
            <a:off x="3244000" y="3940965"/>
            <a:ext cx="1984073" cy="1356151"/>
          </a:xfrm>
          <a:custGeom>
            <a:avLst/>
            <a:gdLst>
              <a:gd name="T0" fmla="*/ 1056 w 1056"/>
              <a:gd name="T1" fmla="*/ 528 h 720"/>
              <a:gd name="T2" fmla="*/ 616 w 1056"/>
              <a:gd name="T3" fmla="*/ 80 h 720"/>
              <a:gd name="T4" fmla="*/ 0 w 1056"/>
              <a:gd name="T5" fmla="*/ 178 h 720"/>
              <a:gd name="T6" fmla="*/ 446 w 1056"/>
              <a:gd name="T7" fmla="*/ 596 h 720"/>
              <a:gd name="T8" fmla="*/ 1036 w 1056"/>
              <a:gd name="T9" fmla="*/ 622 h 720"/>
              <a:gd name="T10" fmla="*/ 504 w 1056"/>
              <a:gd name="T11" fmla="*/ 334 h 720"/>
              <a:gd name="T12" fmla="*/ 1056 w 1056"/>
              <a:gd name="T13" fmla="*/ 528 h 720"/>
            </a:gdLst>
            <a:ahLst/>
            <a:cxnLst>
              <a:cxn ang="0">
                <a:pos x="T0" y="T1"/>
              </a:cxn>
              <a:cxn ang="0">
                <a:pos x="T2" y="T3"/>
              </a:cxn>
              <a:cxn ang="0">
                <a:pos x="T4" y="T5"/>
              </a:cxn>
              <a:cxn ang="0">
                <a:pos x="T6" y="T7"/>
              </a:cxn>
              <a:cxn ang="0">
                <a:pos x="T8" y="T9"/>
              </a:cxn>
              <a:cxn ang="0">
                <a:pos x="T10" y="T11"/>
              </a:cxn>
              <a:cxn ang="0">
                <a:pos x="T12" y="T13"/>
              </a:cxn>
            </a:cxnLst>
            <a:rect l="0" t="0" r="r" b="b"/>
            <a:pathLst>
              <a:path w="1056" h="720">
                <a:moveTo>
                  <a:pt x="1056" y="528"/>
                </a:moveTo>
                <a:cubicBezTo>
                  <a:pt x="1056" y="528"/>
                  <a:pt x="950" y="160"/>
                  <a:pt x="616" y="80"/>
                </a:cubicBezTo>
                <a:cubicBezTo>
                  <a:pt x="282" y="0"/>
                  <a:pt x="0" y="178"/>
                  <a:pt x="0" y="178"/>
                </a:cubicBezTo>
                <a:cubicBezTo>
                  <a:pt x="0" y="178"/>
                  <a:pt x="190" y="477"/>
                  <a:pt x="446" y="596"/>
                </a:cubicBezTo>
                <a:cubicBezTo>
                  <a:pt x="712" y="720"/>
                  <a:pt x="952" y="660"/>
                  <a:pt x="1036" y="622"/>
                </a:cubicBezTo>
                <a:cubicBezTo>
                  <a:pt x="1036" y="622"/>
                  <a:pt x="786" y="594"/>
                  <a:pt x="504" y="334"/>
                </a:cubicBezTo>
                <a:cubicBezTo>
                  <a:pt x="504" y="334"/>
                  <a:pt x="824" y="508"/>
                  <a:pt x="1056" y="528"/>
                </a:cubicBezTo>
                <a:close/>
              </a:path>
            </a:pathLst>
          </a:custGeom>
          <a:solidFill>
            <a:srgbClr val="4D7F89"/>
          </a:solidFill>
          <a:ln w="6350">
            <a:noFill/>
          </a:ln>
        </p:spPr>
        <p:txBody>
          <a:bodyPr lIns="121908" tIns="60953" rIns="121908" bIns="60953"/>
          <a:lstStyle/>
          <a:p>
            <a:pPr marL="0" marR="0" lvl="0" indent="0" algn="l" defTabSz="1218565"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8" name="稻壳儿_答辩小姐姐作品_6"/>
          <p:cNvSpPr>
            <a:spLocks noChangeArrowheads="1"/>
          </p:cNvSpPr>
          <p:nvPr/>
        </p:nvSpPr>
        <p:spPr bwMode="auto">
          <a:xfrm>
            <a:off x="7721603" y="1891773"/>
            <a:ext cx="2533568" cy="7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1218565" rtl="0" eaLnBrk="1" fontAlgn="auto" latinLnBrk="0" hangingPunct="1">
              <a:lnSpc>
                <a:spcPct val="100000"/>
              </a:lnSpc>
              <a:spcBef>
                <a:spcPct val="20000"/>
              </a:spcBef>
              <a:spcAft>
                <a:spcPts val="0"/>
              </a:spcAft>
              <a:buClrTx/>
              <a:buSzTx/>
              <a:buFontTx/>
              <a:buNone/>
              <a:defRPr/>
            </a:pPr>
            <a:r>
              <a:rPr kumimoji="0" lang="zh-CN" altLang="en-US" b="0" i="0" u="none" strike="noStrike" kern="1200" cap="none" spc="0" normalizeH="0" baseline="0" noProof="0" dirty="0">
                <a:ln>
                  <a:noFill/>
                </a:ln>
                <a:solidFill>
                  <a:schemeClr val="bg2">
                    <a:lumMod val="25000"/>
                  </a:schemeClr>
                </a:solidFill>
                <a:effectLst/>
                <a:uLnTx/>
                <a:uFillTx/>
                <a:cs typeface="+mn-ea"/>
                <a:sym typeface="+mn-lt"/>
              </a:rPr>
              <a:t>单击编辑标题</a:t>
            </a:r>
            <a:endParaRPr kumimoji="0" lang="en-US" altLang="zh-CN"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l" defTabSz="1216660" rtl="0" eaLnBrk="1" fontAlgn="auto" latinLnBrk="0" hangingPunct="1">
              <a:lnSpc>
                <a:spcPct val="10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双击输入替换内容双击输入替换内容双击输入替换内容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9" name="稻壳儿_答辩小姐姐作品_7"/>
          <p:cNvSpPr>
            <a:spLocks noChangeArrowheads="1"/>
          </p:cNvSpPr>
          <p:nvPr/>
        </p:nvSpPr>
        <p:spPr bwMode="auto">
          <a:xfrm>
            <a:off x="9046635" y="4195234"/>
            <a:ext cx="2634061" cy="7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1218565" rtl="0" eaLnBrk="1" fontAlgn="auto" latinLnBrk="0" hangingPunct="1">
              <a:lnSpc>
                <a:spcPct val="100000"/>
              </a:lnSpc>
              <a:spcBef>
                <a:spcPct val="20000"/>
              </a:spcBef>
              <a:spcAft>
                <a:spcPts val="0"/>
              </a:spcAft>
              <a:buClrTx/>
              <a:buSzTx/>
              <a:buFontTx/>
              <a:buNone/>
              <a:defRPr/>
            </a:pPr>
            <a:r>
              <a:rPr kumimoji="0" lang="zh-CN" altLang="en-US" b="1" i="0" u="none" strike="noStrike" kern="1200" cap="none" spc="0" normalizeH="0" baseline="0" noProof="0" dirty="0">
                <a:ln>
                  <a:noFill/>
                </a:ln>
                <a:solidFill>
                  <a:schemeClr val="bg2">
                    <a:lumMod val="25000"/>
                  </a:schemeClr>
                </a:solidFill>
                <a:effectLst/>
                <a:uLnTx/>
                <a:uFillTx/>
                <a:cs typeface="+mn-ea"/>
                <a:sym typeface="+mn-lt"/>
              </a:rPr>
              <a:t>单击编辑标题</a:t>
            </a:r>
            <a:endParaRPr kumimoji="0" lang="en-US" altLang="zh-CN" b="1"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l" defTabSz="1216660" rtl="0" eaLnBrk="1" fontAlgn="auto" latinLnBrk="0" hangingPunct="1">
              <a:lnSpc>
                <a:spcPct val="10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双击输入替换内容双击输入替换内容双击输入替换内容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0" name="稻壳儿_答辩小姐姐作品_8"/>
          <p:cNvSpPr>
            <a:spLocks noChangeArrowheads="1"/>
          </p:cNvSpPr>
          <p:nvPr/>
        </p:nvSpPr>
        <p:spPr bwMode="auto">
          <a:xfrm>
            <a:off x="1472270" y="2082801"/>
            <a:ext cx="2564216" cy="7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r" defTabSz="1218565" rtl="0" eaLnBrk="1" fontAlgn="auto" latinLnBrk="0" hangingPunct="1">
              <a:lnSpc>
                <a:spcPct val="100000"/>
              </a:lnSpc>
              <a:spcBef>
                <a:spcPct val="20000"/>
              </a:spcBef>
              <a:spcAft>
                <a:spcPts val="0"/>
              </a:spcAft>
              <a:buClrTx/>
              <a:buSzTx/>
              <a:buFontTx/>
              <a:buNone/>
              <a:defRPr/>
            </a:pPr>
            <a:r>
              <a:rPr kumimoji="0" lang="zh-CN" altLang="en-US" b="1" i="0" u="none" strike="noStrike" kern="1200" cap="none" spc="0" normalizeH="0" baseline="0" noProof="0" dirty="0">
                <a:ln>
                  <a:noFill/>
                </a:ln>
                <a:solidFill>
                  <a:schemeClr val="bg2">
                    <a:lumMod val="25000"/>
                  </a:schemeClr>
                </a:solidFill>
                <a:effectLst/>
                <a:uLnTx/>
                <a:uFillTx/>
                <a:cs typeface="+mn-ea"/>
                <a:sym typeface="+mn-lt"/>
              </a:rPr>
              <a:t>单击编辑标题</a:t>
            </a:r>
            <a:endParaRPr kumimoji="0" lang="en-US" altLang="zh-CN" b="1"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r" defTabSz="1216660" rtl="0" eaLnBrk="1" fontAlgn="auto" latinLnBrk="0" hangingPunct="1">
              <a:lnSpc>
                <a:spcPct val="10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双击输入替换内容双击输入替换内容双击输入替换内容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1" name="稻壳儿_答辩小姐姐作品_9"/>
          <p:cNvSpPr>
            <a:spLocks noChangeArrowheads="1"/>
          </p:cNvSpPr>
          <p:nvPr/>
        </p:nvSpPr>
        <p:spPr bwMode="auto">
          <a:xfrm>
            <a:off x="511304" y="4580467"/>
            <a:ext cx="2564216" cy="7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r" defTabSz="1218565" rtl="0" eaLnBrk="1" fontAlgn="auto" latinLnBrk="0" hangingPunct="1">
              <a:lnSpc>
                <a:spcPct val="100000"/>
              </a:lnSpc>
              <a:spcBef>
                <a:spcPct val="20000"/>
              </a:spcBef>
              <a:spcAft>
                <a:spcPts val="0"/>
              </a:spcAft>
              <a:buClrTx/>
              <a:buSzTx/>
              <a:buFontTx/>
              <a:buNone/>
              <a:defRPr/>
            </a:pPr>
            <a:r>
              <a:rPr kumimoji="0" lang="zh-CN" altLang="en-US" b="1" i="0" u="none" strike="noStrike" kern="1200" cap="none" spc="0" normalizeH="0" baseline="0" noProof="0" dirty="0">
                <a:ln>
                  <a:noFill/>
                </a:ln>
                <a:solidFill>
                  <a:schemeClr val="bg2">
                    <a:lumMod val="25000"/>
                  </a:schemeClr>
                </a:solidFill>
                <a:effectLst/>
                <a:uLnTx/>
                <a:uFillTx/>
                <a:cs typeface="+mn-ea"/>
                <a:sym typeface="+mn-lt"/>
              </a:rPr>
              <a:t>单击编辑标题</a:t>
            </a:r>
            <a:endParaRPr kumimoji="0" lang="en-US" altLang="zh-CN" b="1"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r" defTabSz="1216660" rtl="0" eaLnBrk="1" fontAlgn="auto" latinLnBrk="0" hangingPunct="1">
              <a:lnSpc>
                <a:spcPct val="10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双击输入替换内容双击输入替换内容双击输入替换内容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grpSp>
        <p:nvGrpSpPr>
          <p:cNvPr id="20" name="稻壳儿_答辩小姐姐作品_10"/>
          <p:cNvGrpSpPr/>
          <p:nvPr/>
        </p:nvGrpSpPr>
        <p:grpSpPr>
          <a:xfrm>
            <a:off x="4058860" y="713275"/>
            <a:ext cx="4074281" cy="461665"/>
            <a:chOff x="3866082" y="713275"/>
            <a:chExt cx="4074281" cy="461665"/>
          </a:xfrm>
        </p:grpSpPr>
        <p:cxnSp>
          <p:nvCxnSpPr>
            <p:cNvPr id="21" name="直接连接符 20"/>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稻壳儿_答辩小姐姐作品_2"/>
          <p:cNvSpPr/>
          <p:nvPr/>
        </p:nvSpPr>
        <p:spPr>
          <a:xfrm>
            <a:off x="879776" y="2525554"/>
            <a:ext cx="2253867" cy="1806892"/>
          </a:xfrm>
          <a:prstGeom prst="roundRect">
            <a:avLst>
              <a:gd name="adj" fmla="val 5221"/>
            </a:avLst>
          </a:prstGeom>
          <a:solidFill>
            <a:schemeClr val="bg1"/>
          </a:solidFill>
          <a:ln w="12700">
            <a:solidFill>
              <a:srgbClr val="4D7F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稻壳儿_答辩小姐姐作品_3"/>
          <p:cNvSpPr/>
          <p:nvPr/>
        </p:nvSpPr>
        <p:spPr>
          <a:xfrm>
            <a:off x="3620987" y="2255361"/>
            <a:ext cx="2253867" cy="1806893"/>
          </a:xfrm>
          <a:prstGeom prst="roundRect">
            <a:avLst>
              <a:gd name="adj" fmla="val 5221"/>
            </a:avLst>
          </a:prstGeom>
          <a:solidFill>
            <a:schemeClr val="bg1"/>
          </a:solidFill>
          <a:ln w="12700">
            <a:solidFill>
              <a:srgbClr val="A26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稻壳儿_答辩小姐姐作品_4"/>
          <p:cNvSpPr/>
          <p:nvPr/>
        </p:nvSpPr>
        <p:spPr>
          <a:xfrm>
            <a:off x="6362198" y="2525554"/>
            <a:ext cx="2253867" cy="1806892"/>
          </a:xfrm>
          <a:prstGeom prst="roundRect">
            <a:avLst>
              <a:gd name="adj" fmla="val 5221"/>
            </a:avLst>
          </a:prstGeom>
          <a:solidFill>
            <a:schemeClr val="bg1"/>
          </a:solidFill>
          <a:ln w="12700">
            <a:solidFill>
              <a:srgbClr val="4D7F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稻壳儿_答辩小姐姐作品_5"/>
          <p:cNvSpPr/>
          <p:nvPr/>
        </p:nvSpPr>
        <p:spPr>
          <a:xfrm>
            <a:off x="9103409" y="2255361"/>
            <a:ext cx="2253867" cy="1806893"/>
          </a:xfrm>
          <a:prstGeom prst="roundRect">
            <a:avLst>
              <a:gd name="adj" fmla="val 5221"/>
            </a:avLst>
          </a:prstGeom>
          <a:solidFill>
            <a:schemeClr val="bg1"/>
          </a:solidFill>
          <a:ln w="12700">
            <a:solidFill>
              <a:srgbClr val="A26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稻壳儿_答辩小姐姐作品_6"/>
          <p:cNvSpPr/>
          <p:nvPr/>
        </p:nvSpPr>
        <p:spPr>
          <a:xfrm>
            <a:off x="648770" y="2255361"/>
            <a:ext cx="1276283" cy="540385"/>
          </a:xfrm>
          <a:prstGeom prst="roundRect">
            <a:avLst>
              <a:gd name="adj" fmla="val 34766"/>
            </a:avLst>
          </a:prstGeom>
          <a:solidFill>
            <a:srgbClr val="A2633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稻壳儿_答辩小姐姐作品_7"/>
          <p:cNvSpPr/>
          <p:nvPr/>
        </p:nvSpPr>
        <p:spPr>
          <a:xfrm>
            <a:off x="6094095" y="2255361"/>
            <a:ext cx="1276283" cy="540385"/>
          </a:xfrm>
          <a:prstGeom prst="roundRect">
            <a:avLst>
              <a:gd name="adj" fmla="val 32080"/>
            </a:avLst>
          </a:prstGeom>
          <a:solidFill>
            <a:srgbClr val="A2633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稻壳儿_答辩小姐姐作品_8"/>
          <p:cNvSpPr/>
          <p:nvPr/>
        </p:nvSpPr>
        <p:spPr>
          <a:xfrm>
            <a:off x="3364649" y="3792061"/>
            <a:ext cx="1276283" cy="540385"/>
          </a:xfrm>
          <a:prstGeom prst="roundRect">
            <a:avLst>
              <a:gd name="adj" fmla="val 29394"/>
            </a:avLst>
          </a:prstGeom>
          <a:solidFill>
            <a:srgbClr val="4D7F8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稻壳儿_答辩小姐姐作品_9"/>
          <p:cNvSpPr/>
          <p:nvPr/>
        </p:nvSpPr>
        <p:spPr>
          <a:xfrm>
            <a:off x="8809974" y="3792061"/>
            <a:ext cx="1276283" cy="540385"/>
          </a:xfrm>
          <a:prstGeom prst="roundRect">
            <a:avLst>
              <a:gd name="adj" fmla="val 26708"/>
            </a:avLst>
          </a:prstGeom>
          <a:solidFill>
            <a:srgbClr val="4D7F8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稻壳儿_答辩小姐姐作品_10"/>
          <p:cNvSpPr/>
          <p:nvPr/>
        </p:nvSpPr>
        <p:spPr>
          <a:xfrm>
            <a:off x="620223" y="2351436"/>
            <a:ext cx="1321442" cy="36933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bg1"/>
                </a:solidFill>
                <a:effectLst/>
                <a:uLnTx/>
                <a:uFillTx/>
                <a:cs typeface="+mn-ea"/>
                <a:sym typeface="+mn-lt"/>
              </a:rPr>
              <a:t>添加标题</a:t>
            </a:r>
          </a:p>
        </p:txBody>
      </p:sp>
      <p:sp>
        <p:nvSpPr>
          <p:cNvPr id="17" name="稻壳儿_答辩小姐姐作品_11"/>
          <p:cNvSpPr/>
          <p:nvPr/>
        </p:nvSpPr>
        <p:spPr>
          <a:xfrm flipH="1">
            <a:off x="957548" y="2974344"/>
            <a:ext cx="2097962" cy="1166153"/>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200" dirty="0">
                <a:solidFill>
                  <a:schemeClr val="tx1">
                    <a:lumMod val="65000"/>
                    <a:lumOff val="35000"/>
                  </a:schemeClr>
                </a:solidFill>
                <a:cs typeface="+mn-ea"/>
                <a:sym typeface="+mn-lt"/>
              </a:rPr>
              <a:t>请在此处输入您的替换文字请在此处输入您的替换文字请在此处输入您的替换文字</a:t>
            </a:r>
            <a:endParaRPr lang="en-US" altLang="zh-CN" sz="1200" dirty="0">
              <a:solidFill>
                <a:schemeClr val="tx1">
                  <a:lumMod val="65000"/>
                  <a:lumOff val="35000"/>
                </a:schemeClr>
              </a:solidFill>
              <a:cs typeface="+mn-ea"/>
              <a:sym typeface="+mn-lt"/>
            </a:endParaRPr>
          </a:p>
          <a:p>
            <a:pPr algn="ctr">
              <a:lnSpc>
                <a:spcPct val="150000"/>
              </a:lnSpc>
              <a:defRPr/>
            </a:pPr>
            <a:endParaRPr lang="en-US" altLang="zh-CN" sz="1200" dirty="0">
              <a:solidFill>
                <a:schemeClr val="tx1">
                  <a:lumMod val="65000"/>
                  <a:lumOff val="35000"/>
                </a:schemeClr>
              </a:solidFill>
              <a:cs typeface="+mn-ea"/>
              <a:sym typeface="+mn-lt"/>
            </a:endParaRPr>
          </a:p>
        </p:txBody>
      </p:sp>
      <p:sp>
        <p:nvSpPr>
          <p:cNvPr id="18" name="稻壳儿_答辩小姐姐作品_12"/>
          <p:cNvSpPr/>
          <p:nvPr/>
        </p:nvSpPr>
        <p:spPr>
          <a:xfrm>
            <a:off x="6057230" y="2351436"/>
            <a:ext cx="1321442" cy="36933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bg1"/>
                </a:solidFill>
                <a:effectLst/>
                <a:uLnTx/>
                <a:uFillTx/>
                <a:cs typeface="+mn-ea"/>
                <a:sym typeface="+mn-lt"/>
              </a:rPr>
              <a:t>添加标题</a:t>
            </a:r>
          </a:p>
        </p:txBody>
      </p:sp>
      <p:sp>
        <p:nvSpPr>
          <p:cNvPr id="19" name="稻壳儿_答辩小姐姐作品_13"/>
          <p:cNvSpPr/>
          <p:nvPr/>
        </p:nvSpPr>
        <p:spPr>
          <a:xfrm flipH="1">
            <a:off x="6495623" y="2974344"/>
            <a:ext cx="2029325" cy="889154"/>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200" dirty="0">
                <a:solidFill>
                  <a:schemeClr val="tx1">
                    <a:lumMod val="65000"/>
                    <a:lumOff val="35000"/>
                  </a:schemeClr>
                </a:solidFill>
                <a:cs typeface="+mn-ea"/>
                <a:sym typeface="+mn-lt"/>
              </a:rPr>
              <a:t>请在此处输入您的替换文字请在此处输入您的替换文字请在此处输入您的替换文字</a:t>
            </a:r>
            <a:endParaRPr lang="en-US" altLang="zh-CN" sz="1200" dirty="0">
              <a:solidFill>
                <a:schemeClr val="tx1">
                  <a:lumMod val="65000"/>
                  <a:lumOff val="35000"/>
                </a:schemeClr>
              </a:solidFill>
              <a:cs typeface="+mn-ea"/>
              <a:sym typeface="+mn-lt"/>
            </a:endParaRPr>
          </a:p>
        </p:txBody>
      </p:sp>
      <p:sp>
        <p:nvSpPr>
          <p:cNvPr id="20" name="稻壳儿_答辩小姐姐作品_14"/>
          <p:cNvSpPr/>
          <p:nvPr/>
        </p:nvSpPr>
        <p:spPr>
          <a:xfrm flipH="1">
            <a:off x="3726279" y="2647507"/>
            <a:ext cx="2029325" cy="889154"/>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200" dirty="0">
                <a:solidFill>
                  <a:schemeClr val="tx1">
                    <a:lumMod val="65000"/>
                    <a:lumOff val="35000"/>
                  </a:schemeClr>
                </a:solidFill>
                <a:cs typeface="+mn-ea"/>
                <a:sym typeface="+mn-lt"/>
              </a:rPr>
              <a:t>请在此处输入您的替换文字请在此处输入您的替换文字请在此处输入您的替换文字</a:t>
            </a:r>
            <a:endParaRPr lang="en-US" altLang="zh-CN" sz="1200" dirty="0">
              <a:solidFill>
                <a:schemeClr val="tx1">
                  <a:lumMod val="65000"/>
                  <a:lumOff val="35000"/>
                </a:schemeClr>
              </a:solidFill>
              <a:cs typeface="+mn-ea"/>
              <a:sym typeface="+mn-lt"/>
            </a:endParaRPr>
          </a:p>
        </p:txBody>
      </p:sp>
      <p:sp>
        <p:nvSpPr>
          <p:cNvPr id="21" name="稻壳儿_答辩小姐姐作品_15"/>
          <p:cNvSpPr/>
          <p:nvPr/>
        </p:nvSpPr>
        <p:spPr>
          <a:xfrm flipH="1">
            <a:off x="9206298" y="2647507"/>
            <a:ext cx="2029325" cy="889154"/>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200" dirty="0">
                <a:solidFill>
                  <a:schemeClr val="tx1">
                    <a:lumMod val="65000"/>
                    <a:lumOff val="35000"/>
                  </a:schemeClr>
                </a:solidFill>
                <a:cs typeface="+mn-ea"/>
                <a:sym typeface="+mn-lt"/>
              </a:rPr>
              <a:t>请在此处输入您的替换文字请在此处输入您的替换文字请在此处输入您的替换文字</a:t>
            </a:r>
            <a:endParaRPr lang="en-US" altLang="zh-CN" sz="1200" dirty="0">
              <a:solidFill>
                <a:schemeClr val="tx1">
                  <a:lumMod val="65000"/>
                  <a:lumOff val="35000"/>
                </a:schemeClr>
              </a:solidFill>
              <a:cs typeface="+mn-ea"/>
              <a:sym typeface="+mn-lt"/>
            </a:endParaRPr>
          </a:p>
        </p:txBody>
      </p:sp>
      <p:sp>
        <p:nvSpPr>
          <p:cNvPr id="22" name="稻壳儿_答辩小姐姐作品_16"/>
          <p:cNvSpPr/>
          <p:nvPr/>
        </p:nvSpPr>
        <p:spPr>
          <a:xfrm>
            <a:off x="3323746" y="3873640"/>
            <a:ext cx="1321442" cy="36933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bg1"/>
                </a:solidFill>
                <a:effectLst/>
                <a:uLnTx/>
                <a:uFillTx/>
                <a:cs typeface="+mn-ea"/>
                <a:sym typeface="+mn-lt"/>
              </a:rPr>
              <a:t>添加标题</a:t>
            </a:r>
          </a:p>
        </p:txBody>
      </p:sp>
      <p:sp>
        <p:nvSpPr>
          <p:cNvPr id="23" name="稻壳儿_答辩小姐姐作品_17"/>
          <p:cNvSpPr/>
          <p:nvPr/>
        </p:nvSpPr>
        <p:spPr>
          <a:xfrm>
            <a:off x="8760753" y="3873640"/>
            <a:ext cx="1321442" cy="36933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bg1"/>
                </a:solidFill>
                <a:effectLst/>
                <a:uLnTx/>
                <a:uFillTx/>
                <a:cs typeface="+mn-ea"/>
                <a:sym typeface="+mn-lt"/>
              </a:rPr>
              <a:t>添加标题</a:t>
            </a:r>
          </a:p>
        </p:txBody>
      </p:sp>
      <p:sp>
        <p:nvSpPr>
          <p:cNvPr id="24" name="稻壳儿_答辩小姐姐作品_18"/>
          <p:cNvSpPr/>
          <p:nvPr/>
        </p:nvSpPr>
        <p:spPr>
          <a:xfrm>
            <a:off x="1180515" y="5260526"/>
            <a:ext cx="9822880" cy="61856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defRPr/>
            </a:pPr>
            <a:r>
              <a:rPr lang="zh-CN" altLang="en-US" sz="1200" dirty="0">
                <a:solidFill>
                  <a:schemeClr val="tx1">
                    <a:lumMod val="65000"/>
                    <a:lumOff val="35000"/>
                  </a:schemeClr>
                </a:solidFill>
                <a:cs typeface="+mn-ea"/>
                <a:sym typeface="+mn-lt"/>
              </a:rPr>
              <a:t>请在此处输入您的替换文字请在此处输入您的替换文字请在此处输入您的替换文字请在此处输入您的替换文字请在此处输入您的替换文字请在此处输入您的替换文字请在此处输入您的替换文字请在此处输入您的替换文字请在此处输入您的替换文字</a:t>
            </a:r>
            <a:endParaRPr lang="en-US" altLang="zh-CN" sz="1200" dirty="0">
              <a:solidFill>
                <a:schemeClr val="tx1">
                  <a:lumMod val="65000"/>
                  <a:lumOff val="35000"/>
                </a:schemeClr>
              </a:solidFill>
              <a:cs typeface="+mn-ea"/>
              <a:sym typeface="+mn-lt"/>
            </a:endParaRPr>
          </a:p>
        </p:txBody>
      </p:sp>
      <p:grpSp>
        <p:nvGrpSpPr>
          <p:cNvPr id="27" name="稻壳儿_答辩小姐姐作品_19"/>
          <p:cNvGrpSpPr/>
          <p:nvPr/>
        </p:nvGrpSpPr>
        <p:grpSpPr>
          <a:xfrm>
            <a:off x="4058860" y="713275"/>
            <a:ext cx="4074281" cy="461665"/>
            <a:chOff x="3866082" y="713275"/>
            <a:chExt cx="4074281" cy="461665"/>
          </a:xfrm>
        </p:grpSpPr>
        <p:cxnSp>
          <p:nvCxnSpPr>
            <p:cNvPr id="28" name="直接连接符 27"/>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稻壳儿_答辩小姐姐作品_2"/>
          <p:cNvSpPr/>
          <p:nvPr/>
        </p:nvSpPr>
        <p:spPr>
          <a:xfrm rot="13500000" flipH="1" flipV="1">
            <a:off x="5864026" y="2492968"/>
            <a:ext cx="649369" cy="668480"/>
          </a:xfrm>
          <a:prstGeom prst="bentArrow">
            <a:avLst>
              <a:gd name="adj1" fmla="val 5470"/>
              <a:gd name="adj2" fmla="val 9301"/>
              <a:gd name="adj3" fmla="val 12699"/>
              <a:gd name="adj4" fmla="val 39549"/>
            </a:avLst>
          </a:prstGeom>
          <a:solidFill>
            <a:srgbClr val="A2633C"/>
          </a:solidFill>
          <a:ln>
            <a:no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 name="稻壳儿_答辩小姐姐作品_3"/>
          <p:cNvSpPr/>
          <p:nvPr/>
        </p:nvSpPr>
        <p:spPr>
          <a:xfrm>
            <a:off x="6437421" y="3961123"/>
            <a:ext cx="832224" cy="815294"/>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4D7F89"/>
          </a:solidFill>
          <a:ln>
            <a:noFill/>
          </a:ln>
        </p:spPr>
        <p:style>
          <a:lnRef idx="3">
            <a:schemeClr val="lt1"/>
          </a:lnRef>
          <a:fillRef idx="1">
            <a:schemeClr val="accent6"/>
          </a:fillRef>
          <a:effectRef idx="1">
            <a:schemeClr val="accent6"/>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chemeClr val="bg1"/>
                </a:solidFill>
                <a:effectLst/>
                <a:uLnTx/>
                <a:uFillTx/>
                <a:cs typeface="+mn-ea"/>
                <a:sym typeface="+mn-lt"/>
              </a:rPr>
              <a:t>3</a:t>
            </a:r>
          </a:p>
        </p:txBody>
      </p:sp>
      <p:sp>
        <p:nvSpPr>
          <p:cNvPr id="9" name="稻壳儿_答辩小姐姐作品_4"/>
          <p:cNvSpPr/>
          <p:nvPr/>
        </p:nvSpPr>
        <p:spPr>
          <a:xfrm>
            <a:off x="6437421" y="2682782"/>
            <a:ext cx="832224" cy="815294"/>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4D7F89"/>
          </a:solidFill>
          <a:ln>
            <a:noFill/>
          </a:ln>
        </p:spPr>
        <p:style>
          <a:lnRef idx="3">
            <a:schemeClr val="lt1"/>
          </a:lnRef>
          <a:fillRef idx="1">
            <a:schemeClr val="accent6"/>
          </a:fillRef>
          <a:effectRef idx="1">
            <a:schemeClr val="accent6"/>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chemeClr val="bg1"/>
                </a:solidFill>
                <a:effectLst/>
                <a:uLnTx/>
                <a:uFillTx/>
                <a:cs typeface="+mn-ea"/>
                <a:sym typeface="+mn-lt"/>
              </a:rPr>
              <a:t>2</a:t>
            </a:r>
          </a:p>
        </p:txBody>
      </p:sp>
      <p:sp>
        <p:nvSpPr>
          <p:cNvPr id="10" name="稻壳儿_答辩小姐姐作品_5"/>
          <p:cNvSpPr/>
          <p:nvPr/>
        </p:nvSpPr>
        <p:spPr>
          <a:xfrm>
            <a:off x="5086956" y="2682782"/>
            <a:ext cx="832224" cy="815294"/>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4D7F89"/>
          </a:solidFill>
          <a:ln>
            <a:noFill/>
          </a:ln>
        </p:spPr>
        <p:style>
          <a:lnRef idx="3">
            <a:schemeClr val="lt1"/>
          </a:lnRef>
          <a:fillRef idx="1">
            <a:schemeClr val="accent6"/>
          </a:fillRef>
          <a:effectRef idx="1">
            <a:schemeClr val="accent6"/>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chemeClr val="bg1"/>
                </a:solidFill>
                <a:effectLst/>
                <a:uLnTx/>
                <a:uFillTx/>
                <a:cs typeface="+mn-ea"/>
                <a:sym typeface="+mn-lt"/>
              </a:rPr>
              <a:t>1</a:t>
            </a:r>
          </a:p>
        </p:txBody>
      </p:sp>
      <p:sp>
        <p:nvSpPr>
          <p:cNvPr id="11" name="稻壳儿_答辩小姐姐作品_6"/>
          <p:cNvSpPr/>
          <p:nvPr/>
        </p:nvSpPr>
        <p:spPr>
          <a:xfrm>
            <a:off x="5086956" y="3960572"/>
            <a:ext cx="832224" cy="815294"/>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rgbClr val="4D7F89"/>
          </a:solidFill>
          <a:ln>
            <a:noFill/>
          </a:ln>
        </p:spPr>
        <p:style>
          <a:lnRef idx="3">
            <a:schemeClr val="lt1"/>
          </a:lnRef>
          <a:fillRef idx="1">
            <a:schemeClr val="accent6"/>
          </a:fillRef>
          <a:effectRef idx="1">
            <a:schemeClr val="accent6"/>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schemeClr val="bg1"/>
                </a:solidFill>
                <a:effectLst/>
                <a:uLnTx/>
                <a:uFillTx/>
                <a:cs typeface="+mn-ea"/>
                <a:sym typeface="+mn-lt"/>
              </a:rPr>
              <a:t>4</a:t>
            </a:r>
          </a:p>
        </p:txBody>
      </p:sp>
      <p:sp>
        <p:nvSpPr>
          <p:cNvPr id="12" name="稻壳儿_答辩小姐姐作品_7"/>
          <p:cNvSpPr/>
          <p:nvPr/>
        </p:nvSpPr>
        <p:spPr>
          <a:xfrm rot="18900000" flipH="1" flipV="1">
            <a:off x="6817239" y="3414838"/>
            <a:ext cx="662853" cy="654881"/>
          </a:xfrm>
          <a:prstGeom prst="bentArrow">
            <a:avLst>
              <a:gd name="adj1" fmla="val 5470"/>
              <a:gd name="adj2" fmla="val 9301"/>
              <a:gd name="adj3" fmla="val 12699"/>
              <a:gd name="adj4" fmla="val 39549"/>
            </a:avLst>
          </a:prstGeom>
          <a:solidFill>
            <a:srgbClr val="A2633C"/>
          </a:solidFill>
          <a:ln>
            <a:no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3" name="稻壳儿_答辩小姐姐作品_8"/>
          <p:cNvSpPr/>
          <p:nvPr/>
        </p:nvSpPr>
        <p:spPr>
          <a:xfrm rot="2700000" flipH="1" flipV="1">
            <a:off x="5834765" y="4287828"/>
            <a:ext cx="649369" cy="668480"/>
          </a:xfrm>
          <a:prstGeom prst="bentArrow">
            <a:avLst>
              <a:gd name="adj1" fmla="val 5470"/>
              <a:gd name="adj2" fmla="val 9301"/>
              <a:gd name="adj3" fmla="val 12699"/>
              <a:gd name="adj4" fmla="val 39549"/>
            </a:avLst>
          </a:prstGeom>
          <a:solidFill>
            <a:srgbClr val="A2633C"/>
          </a:solidFill>
          <a:ln>
            <a:no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14" name="稻壳儿_答辩小姐姐作品_9"/>
          <p:cNvSpPr/>
          <p:nvPr/>
        </p:nvSpPr>
        <p:spPr>
          <a:xfrm rot="8100000" flipH="1" flipV="1">
            <a:off x="4856814" y="3393890"/>
            <a:ext cx="662853" cy="654881"/>
          </a:xfrm>
          <a:prstGeom prst="bentArrow">
            <a:avLst>
              <a:gd name="adj1" fmla="val 5470"/>
              <a:gd name="adj2" fmla="val 9301"/>
              <a:gd name="adj3" fmla="val 12699"/>
              <a:gd name="adj4" fmla="val 39549"/>
            </a:avLst>
          </a:prstGeom>
          <a:solidFill>
            <a:srgbClr val="A2633C"/>
          </a:solidFill>
          <a:ln>
            <a:noFill/>
          </a:ln>
        </p:spPr>
        <p:style>
          <a:lnRef idx="3">
            <a:schemeClr val="lt1"/>
          </a:lnRef>
          <a:fillRef idx="1">
            <a:schemeClr val="accent6"/>
          </a:fillRef>
          <a:effectRef idx="1">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400" b="1"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1" name="稻壳儿_答辩小姐姐作品_10"/>
          <p:cNvSpPr txBox="1"/>
          <p:nvPr/>
        </p:nvSpPr>
        <p:spPr>
          <a:xfrm>
            <a:off x="8192133" y="2505796"/>
            <a:ext cx="2432818" cy="63248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2" name="稻壳儿_答辩小姐姐作品_11"/>
          <p:cNvSpPr>
            <a:spLocks noChangeArrowheads="1"/>
          </p:cNvSpPr>
          <p:nvPr/>
        </p:nvSpPr>
        <p:spPr bwMode="auto">
          <a:xfrm>
            <a:off x="8192133" y="1897466"/>
            <a:ext cx="223393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单击</a:t>
            </a:r>
            <a:r>
              <a:rPr lang="zh-CN" altLang="en-US" sz="2000" b="1" dirty="0">
                <a:solidFill>
                  <a:schemeClr val="bg2">
                    <a:lumMod val="25000"/>
                  </a:schemeClr>
                </a:solidFill>
                <a:cs typeface="+mn-ea"/>
                <a:sym typeface="+mn-lt"/>
              </a:rPr>
              <a:t>添加</a:t>
            </a: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标题</a:t>
            </a:r>
          </a:p>
        </p:txBody>
      </p:sp>
      <p:sp>
        <p:nvSpPr>
          <p:cNvPr id="33" name="稻壳儿_答辩小姐姐作品_12"/>
          <p:cNvSpPr txBox="1"/>
          <p:nvPr/>
        </p:nvSpPr>
        <p:spPr>
          <a:xfrm>
            <a:off x="8209621" y="4741829"/>
            <a:ext cx="2432818" cy="632481"/>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4" name="稻壳儿_答辩小姐姐作品_13"/>
          <p:cNvSpPr>
            <a:spLocks noChangeArrowheads="1"/>
          </p:cNvSpPr>
          <p:nvPr/>
        </p:nvSpPr>
        <p:spPr bwMode="auto">
          <a:xfrm>
            <a:off x="8209621" y="4133499"/>
            <a:ext cx="223393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单击</a:t>
            </a:r>
            <a:r>
              <a:rPr lang="zh-CN" altLang="en-US" sz="2000" b="1" dirty="0">
                <a:solidFill>
                  <a:schemeClr val="bg2">
                    <a:lumMod val="25000"/>
                  </a:schemeClr>
                </a:solidFill>
                <a:cs typeface="+mn-ea"/>
                <a:sym typeface="+mn-lt"/>
              </a:rPr>
              <a:t>添加</a:t>
            </a: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标题</a:t>
            </a:r>
          </a:p>
        </p:txBody>
      </p:sp>
      <p:sp>
        <p:nvSpPr>
          <p:cNvPr id="37" name="稻壳儿_答辩小姐姐作品_14"/>
          <p:cNvSpPr txBox="1"/>
          <p:nvPr/>
        </p:nvSpPr>
        <p:spPr>
          <a:xfrm>
            <a:off x="1886270" y="2478314"/>
            <a:ext cx="2432818" cy="632481"/>
          </a:xfrm>
          <a:prstGeom prst="rect">
            <a:avLst/>
          </a:prstGeom>
          <a:noFill/>
        </p:spPr>
        <p:txBody>
          <a:bodyPr wrap="square"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8" name="稻壳儿_答辩小姐姐作品_15"/>
          <p:cNvSpPr>
            <a:spLocks noChangeArrowheads="1"/>
          </p:cNvSpPr>
          <p:nvPr/>
        </p:nvSpPr>
        <p:spPr bwMode="auto">
          <a:xfrm>
            <a:off x="2085158" y="1869984"/>
            <a:ext cx="223393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单击</a:t>
            </a:r>
            <a:r>
              <a:rPr lang="zh-CN" altLang="en-US" sz="2000" b="1" dirty="0">
                <a:solidFill>
                  <a:schemeClr val="bg2">
                    <a:lumMod val="25000"/>
                  </a:schemeClr>
                </a:solidFill>
                <a:cs typeface="+mn-ea"/>
                <a:sym typeface="+mn-lt"/>
              </a:rPr>
              <a:t>添加</a:t>
            </a: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标题</a:t>
            </a:r>
          </a:p>
        </p:txBody>
      </p:sp>
      <p:sp>
        <p:nvSpPr>
          <p:cNvPr id="39" name="稻壳儿_答辩小姐姐作品_16"/>
          <p:cNvSpPr txBox="1"/>
          <p:nvPr/>
        </p:nvSpPr>
        <p:spPr>
          <a:xfrm>
            <a:off x="1886270" y="4714347"/>
            <a:ext cx="2432818" cy="632481"/>
          </a:xfrm>
          <a:prstGeom prst="rect">
            <a:avLst/>
          </a:prstGeom>
          <a:noFill/>
        </p:spPr>
        <p:txBody>
          <a:bodyPr wrap="square" rtlCol="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输入替换内容输入替换内容</a:t>
            </a:r>
            <a:endParaRPr kumimoji="0" lang="en-US" altLang="zh-CN" sz="14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0" name="稻壳儿_答辩小姐姐作品_17"/>
          <p:cNvSpPr>
            <a:spLocks noChangeArrowheads="1"/>
          </p:cNvSpPr>
          <p:nvPr/>
        </p:nvSpPr>
        <p:spPr bwMode="auto">
          <a:xfrm>
            <a:off x="2085158" y="4106017"/>
            <a:ext cx="2233930" cy="3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r" defTabSz="914400" rtl="0" eaLnBrk="1" fontAlgn="auto" latinLnBrk="0" hangingPunct="1">
              <a:lnSpc>
                <a:spcPct val="130000"/>
              </a:lnSpc>
              <a:spcBef>
                <a:spcPts val="0"/>
              </a:spcBef>
              <a:spcAft>
                <a:spcPts val="0"/>
              </a:spcAft>
              <a:buClrTx/>
              <a:buSzTx/>
              <a:buFontTx/>
              <a:buNone/>
              <a:defRPr/>
            </a:pP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单击</a:t>
            </a:r>
            <a:r>
              <a:rPr lang="zh-CN" altLang="en-US" sz="2000" b="1" dirty="0">
                <a:solidFill>
                  <a:schemeClr val="bg2">
                    <a:lumMod val="25000"/>
                  </a:schemeClr>
                </a:solidFill>
                <a:cs typeface="+mn-ea"/>
                <a:sym typeface="+mn-lt"/>
              </a:rPr>
              <a:t>添加</a:t>
            </a:r>
            <a:r>
              <a:rPr kumimoji="0" lang="zh-CN" altLang="en-US" sz="2000" b="1" i="0" u="none" strike="noStrike" kern="1200" cap="none" spc="0" normalizeH="0" baseline="0" noProof="0" dirty="0">
                <a:ln>
                  <a:noFill/>
                </a:ln>
                <a:solidFill>
                  <a:schemeClr val="bg2">
                    <a:lumMod val="25000"/>
                  </a:schemeClr>
                </a:solidFill>
                <a:effectLst/>
                <a:uLnTx/>
                <a:uFillTx/>
                <a:cs typeface="+mn-ea"/>
                <a:sym typeface="+mn-lt"/>
              </a:rPr>
              <a:t>标题</a:t>
            </a:r>
          </a:p>
        </p:txBody>
      </p:sp>
      <p:grpSp>
        <p:nvGrpSpPr>
          <p:cNvPr id="29" name="稻壳儿_答辩小姐姐作品_18"/>
          <p:cNvGrpSpPr/>
          <p:nvPr/>
        </p:nvGrpSpPr>
        <p:grpSpPr>
          <a:xfrm>
            <a:off x="4058860" y="713275"/>
            <a:ext cx="4074281" cy="461665"/>
            <a:chOff x="3866082" y="713275"/>
            <a:chExt cx="4074281" cy="461665"/>
          </a:xfrm>
        </p:grpSpPr>
        <p:cxnSp>
          <p:nvCxnSpPr>
            <p:cNvPr id="30" name="直接连接符 29"/>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稻壳儿_答辩小姐姐作品_1"/>
          <p:cNvSpPr/>
          <p:nvPr/>
        </p:nvSpPr>
        <p:spPr>
          <a:xfrm>
            <a:off x="313267" y="304800"/>
            <a:ext cx="11565466" cy="624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25000"/>
                </a:schemeClr>
              </a:solidFill>
              <a:cs typeface="+mn-ea"/>
              <a:sym typeface="+mn-lt"/>
            </a:endParaRPr>
          </a:p>
        </p:txBody>
      </p:sp>
      <p:sp>
        <p:nvSpPr>
          <p:cNvPr id="2" name="稻壳儿_答辩小姐姐作品_2"/>
          <p:cNvSpPr/>
          <p:nvPr/>
        </p:nvSpPr>
        <p:spPr>
          <a:xfrm>
            <a:off x="1140329" y="2887735"/>
            <a:ext cx="2292096" cy="2611798"/>
          </a:xfrm>
          <a:prstGeom prst="roundRect">
            <a:avLst>
              <a:gd name="adj" fmla="val 6924"/>
            </a:avLst>
          </a:prstGeom>
          <a:ln w="12700">
            <a:solidFill>
              <a:srgbClr val="A2633C">
                <a:alpha val="40000"/>
              </a:srgbClr>
            </a:solidFill>
            <a:miter lim="400000"/>
          </a:ln>
        </p:spPr>
        <p:txBody>
          <a:bodyPr lIns="19046" tIns="19046" rIns="19046" bIns="19046" anchor="ct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3" name="稻壳儿_答辩小姐姐作品_3"/>
          <p:cNvSpPr/>
          <p:nvPr/>
        </p:nvSpPr>
        <p:spPr>
          <a:xfrm>
            <a:off x="3687102" y="2887735"/>
            <a:ext cx="2292096" cy="2611798"/>
          </a:xfrm>
          <a:prstGeom prst="roundRect">
            <a:avLst>
              <a:gd name="adj" fmla="val 6924"/>
            </a:avLst>
          </a:prstGeom>
          <a:ln w="12700">
            <a:solidFill>
              <a:srgbClr val="A2633C">
                <a:alpha val="40000"/>
              </a:srgbClr>
            </a:solidFill>
            <a:miter lim="400000"/>
          </a:ln>
        </p:spPr>
        <p:txBody>
          <a:bodyPr lIns="19046" tIns="19046" rIns="19046" bIns="19046" anchor="ct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4" name="稻壳儿_答辩小姐姐作品_4"/>
          <p:cNvSpPr/>
          <p:nvPr/>
        </p:nvSpPr>
        <p:spPr>
          <a:xfrm>
            <a:off x="6213405" y="2887735"/>
            <a:ext cx="2292096" cy="2611798"/>
          </a:xfrm>
          <a:prstGeom prst="roundRect">
            <a:avLst>
              <a:gd name="adj" fmla="val 6924"/>
            </a:avLst>
          </a:prstGeom>
          <a:ln w="12700">
            <a:solidFill>
              <a:srgbClr val="A2633C">
                <a:alpha val="40000"/>
              </a:srgbClr>
            </a:solidFill>
            <a:miter lim="400000"/>
          </a:ln>
        </p:spPr>
        <p:txBody>
          <a:bodyPr lIns="19046" tIns="19046" rIns="19046" bIns="19046" anchor="ct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5" name="稻壳儿_答辩小姐姐作品_5"/>
          <p:cNvSpPr/>
          <p:nvPr/>
        </p:nvSpPr>
        <p:spPr>
          <a:xfrm>
            <a:off x="8760178" y="2887735"/>
            <a:ext cx="2292096" cy="2611798"/>
          </a:xfrm>
          <a:prstGeom prst="roundRect">
            <a:avLst>
              <a:gd name="adj" fmla="val 6924"/>
            </a:avLst>
          </a:prstGeom>
          <a:ln w="12700">
            <a:solidFill>
              <a:srgbClr val="A2633C">
                <a:alpha val="40000"/>
              </a:srgbClr>
            </a:solidFill>
            <a:miter lim="400000"/>
          </a:ln>
        </p:spPr>
        <p:txBody>
          <a:bodyPr lIns="19046" tIns="19046" rIns="19046" bIns="19046" anchor="ct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6" name="稻壳儿_答辩小姐姐作品_6"/>
          <p:cNvSpPr/>
          <p:nvPr/>
        </p:nvSpPr>
        <p:spPr>
          <a:xfrm>
            <a:off x="1443172" y="2049046"/>
            <a:ext cx="1687614" cy="1687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D7F89"/>
          </a:solidFill>
          <a:ln w="12700" cap="flat">
            <a:noFill/>
            <a:miter lim="400000"/>
          </a:ln>
          <a:effectLst/>
        </p:spPr>
        <p:txBody>
          <a:bodyPr wrap="square" lIns="19046" tIns="19046" rIns="19046" bIns="19046" numCol="1" anchor="ctr">
            <a:noAutofit/>
          </a:bodyP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1"/>
              </a:solidFill>
              <a:effectLst/>
              <a:uLnTx/>
              <a:uFillTx/>
              <a:cs typeface="+mn-ea"/>
              <a:sym typeface="+mn-lt"/>
            </a:endParaRPr>
          </a:p>
        </p:txBody>
      </p:sp>
      <p:sp>
        <p:nvSpPr>
          <p:cNvPr id="10" name="稻壳儿_答辩小姐姐作品_7"/>
          <p:cNvSpPr/>
          <p:nvPr/>
        </p:nvSpPr>
        <p:spPr>
          <a:xfrm>
            <a:off x="3989945" y="2049046"/>
            <a:ext cx="1687614" cy="1687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D7F89"/>
          </a:solidFill>
          <a:ln w="12700" cap="flat">
            <a:noFill/>
            <a:miter lim="400000"/>
          </a:ln>
          <a:effectLst/>
        </p:spPr>
        <p:txBody>
          <a:bodyPr wrap="square" lIns="19046" tIns="19046" rIns="19046" bIns="19046" numCol="1" anchor="ctr">
            <a:noAutofit/>
          </a:bodyP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1"/>
              </a:solidFill>
              <a:effectLst/>
              <a:uLnTx/>
              <a:uFillTx/>
              <a:cs typeface="+mn-ea"/>
              <a:sym typeface="+mn-lt"/>
            </a:endParaRPr>
          </a:p>
        </p:txBody>
      </p:sp>
      <p:sp>
        <p:nvSpPr>
          <p:cNvPr id="11" name="稻壳儿_答辩小姐姐作品_8"/>
          <p:cNvSpPr/>
          <p:nvPr/>
        </p:nvSpPr>
        <p:spPr>
          <a:xfrm>
            <a:off x="6533708" y="2049046"/>
            <a:ext cx="1684001" cy="16840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D7F89"/>
          </a:solidFill>
          <a:ln w="12700" cap="flat">
            <a:noFill/>
            <a:miter lim="400000"/>
          </a:ln>
          <a:effectLst/>
        </p:spPr>
        <p:txBody>
          <a:bodyPr wrap="square" lIns="19046" tIns="19046" rIns="19046" bIns="19046" numCol="1" anchor="ctr">
            <a:noAutofit/>
          </a:bodyP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1"/>
              </a:solidFill>
              <a:effectLst/>
              <a:uLnTx/>
              <a:uFillTx/>
              <a:cs typeface="+mn-ea"/>
              <a:sym typeface="+mn-lt"/>
            </a:endParaRPr>
          </a:p>
        </p:txBody>
      </p:sp>
      <p:sp>
        <p:nvSpPr>
          <p:cNvPr id="12" name="稻壳儿_答辩小姐姐作品_9"/>
          <p:cNvSpPr/>
          <p:nvPr/>
        </p:nvSpPr>
        <p:spPr>
          <a:xfrm>
            <a:off x="9084696" y="2050250"/>
            <a:ext cx="1684001" cy="16840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D7F89"/>
          </a:solidFill>
          <a:ln w="12700" cap="flat">
            <a:noFill/>
            <a:miter lim="400000"/>
          </a:ln>
          <a:effectLst/>
        </p:spPr>
        <p:txBody>
          <a:bodyPr wrap="square" lIns="19046" tIns="19046" rIns="19046" bIns="19046" numCol="1" anchor="ctr">
            <a:noAutofit/>
          </a:bodyP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1"/>
              </a:solidFill>
              <a:effectLst/>
              <a:uLnTx/>
              <a:uFillTx/>
              <a:cs typeface="+mn-ea"/>
              <a:sym typeface="+mn-lt"/>
            </a:endParaRPr>
          </a:p>
        </p:txBody>
      </p:sp>
      <p:sp>
        <p:nvSpPr>
          <p:cNvPr id="16" name="稻壳儿_答辩小姐姐作品_10"/>
          <p:cNvSpPr/>
          <p:nvPr/>
        </p:nvSpPr>
        <p:spPr>
          <a:xfrm>
            <a:off x="4032091" y="2211606"/>
            <a:ext cx="173397" cy="121017"/>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bg1"/>
          </a:solidFill>
          <a:ln w="12700" cap="flat">
            <a:noFill/>
            <a:miter lim="400000"/>
          </a:ln>
          <a:effectLst/>
        </p:spPr>
        <p:txBody>
          <a:bodyPr wrap="square" lIns="0" tIns="0" rIns="0" bIns="0" numCol="1" anchor="ctr">
            <a:noAutofit/>
          </a:bodyPr>
          <a:lstStyle/>
          <a:p>
            <a:pPr marL="0" marR="0" lvl="0" indent="0" algn="l" defTabSz="866775" rtl="0" eaLnBrk="1" fontAlgn="base" latinLnBrk="0" hangingPunct="1">
              <a:lnSpc>
                <a:spcPct val="120000"/>
              </a:lnSpc>
              <a:spcBef>
                <a:spcPct val="0"/>
              </a:spcBef>
              <a:spcAft>
                <a:spcPct val="0"/>
              </a:spcAft>
              <a:buClrTx/>
              <a:buSzTx/>
              <a:buFontTx/>
              <a:buNone/>
              <a:defRPr/>
            </a:pPr>
            <a:endParaRPr kumimoji="0" sz="2000" b="0" i="0" u="none" strike="noStrike" kern="1200" cap="none" spc="0" normalizeH="0" baseline="0" noProof="0" dirty="0">
              <a:ln>
                <a:noFill/>
              </a:ln>
              <a:solidFill>
                <a:schemeClr val="bg2">
                  <a:lumMod val="25000"/>
                </a:schemeClr>
              </a:solidFill>
              <a:effectLst/>
              <a:uLnTx/>
              <a:uFillTx/>
              <a:cs typeface="+mn-ea"/>
              <a:sym typeface="+mn-lt"/>
            </a:endParaRPr>
          </a:p>
        </p:txBody>
      </p:sp>
      <p:sp>
        <p:nvSpPr>
          <p:cNvPr id="21" name="稻壳儿_答辩小姐姐作品_11"/>
          <p:cNvSpPr txBox="1"/>
          <p:nvPr/>
        </p:nvSpPr>
        <p:spPr>
          <a:xfrm>
            <a:off x="1600916" y="2697480"/>
            <a:ext cx="1307705" cy="390144"/>
          </a:xfrm>
          <a:prstGeom prst="rect">
            <a:avLst/>
          </a:prstGeom>
        </p:spPr>
        <p:txBody>
          <a:bodyPr anchor="ctr">
            <a:no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ct val="20000"/>
              </a:spcBef>
              <a:spcAft>
                <a:spcPct val="0"/>
              </a:spcAft>
              <a:buClrTx/>
              <a:buSzTx/>
              <a:buFont typeface="Arial" charset="0"/>
              <a:buNone/>
              <a:defRPr/>
            </a:pPr>
            <a:r>
              <a:rPr kumimoji="0" lang="zh-CN" altLang="en-US" sz="2800" b="0" i="0" u="none" strike="noStrike" kern="1200" cap="none" spc="0" normalizeH="0" baseline="0" noProof="0" dirty="0">
                <a:ln>
                  <a:noFill/>
                </a:ln>
                <a:solidFill>
                  <a:schemeClr val="bg1"/>
                </a:solidFill>
                <a:effectLst/>
                <a:uLnTx/>
                <a:uFillTx/>
                <a:cs typeface="+mn-ea"/>
                <a:sym typeface="+mn-lt"/>
              </a:rPr>
              <a:t>标题</a:t>
            </a:r>
          </a:p>
        </p:txBody>
      </p:sp>
      <p:sp>
        <p:nvSpPr>
          <p:cNvPr id="22" name="稻壳儿_答辩小姐姐作品_12"/>
          <p:cNvSpPr txBox="1"/>
          <p:nvPr/>
        </p:nvSpPr>
        <p:spPr>
          <a:xfrm>
            <a:off x="1317941" y="3978694"/>
            <a:ext cx="1873052" cy="1133706"/>
          </a:xfrm>
          <a:prstGeom prst="rect">
            <a:avLst/>
          </a:prstGeom>
        </p:spPr>
        <p:txBody>
          <a:bodyPr anchor="ctr">
            <a:no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ct val="20000"/>
              </a:spcBef>
              <a:spcAft>
                <a:spcPct val="0"/>
              </a:spcAft>
              <a:buClrTx/>
              <a:buSzTx/>
              <a:buFont typeface="Arial" charset="0"/>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点击此处更换文本双击输入替换内容双击输入替换内容点击此处更换文本双击输入替换内容</a:t>
            </a:r>
          </a:p>
        </p:txBody>
      </p:sp>
      <p:sp>
        <p:nvSpPr>
          <p:cNvPr id="23" name="稻壳儿_答辩小姐姐作品_13"/>
          <p:cNvSpPr txBox="1"/>
          <p:nvPr/>
        </p:nvSpPr>
        <p:spPr>
          <a:xfrm>
            <a:off x="4259073" y="2697480"/>
            <a:ext cx="1216190" cy="39014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Open Sans" pitchFamily="34" charset="0"/>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Open Sans" pitchFamily="34" charset="0"/>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ts val="950"/>
              </a:spcBef>
              <a:spcAft>
                <a:spcPct val="0"/>
              </a:spcAft>
              <a:buClrTx/>
              <a:buSzTx/>
              <a:buFont typeface="Arial" charset="0"/>
              <a:buNone/>
              <a:defRPr/>
            </a:pPr>
            <a:r>
              <a:rPr kumimoji="0" lang="zh-CN" altLang="en-US" sz="2800" b="0" i="0" u="none" strike="noStrike" kern="1200" cap="none" spc="0" normalizeH="0" baseline="0" noProof="0" dirty="0">
                <a:ln>
                  <a:noFill/>
                </a:ln>
                <a:solidFill>
                  <a:schemeClr val="bg1"/>
                </a:solidFill>
                <a:effectLst/>
                <a:uLnTx/>
                <a:uFillTx/>
                <a:latin typeface="+mn-lt"/>
                <a:ea typeface="+mn-ea"/>
                <a:cs typeface="+mn-ea"/>
                <a:sym typeface="+mn-lt"/>
              </a:rPr>
              <a:t>标题</a:t>
            </a:r>
          </a:p>
        </p:txBody>
      </p:sp>
      <p:sp>
        <p:nvSpPr>
          <p:cNvPr id="24" name="稻壳儿_答辩小姐姐作品_14"/>
          <p:cNvSpPr txBox="1"/>
          <p:nvPr/>
        </p:nvSpPr>
        <p:spPr>
          <a:xfrm>
            <a:off x="9352619" y="2697480"/>
            <a:ext cx="1216190" cy="39014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Open Sans" pitchFamily="34" charset="0"/>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Open Sans" pitchFamily="34" charset="0"/>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ts val="950"/>
              </a:spcBef>
              <a:spcAft>
                <a:spcPct val="0"/>
              </a:spcAft>
              <a:buClrTx/>
              <a:buSzTx/>
              <a:buFont typeface="Arial" charset="0"/>
              <a:buNone/>
              <a:defRPr/>
            </a:pPr>
            <a:r>
              <a:rPr kumimoji="0" lang="zh-CN" altLang="en-US" sz="2800" b="0" i="0" u="none" strike="noStrike" kern="1200" cap="none" spc="0" normalizeH="0" baseline="0" noProof="0" dirty="0">
                <a:ln>
                  <a:noFill/>
                </a:ln>
                <a:solidFill>
                  <a:schemeClr val="bg1"/>
                </a:solidFill>
                <a:effectLst/>
                <a:uLnTx/>
                <a:uFillTx/>
                <a:latin typeface="+mn-lt"/>
                <a:ea typeface="+mn-ea"/>
                <a:cs typeface="+mn-ea"/>
                <a:sym typeface="+mn-lt"/>
              </a:rPr>
              <a:t>标题</a:t>
            </a:r>
          </a:p>
        </p:txBody>
      </p:sp>
      <p:sp>
        <p:nvSpPr>
          <p:cNvPr id="29" name="稻壳儿_答辩小姐姐作品_15"/>
          <p:cNvSpPr txBox="1"/>
          <p:nvPr/>
        </p:nvSpPr>
        <p:spPr>
          <a:xfrm>
            <a:off x="6796815" y="2697480"/>
            <a:ext cx="1216190" cy="390144"/>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charset="0"/>
              <a:buNone/>
              <a:defRPr sz="1750" kern="1200">
                <a:solidFill>
                  <a:schemeClr val="tx1"/>
                </a:solidFill>
                <a:latin typeface="Open Sans" pitchFamily="34" charset="0"/>
                <a:ea typeface="Open Sans" pitchFamily="34" charset="0"/>
                <a:cs typeface="Open Sans" pitchFamily="34" charset="0"/>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Open Sans" pitchFamily="34" charset="0"/>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Open Sans" pitchFamily="34" charset="0"/>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Open Sans" pitchFamily="34" charset="0"/>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ts val="950"/>
              </a:spcBef>
              <a:spcAft>
                <a:spcPct val="0"/>
              </a:spcAft>
              <a:buClrTx/>
              <a:buSzTx/>
              <a:buFont typeface="Arial" charset="0"/>
              <a:buNone/>
              <a:defRPr/>
            </a:pPr>
            <a:r>
              <a:rPr kumimoji="0" lang="zh-CN" altLang="en-US" sz="2800" b="0" i="0" u="none" strike="noStrike" kern="1200" cap="none" spc="0" normalizeH="0" baseline="0" noProof="0" dirty="0">
                <a:ln>
                  <a:noFill/>
                </a:ln>
                <a:solidFill>
                  <a:schemeClr val="bg1"/>
                </a:solidFill>
                <a:effectLst/>
                <a:uLnTx/>
                <a:uFillTx/>
                <a:latin typeface="+mn-lt"/>
                <a:ea typeface="+mn-ea"/>
                <a:cs typeface="+mn-ea"/>
                <a:sym typeface="+mn-lt"/>
              </a:rPr>
              <a:t>标题</a:t>
            </a:r>
          </a:p>
        </p:txBody>
      </p:sp>
      <p:sp>
        <p:nvSpPr>
          <p:cNvPr id="37" name="稻壳儿_答辩小姐姐作品_16"/>
          <p:cNvSpPr txBox="1"/>
          <p:nvPr/>
        </p:nvSpPr>
        <p:spPr>
          <a:xfrm>
            <a:off x="3896624" y="3978694"/>
            <a:ext cx="1873052" cy="1133706"/>
          </a:xfrm>
          <a:prstGeom prst="rect">
            <a:avLst/>
          </a:prstGeom>
        </p:spPr>
        <p:txBody>
          <a:bodyPr anchor="ctr">
            <a:no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ct val="20000"/>
              </a:spcBef>
              <a:spcAft>
                <a:spcPct val="0"/>
              </a:spcAft>
              <a:buClrTx/>
              <a:buSzTx/>
              <a:buFont typeface="Arial" charset="0"/>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点击此处更换文本双击输入替换内容双击输入替换内容点击此处更换文本双击输入替换内容</a:t>
            </a:r>
          </a:p>
        </p:txBody>
      </p:sp>
      <p:sp>
        <p:nvSpPr>
          <p:cNvPr id="38" name="稻壳儿_答辩小姐姐作品_17"/>
          <p:cNvSpPr txBox="1"/>
          <p:nvPr/>
        </p:nvSpPr>
        <p:spPr>
          <a:xfrm>
            <a:off x="6439183" y="3978694"/>
            <a:ext cx="1873052" cy="1133706"/>
          </a:xfrm>
          <a:prstGeom prst="rect">
            <a:avLst/>
          </a:prstGeom>
        </p:spPr>
        <p:txBody>
          <a:bodyPr anchor="ctr">
            <a:no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ct val="20000"/>
              </a:spcBef>
              <a:spcAft>
                <a:spcPct val="0"/>
              </a:spcAft>
              <a:buClrTx/>
              <a:buSzTx/>
              <a:buFont typeface="Arial" charset="0"/>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点击此处更换文本双击输入替换内容双击输入替换内容点击此处更换文本双击输入替换内容</a:t>
            </a:r>
          </a:p>
        </p:txBody>
      </p:sp>
      <p:sp>
        <p:nvSpPr>
          <p:cNvPr id="39" name="稻壳儿_答辩小姐姐作品_18"/>
          <p:cNvSpPr txBox="1"/>
          <p:nvPr/>
        </p:nvSpPr>
        <p:spPr>
          <a:xfrm>
            <a:off x="8969700" y="3978694"/>
            <a:ext cx="1873052" cy="1133706"/>
          </a:xfrm>
          <a:prstGeom prst="rect">
            <a:avLst/>
          </a:prstGeom>
        </p:spPr>
        <p:txBody>
          <a:bodyPr anchor="ctr">
            <a:no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marR="0" lvl="0" indent="0" algn="ctr" defTabSz="866775" rtl="0" eaLnBrk="1" fontAlgn="base" latinLnBrk="0" hangingPunct="1">
              <a:lnSpc>
                <a:spcPct val="120000"/>
              </a:lnSpc>
              <a:spcBef>
                <a:spcPct val="20000"/>
              </a:spcBef>
              <a:spcAft>
                <a:spcPct val="0"/>
              </a:spcAft>
              <a:buClrTx/>
              <a:buSzTx/>
              <a:buFont typeface="Arial" charset="0"/>
              <a:buNone/>
              <a:defRPr/>
            </a:pPr>
            <a:r>
              <a:rPr kumimoji="0" lang="zh-CN" altLang="en-US" sz="1400" b="0" i="0" u="none" strike="noStrike" kern="1200" cap="none" spc="0" normalizeH="0" baseline="0" noProof="0" dirty="0">
                <a:ln>
                  <a:noFill/>
                </a:ln>
                <a:solidFill>
                  <a:schemeClr val="bg2">
                    <a:lumMod val="25000"/>
                  </a:schemeClr>
                </a:solidFill>
                <a:effectLst/>
                <a:uLnTx/>
                <a:uFillTx/>
                <a:cs typeface="+mn-ea"/>
                <a:sym typeface="+mn-lt"/>
              </a:rPr>
              <a:t>点击此处更换文本双击输入替换内容双击输入替换内容点击此处更换文本双击输入替换内容</a:t>
            </a:r>
          </a:p>
        </p:txBody>
      </p:sp>
      <p:grpSp>
        <p:nvGrpSpPr>
          <p:cNvPr id="26" name="稻壳儿_答辩小姐姐作品_19"/>
          <p:cNvGrpSpPr/>
          <p:nvPr/>
        </p:nvGrpSpPr>
        <p:grpSpPr>
          <a:xfrm>
            <a:off x="4058860" y="713275"/>
            <a:ext cx="4074281" cy="461665"/>
            <a:chOff x="3866082" y="713275"/>
            <a:chExt cx="4074281" cy="461665"/>
          </a:xfrm>
        </p:grpSpPr>
        <p:cxnSp>
          <p:nvCxnSpPr>
            <p:cNvPr id="27" name="直接连接符 26"/>
            <p:cNvCxnSpPr/>
            <p:nvPr/>
          </p:nvCxnSpPr>
          <p:spPr>
            <a:xfrm>
              <a:off x="3866082"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292181" y="944107"/>
              <a:ext cx="648182" cy="0"/>
            </a:xfrm>
            <a:prstGeom prst="line">
              <a:avLst/>
            </a:prstGeom>
            <a:ln w="12700">
              <a:solidFill>
                <a:srgbClr val="4D7F89">
                  <a:alpha val="50000"/>
                </a:srgbClr>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4554706" y="713275"/>
              <a:ext cx="2697032" cy="461665"/>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sz="2400" spc="300" dirty="0">
                  <a:latin typeface="+mn-lt"/>
                  <a:ea typeface="+mn-ea"/>
                  <a:cs typeface="+mn-ea"/>
                  <a:sym typeface="+mn-lt"/>
                </a:rPr>
                <a:t>此处输入标题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46244" r="8955" b="7486"/>
          <a:stretch>
            <a:fillRect/>
          </a:stretch>
        </p:blipFill>
        <p:spPr>
          <a:xfrm rot="10800000" flipV="1">
            <a:off x="0" y="0"/>
            <a:ext cx="12192000" cy="6858000"/>
          </a:xfrm>
          <a:prstGeom prst="rect">
            <a:avLst/>
          </a:prstGeom>
        </p:spPr>
      </p:pic>
      <p:sp>
        <p:nvSpPr>
          <p:cNvPr id="3" name="稻壳儿_答辩小姐姐作品_2"/>
          <p:cNvSpPr/>
          <p:nvPr/>
        </p:nvSpPr>
        <p:spPr>
          <a:xfrm>
            <a:off x="666750" y="360680"/>
            <a:ext cx="10858500" cy="82296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spc="800" dirty="0">
                <a:gradFill>
                  <a:gsLst>
                    <a:gs pos="0">
                      <a:srgbClr val="4D7F89"/>
                    </a:gs>
                    <a:gs pos="100000">
                      <a:srgbClr val="A2633C"/>
                    </a:gs>
                  </a:gsLst>
                  <a:lin ang="0" scaled="0"/>
                </a:gradFill>
                <a:cs typeface="+mn-ea"/>
                <a:sym typeface="+mn-lt"/>
              </a:rPr>
              <a:t>《</a:t>
            </a:r>
            <a:r>
              <a:rPr lang="en-US" altLang="zh-CN" sz="4800" spc="800" dirty="0">
                <a:gradFill>
                  <a:gsLst>
                    <a:gs pos="0">
                      <a:srgbClr val="4D7F89"/>
                    </a:gs>
                    <a:gs pos="100000">
                      <a:srgbClr val="A2633C"/>
                    </a:gs>
                  </a:gsLst>
                  <a:lin ang="0" scaled="0"/>
                </a:gradFill>
                <a:cs typeface="+mn-ea"/>
                <a:sym typeface="+mn-lt"/>
              </a:rPr>
              <a:t>论语</a:t>
            </a:r>
            <a:r>
              <a:rPr lang="zh-CN" altLang="en-US" sz="4800" spc="800" dirty="0">
                <a:gradFill>
                  <a:gsLst>
                    <a:gs pos="0">
                      <a:srgbClr val="4D7F89"/>
                    </a:gs>
                    <a:gs pos="100000">
                      <a:srgbClr val="A2633C"/>
                    </a:gs>
                  </a:gsLst>
                  <a:lin ang="0" scaled="0"/>
                </a:gradFill>
                <a:ea typeface="宋体" charset="-122"/>
                <a:cs typeface="+mn-ea"/>
                <a:sym typeface="+mn-lt"/>
              </a:rPr>
              <a:t>》中</a:t>
            </a:r>
            <a:r>
              <a:rPr lang="en-US" altLang="zh-CN" sz="4800" spc="800" dirty="0">
                <a:gradFill>
                  <a:gsLst>
                    <a:gs pos="0">
                      <a:srgbClr val="4D7F89"/>
                    </a:gs>
                    <a:gs pos="100000">
                      <a:srgbClr val="A2633C"/>
                    </a:gs>
                  </a:gsLst>
                  <a:lin ang="0" scaled="0"/>
                </a:gradFill>
                <a:ea typeface="宋体" charset="-122"/>
                <a:cs typeface="+mn-ea"/>
                <a:sym typeface="+mn-lt"/>
              </a:rPr>
              <a:t>孔子积极</a:t>
            </a:r>
            <a:r>
              <a:rPr lang="zh-CN" altLang="en-US" sz="4800" spc="800" dirty="0">
                <a:gradFill>
                  <a:gsLst>
                    <a:gs pos="0">
                      <a:srgbClr val="4D7F89"/>
                    </a:gs>
                    <a:gs pos="100000">
                      <a:srgbClr val="A2633C"/>
                    </a:gs>
                  </a:gsLst>
                  <a:lin ang="0" scaled="0"/>
                </a:gradFill>
                <a:ea typeface="宋体" charset="-122"/>
                <a:cs typeface="+mn-ea"/>
                <a:sym typeface="+mn-lt"/>
              </a:rPr>
              <a:t>的</a:t>
            </a:r>
            <a:r>
              <a:rPr lang="en-US" altLang="zh-CN" sz="4800" spc="800" dirty="0">
                <a:gradFill>
                  <a:gsLst>
                    <a:gs pos="0">
                      <a:srgbClr val="4D7F89"/>
                    </a:gs>
                    <a:gs pos="100000">
                      <a:srgbClr val="A2633C"/>
                    </a:gs>
                  </a:gsLst>
                  <a:lin ang="0" scaled="0"/>
                </a:gradFill>
                <a:ea typeface="宋体" charset="-122"/>
                <a:cs typeface="+mn-ea"/>
                <a:sym typeface="+mn-lt"/>
              </a:rPr>
              <a:t>人生态度</a:t>
            </a:r>
          </a:p>
        </p:txBody>
      </p:sp>
      <p:sp>
        <p:nvSpPr>
          <p:cNvPr id="4" name="稻壳儿_答辩小姐姐作品_3"/>
          <p:cNvSpPr/>
          <p:nvPr/>
        </p:nvSpPr>
        <p:spPr>
          <a:xfrm flipH="1">
            <a:off x="614045" y="1035685"/>
            <a:ext cx="10844530" cy="55778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50000"/>
              </a:lnSpc>
            </a:pPr>
            <a:r>
              <a:rPr lang="en-US" altLang="zh-CN" sz="2400" b="0" i="0" dirty="0">
                <a:solidFill>
                  <a:srgbClr val="242343"/>
                </a:solidFill>
                <a:effectLst/>
                <a:latin typeface="楷体" charset="0"/>
                <a:ea typeface="楷体" charset="0"/>
                <a:cs typeface="楷体" charset="0"/>
                <a:sym typeface="+mn-lt"/>
              </a:rPr>
              <a:t>积极人生态度的培育不能缺少情感的保驾护航。开心、快乐是积极人生态度的主要情感体现。孔子是一位十分会寻找快乐的学者</a:t>
            </a:r>
            <a:r>
              <a:rPr lang="zh-CN" altLang="en-US" sz="2400" b="0" i="0" dirty="0">
                <a:solidFill>
                  <a:srgbClr val="242343"/>
                </a:solidFill>
                <a:effectLst/>
                <a:latin typeface="楷体" charset="0"/>
                <a:ea typeface="楷体" charset="0"/>
                <a:cs typeface="楷体" charset="0"/>
                <a:sym typeface="+mn-lt"/>
              </a:rPr>
              <a:t>，《</a:t>
            </a:r>
            <a:r>
              <a:rPr lang="en-US" altLang="zh-CN" sz="2400" b="0" i="0" dirty="0">
                <a:solidFill>
                  <a:srgbClr val="242343"/>
                </a:solidFill>
                <a:effectLst/>
                <a:latin typeface="楷体" charset="0"/>
                <a:ea typeface="楷体" charset="0"/>
                <a:cs typeface="楷体" charset="0"/>
                <a:sym typeface="+mn-lt"/>
              </a:rPr>
              <a:t>论语》给人们传递的就是如何寻找快乐的一本经典著作，孔子告诉人们如何快乐地学习、快乐地生活、 快乐地交友，快乐地体验山水之乐和音乐之美。所以，思想政治教育中积极人生 态度的培育需要从快乐的情感出发，教会人们如何快乐的生活和快乐的学习，这 是培育积极人生态度的有效的方法。</a:t>
            </a:r>
          </a:p>
        </p:txBody>
      </p:sp>
      <p:sp>
        <p:nvSpPr>
          <p:cNvPr id="5" name="稻壳儿_答辩小姐姐作品_4"/>
          <p:cNvSpPr txBox="1"/>
          <p:nvPr/>
        </p:nvSpPr>
        <p:spPr>
          <a:xfrm>
            <a:off x="117475" y="-247015"/>
            <a:ext cx="496570" cy="2529840"/>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en-US" altLang="zh-CN" sz="8000" dirty="0">
                <a:latin typeface="+mn-lt"/>
                <a:ea typeface="+mn-ea"/>
                <a:cs typeface="+mn-ea"/>
                <a:sym typeface="+mn-lt"/>
              </a:rPr>
              <a:t>01</a:t>
            </a:r>
            <a:endParaRPr lang="zh-CN" altLang="en-US" sz="8000" dirty="0">
              <a:latin typeface="+mn-lt"/>
              <a:ea typeface="+mn-ea"/>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5" r="8955" b="32021"/>
          <a:stretch>
            <a:fillRect/>
          </a:stretch>
        </p:blipFill>
        <p:spPr>
          <a:xfrm rot="5400000" flipV="1">
            <a:off x="2621280" y="-2621280"/>
            <a:ext cx="6949440" cy="12192000"/>
          </a:xfrm>
          <a:prstGeom prst="rect">
            <a:avLst/>
          </a:prstGeom>
        </p:spPr>
      </p:pic>
      <p:grpSp>
        <p:nvGrpSpPr>
          <p:cNvPr id="15" name="稻壳儿_答辩小姐姐作品_2"/>
          <p:cNvGrpSpPr/>
          <p:nvPr/>
        </p:nvGrpSpPr>
        <p:grpSpPr>
          <a:xfrm>
            <a:off x="7305040" y="1570355"/>
            <a:ext cx="4608830" cy="895350"/>
            <a:chOff x="2082785" y="2278204"/>
            <a:chExt cx="3498274" cy="895350"/>
          </a:xfrm>
        </p:grpSpPr>
        <p:sp>
          <p:nvSpPr>
            <p:cNvPr id="3" name="椭圆 2"/>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1</a:t>
              </a:r>
            </a:p>
          </p:txBody>
        </p:sp>
        <p:sp>
          <p:nvSpPr>
            <p:cNvPr id="4" name="矩形 3"/>
            <p:cNvSpPr/>
            <p:nvPr/>
          </p:nvSpPr>
          <p:spPr>
            <a:xfrm>
              <a:off x="3070536"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cs typeface="+mn-ea"/>
                  <a:sym typeface="+mn-lt"/>
                </a:rPr>
                <a:t>《</a:t>
              </a:r>
              <a:r>
                <a:rPr kumimoji="0" lang="en-US" altLang="zh-CN" sz="2400" b="0" i="0" u="none" strike="noStrike" kern="1200" cap="none" spc="0" normalizeH="0" baseline="0" noProof="0" dirty="0">
                  <a:ln>
                    <a:noFill/>
                  </a:ln>
                  <a:solidFill>
                    <a:schemeClr val="tx1">
                      <a:lumMod val="65000"/>
                      <a:lumOff val="35000"/>
                    </a:schemeClr>
                  </a:solidFill>
                  <a:effectLst/>
                  <a:uLnTx/>
                  <a:uFillTx/>
                  <a:cs typeface="+mn-ea"/>
                  <a:sym typeface="+mn-lt"/>
                </a:rPr>
                <a:t>论语</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》中</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孔子</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积极</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人生态度</a:t>
              </a:r>
            </a:p>
          </p:txBody>
        </p:sp>
        <p:sp>
          <p:nvSpPr>
            <p:cNvPr id="11" name="矩形 10"/>
            <p:cNvSpPr/>
            <p:nvPr/>
          </p:nvSpPr>
          <p:spPr>
            <a:xfrm flipH="1">
              <a:off x="3070536"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grpSp>
        <p:nvGrpSpPr>
          <p:cNvPr id="16" name="稻壳儿_答辩小姐姐作品_3"/>
          <p:cNvGrpSpPr/>
          <p:nvPr/>
        </p:nvGrpSpPr>
        <p:grpSpPr>
          <a:xfrm>
            <a:off x="7305040" y="2670175"/>
            <a:ext cx="4579620" cy="862965"/>
            <a:chOff x="2082785" y="2278204"/>
            <a:chExt cx="3498272" cy="832094"/>
          </a:xfrm>
        </p:grpSpPr>
        <p:sp>
          <p:nvSpPr>
            <p:cNvPr id="17" name="椭圆 16"/>
            <p:cNvSpPr/>
            <p:nvPr/>
          </p:nvSpPr>
          <p:spPr>
            <a:xfrm>
              <a:off x="2082785" y="2340838"/>
              <a:ext cx="577215" cy="577215"/>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2</a:t>
              </a:r>
            </a:p>
          </p:txBody>
        </p:sp>
        <p:sp>
          <p:nvSpPr>
            <p:cNvPr id="18" name="矩形 17"/>
            <p:cNvSpPr/>
            <p:nvPr/>
          </p:nvSpPr>
          <p:spPr>
            <a:xfrm>
              <a:off x="3070534" y="2278204"/>
              <a:ext cx="2308860" cy="47574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我国的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思想教育政治</a:t>
              </a:r>
            </a:p>
          </p:txBody>
        </p:sp>
        <p:sp>
          <p:nvSpPr>
            <p:cNvPr id="19" name="矩形 18"/>
            <p:cNvSpPr/>
            <p:nvPr/>
          </p:nvSpPr>
          <p:spPr>
            <a:xfrm flipH="1">
              <a:off x="3070534"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zh-CN" altLang="en-US" sz="1200" b="0" i="0" dirty="0">
                <a:solidFill>
                  <a:srgbClr val="242343"/>
                </a:solidFill>
                <a:effectLst/>
                <a:ea typeface="宋体" charset="-122"/>
                <a:cs typeface="+mn-ea"/>
                <a:sym typeface="+mn-lt"/>
              </a:endParaRPr>
            </a:p>
          </p:txBody>
        </p:sp>
      </p:grpSp>
      <p:sp>
        <p:nvSpPr>
          <p:cNvPr id="28" name="稻壳儿_答辩小姐姐作品_6"/>
          <p:cNvSpPr txBox="1"/>
          <p:nvPr/>
        </p:nvSpPr>
        <p:spPr>
          <a:xfrm>
            <a:off x="4877505" y="746008"/>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目  </a:t>
            </a:r>
            <a:endParaRPr lang="en-US" altLang="zh-CN" b="1" dirty="0">
              <a:latin typeface="+mn-lt"/>
              <a:ea typeface="+mn-ea"/>
              <a:cs typeface="+mn-ea"/>
              <a:sym typeface="+mn-lt"/>
            </a:endParaRPr>
          </a:p>
        </p:txBody>
      </p:sp>
      <p:sp>
        <p:nvSpPr>
          <p:cNvPr id="29" name="稻壳儿_答辩小姐姐作品_7"/>
          <p:cNvSpPr txBox="1"/>
          <p:nvPr/>
        </p:nvSpPr>
        <p:spPr>
          <a:xfrm>
            <a:off x="5677858" y="1853671"/>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录  </a:t>
            </a:r>
            <a:endParaRPr lang="en-US" altLang="zh-CN" b="1" dirty="0">
              <a:latin typeface="+mn-lt"/>
              <a:ea typeface="+mn-ea"/>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32" t="46172" r="9051" b="7576"/>
          <a:stretch>
            <a:fillRect/>
          </a:stretch>
        </p:blipFill>
        <p:spPr>
          <a:xfrm rot="10800000" flipV="1">
            <a:off x="-635" y="551815"/>
            <a:ext cx="12192635" cy="6859270"/>
          </a:xfrm>
          <a:prstGeom prst="rect">
            <a:avLst/>
          </a:prstGeom>
        </p:spPr>
      </p:pic>
      <p:sp>
        <p:nvSpPr>
          <p:cNvPr id="3" name="稻壳儿_答辩小姐姐作品_2"/>
          <p:cNvSpPr/>
          <p:nvPr/>
        </p:nvSpPr>
        <p:spPr>
          <a:xfrm>
            <a:off x="165735" y="194945"/>
            <a:ext cx="11785600" cy="10668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3200" spc="800" dirty="0">
                <a:gradFill>
                  <a:gsLst>
                    <a:gs pos="0">
                      <a:srgbClr val="4D7F89"/>
                    </a:gs>
                    <a:gs pos="100000">
                      <a:srgbClr val="A2633C"/>
                    </a:gs>
                  </a:gsLst>
                  <a:lin ang="0" scaled="0"/>
                </a:gradFill>
                <a:cs typeface="+mn-ea"/>
                <a:sym typeface="+mn-lt"/>
              </a:rPr>
              <a:t>《论语》中积极人生态度培育对我国思想政治教育的启示</a:t>
            </a:r>
          </a:p>
        </p:txBody>
      </p:sp>
      <p:sp>
        <p:nvSpPr>
          <p:cNvPr id="4" name="稻壳儿_答辩小姐姐作品_3"/>
          <p:cNvSpPr/>
          <p:nvPr/>
        </p:nvSpPr>
        <p:spPr>
          <a:xfrm flipH="1">
            <a:off x="165735" y="1665605"/>
            <a:ext cx="11861165" cy="48920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50000"/>
              </a:lnSpc>
            </a:pPr>
            <a:r>
              <a:rPr lang="en-US" altLang="zh-CN" sz="1400" b="0" i="0" dirty="0">
                <a:solidFill>
                  <a:srgbClr val="242343"/>
                </a:solidFill>
                <a:effectLst/>
                <a:latin typeface="楷体" charset="0"/>
                <a:ea typeface="楷体" charset="0"/>
                <a:cs typeface="楷体" charset="0"/>
                <a:sym typeface="+mn-lt"/>
              </a:rPr>
              <a:t>思想政治教育中</a:t>
            </a:r>
            <a:r>
              <a:rPr lang="en-US" altLang="zh-CN" sz="1400" b="0" i="0" dirty="0">
                <a:solidFill>
                  <a:schemeClr val="accent2">
                    <a:lumMod val="75000"/>
                  </a:schemeClr>
                </a:solidFill>
                <a:effectLst/>
                <a:latin typeface="楷体" charset="0"/>
                <a:ea typeface="楷体" charset="0"/>
                <a:cs typeface="楷体" charset="0"/>
                <a:sym typeface="+mn-lt"/>
              </a:rPr>
              <a:t>积极人生态度</a:t>
            </a:r>
            <a:r>
              <a:rPr lang="en-US" altLang="zh-CN" sz="1400" b="0" i="0" dirty="0">
                <a:solidFill>
                  <a:srgbClr val="242343"/>
                </a:solidFill>
                <a:effectLst/>
                <a:latin typeface="楷体" charset="0"/>
                <a:ea typeface="楷体" charset="0"/>
                <a:cs typeface="楷体" charset="0"/>
                <a:sym typeface="+mn-lt"/>
              </a:rPr>
              <a:t>培育要将人生幸福作为重要目标幸福是个经久不衰的话题，是人们一生追求的最高目标。习近平总书记讲到：“实现中华民族伟大复兴的中国梦，就是要实现国家富强，民族振兴，人民幸福。” 向人们透露出中国梦的最终落脚点就是实现人民的幸福。幸福是个体内在的心 理体验，受个体人生态度的约束。人生态度有积极的，也有消极的，因此想要追求人生的幸福，培育积极进取的人生态度是必要的。这也是对我国思想</a:t>
            </a:r>
            <a:r>
              <a:rPr lang="en-US" altLang="zh-CN" sz="1400" b="0" i="0" dirty="0">
                <a:solidFill>
                  <a:schemeClr val="accent2">
                    <a:lumMod val="75000"/>
                  </a:schemeClr>
                </a:solidFill>
                <a:effectLst/>
                <a:latin typeface="楷体" charset="0"/>
                <a:ea typeface="楷体" charset="0"/>
                <a:cs typeface="楷体" charset="0"/>
                <a:sym typeface="+mn-lt"/>
              </a:rPr>
              <a:t>政治教育</a:t>
            </a:r>
            <a:r>
              <a:rPr lang="en-US" altLang="zh-CN" sz="1400" b="0" i="0" dirty="0">
                <a:solidFill>
                  <a:srgbClr val="242343"/>
                </a:solidFill>
                <a:effectLst/>
                <a:latin typeface="楷体" charset="0"/>
                <a:ea typeface="楷体" charset="0"/>
                <a:cs typeface="楷体" charset="0"/>
                <a:sym typeface="+mn-lt"/>
              </a:rPr>
              <a:t>的重要启示，发挥了其时代功能，彰显了培育人们积极人生态度的时代价值，以及对当前思想政治工作的现实意义。中国改革开放的脚步就像中国高铁一样，速度不断加快，范围不断扩大，中国人民原本固有的价值体系受到资本主义价值观的冲击，致使人们原有的价值观 发生了裂变。这样极端情况下，就会使人们变得无所适从，认为一切都是假的，形成历史虚无主义观念；认为只有金钱才是真的，金钱无所不能，价值观的扭曲 破坏了人们的自我满足感，造成幸福感缺失。反观我国当代社会，焦虑和抑郁在 社会的各种职业、各个阶层、各种年龄范围上都有或多或少的体现，上至机关领导下至平民百姓，幸福感的缺失都在所难免。因此，思想政治教育要将个体获得主观幸福感视为教育目标，引导个体培育积极进取的人生态度</a:t>
            </a:r>
            <a:r>
              <a:rPr lang="zh-CN" altLang="en-US" sz="1400" b="0" i="0" dirty="0">
                <a:solidFill>
                  <a:srgbClr val="242343"/>
                </a:solidFill>
                <a:effectLst/>
                <a:latin typeface="楷体" charset="0"/>
                <a:ea typeface="楷体" charset="0"/>
                <a:cs typeface="楷体" charset="0"/>
                <a:sym typeface="+mn-lt"/>
              </a:rPr>
              <a:t>。</a:t>
            </a:r>
            <a:r>
              <a:rPr lang="en-US" altLang="zh-CN" sz="1400" b="0" i="0" dirty="0">
                <a:solidFill>
                  <a:srgbClr val="242343"/>
                </a:solidFill>
                <a:effectLst/>
                <a:latin typeface="楷体" charset="0"/>
                <a:ea typeface="楷体" charset="0"/>
                <a:cs typeface="楷体" charset="0"/>
                <a:sym typeface="+mn-lt"/>
              </a:rPr>
              <a:t>明晰其时代功能和当代价值，丰富思想政治教育的内容。如何将人生幸福作为思想政治教育的目标呢？</a:t>
            </a:r>
          </a:p>
        </p:txBody>
      </p:sp>
      <p:sp>
        <p:nvSpPr>
          <p:cNvPr id="5" name="稻壳儿_答辩小姐姐作品_4"/>
          <p:cNvSpPr txBox="1"/>
          <p:nvPr/>
        </p:nvSpPr>
        <p:spPr>
          <a:xfrm>
            <a:off x="-635" y="-292100"/>
            <a:ext cx="583565" cy="2529840"/>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en-US" altLang="zh-CN" sz="8000" dirty="0">
                <a:latin typeface="+mn-lt"/>
                <a:ea typeface="+mn-ea"/>
                <a:cs typeface="+mn-ea"/>
                <a:sym typeface="+mn-lt"/>
              </a:rPr>
              <a:t>02</a:t>
            </a:r>
            <a:endParaRPr lang="zh-CN" altLang="en-US" sz="8000" dirty="0">
              <a:latin typeface="+mn-lt"/>
              <a:ea typeface="+mn-ea"/>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5" r="8955" b="32021"/>
          <a:stretch>
            <a:fillRect/>
          </a:stretch>
        </p:blipFill>
        <p:spPr>
          <a:xfrm rot="5400000" flipV="1">
            <a:off x="2621280" y="-2621280"/>
            <a:ext cx="6949440" cy="12192000"/>
          </a:xfrm>
          <a:prstGeom prst="rect">
            <a:avLst/>
          </a:prstGeom>
        </p:spPr>
      </p:pic>
      <p:grpSp>
        <p:nvGrpSpPr>
          <p:cNvPr id="15" name="稻壳儿_答辩小姐姐作品_2"/>
          <p:cNvGrpSpPr/>
          <p:nvPr/>
        </p:nvGrpSpPr>
        <p:grpSpPr>
          <a:xfrm>
            <a:off x="7305040" y="1570355"/>
            <a:ext cx="4608830" cy="895350"/>
            <a:chOff x="2082785" y="2278204"/>
            <a:chExt cx="3498274" cy="895350"/>
          </a:xfrm>
        </p:grpSpPr>
        <p:sp>
          <p:nvSpPr>
            <p:cNvPr id="3" name="椭圆 2"/>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1</a:t>
              </a:r>
            </a:p>
          </p:txBody>
        </p:sp>
        <p:sp>
          <p:nvSpPr>
            <p:cNvPr id="4" name="矩形 3"/>
            <p:cNvSpPr/>
            <p:nvPr/>
          </p:nvSpPr>
          <p:spPr>
            <a:xfrm>
              <a:off x="3070536"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cs typeface="+mn-ea"/>
                  <a:sym typeface="+mn-lt"/>
                </a:rPr>
                <a:t>《</a:t>
              </a:r>
              <a:r>
                <a:rPr kumimoji="0" lang="en-US" altLang="zh-CN" sz="2400" b="0" i="0" u="none" strike="noStrike" kern="1200" cap="none" spc="0" normalizeH="0" baseline="0" noProof="0" dirty="0">
                  <a:ln>
                    <a:noFill/>
                  </a:ln>
                  <a:solidFill>
                    <a:schemeClr val="tx1">
                      <a:lumMod val="65000"/>
                      <a:lumOff val="35000"/>
                    </a:schemeClr>
                  </a:solidFill>
                  <a:effectLst/>
                  <a:uLnTx/>
                  <a:uFillTx/>
                  <a:cs typeface="+mn-ea"/>
                  <a:sym typeface="+mn-lt"/>
                </a:rPr>
                <a:t>论语</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》中</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孔子</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积极</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人生态度</a:t>
              </a:r>
            </a:p>
          </p:txBody>
        </p:sp>
        <p:sp>
          <p:nvSpPr>
            <p:cNvPr id="11" name="矩形 10"/>
            <p:cNvSpPr/>
            <p:nvPr/>
          </p:nvSpPr>
          <p:spPr>
            <a:xfrm flipH="1">
              <a:off x="3070536"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grpSp>
        <p:nvGrpSpPr>
          <p:cNvPr id="16" name="稻壳儿_答辩小姐姐作品_3"/>
          <p:cNvGrpSpPr/>
          <p:nvPr/>
        </p:nvGrpSpPr>
        <p:grpSpPr>
          <a:xfrm>
            <a:off x="7305040" y="2670175"/>
            <a:ext cx="4579620" cy="862965"/>
            <a:chOff x="2082785" y="2278204"/>
            <a:chExt cx="3498272" cy="832094"/>
          </a:xfrm>
        </p:grpSpPr>
        <p:sp>
          <p:nvSpPr>
            <p:cNvPr id="17" name="椭圆 16"/>
            <p:cNvSpPr/>
            <p:nvPr/>
          </p:nvSpPr>
          <p:spPr>
            <a:xfrm>
              <a:off x="2082785" y="2340838"/>
              <a:ext cx="577215" cy="577215"/>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2</a:t>
              </a:r>
            </a:p>
          </p:txBody>
        </p:sp>
        <p:sp>
          <p:nvSpPr>
            <p:cNvPr id="18" name="矩形 17"/>
            <p:cNvSpPr/>
            <p:nvPr/>
          </p:nvSpPr>
          <p:spPr>
            <a:xfrm>
              <a:off x="3070534" y="2278204"/>
              <a:ext cx="2308860" cy="47574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我国的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思想教育政治</a:t>
              </a:r>
            </a:p>
          </p:txBody>
        </p:sp>
        <p:sp>
          <p:nvSpPr>
            <p:cNvPr id="19" name="矩形 18"/>
            <p:cNvSpPr/>
            <p:nvPr/>
          </p:nvSpPr>
          <p:spPr>
            <a:xfrm flipH="1">
              <a:off x="3070534"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zh-CN" altLang="en-US" sz="1200" b="0" i="0" dirty="0">
                <a:solidFill>
                  <a:srgbClr val="242343"/>
                </a:solidFill>
                <a:effectLst/>
                <a:ea typeface="宋体" charset="-122"/>
                <a:cs typeface="+mn-ea"/>
                <a:sym typeface="+mn-lt"/>
              </a:endParaRPr>
            </a:p>
          </p:txBody>
        </p:sp>
      </p:grpSp>
      <p:grpSp>
        <p:nvGrpSpPr>
          <p:cNvPr id="20" name="稻壳儿_答辩小姐姐作品_4"/>
          <p:cNvGrpSpPr/>
          <p:nvPr/>
        </p:nvGrpSpPr>
        <p:grpSpPr>
          <a:xfrm>
            <a:off x="7294880" y="3811905"/>
            <a:ext cx="4617720" cy="895350"/>
            <a:chOff x="2082785" y="2278204"/>
            <a:chExt cx="3506306" cy="895350"/>
          </a:xfrm>
        </p:grpSpPr>
        <p:sp>
          <p:nvSpPr>
            <p:cNvPr id="21" name="椭圆 20"/>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3</a:t>
              </a:r>
            </a:p>
          </p:txBody>
        </p:sp>
        <p:sp>
          <p:nvSpPr>
            <p:cNvPr id="22" name="矩形 21"/>
            <p:cNvSpPr/>
            <p:nvPr/>
          </p:nvSpPr>
          <p:spPr>
            <a:xfrm>
              <a:off x="3078568"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培养积极的人生态度的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影响因素</a:t>
              </a:r>
            </a:p>
          </p:txBody>
        </p:sp>
        <p:sp>
          <p:nvSpPr>
            <p:cNvPr id="23" name="矩形 22"/>
            <p:cNvSpPr/>
            <p:nvPr/>
          </p:nvSpPr>
          <p:spPr>
            <a:xfrm flipH="1">
              <a:off x="3078568"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sp>
        <p:nvSpPr>
          <p:cNvPr id="28" name="稻壳儿_答辩小姐姐作品_6"/>
          <p:cNvSpPr txBox="1"/>
          <p:nvPr/>
        </p:nvSpPr>
        <p:spPr>
          <a:xfrm>
            <a:off x="4877505" y="746008"/>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目  </a:t>
            </a:r>
            <a:endParaRPr lang="en-US" altLang="zh-CN" b="1" dirty="0">
              <a:latin typeface="+mn-lt"/>
              <a:ea typeface="+mn-ea"/>
              <a:cs typeface="+mn-ea"/>
              <a:sym typeface="+mn-lt"/>
            </a:endParaRPr>
          </a:p>
        </p:txBody>
      </p:sp>
      <p:sp>
        <p:nvSpPr>
          <p:cNvPr id="29" name="稻壳儿_答辩小姐姐作品_7"/>
          <p:cNvSpPr txBox="1"/>
          <p:nvPr/>
        </p:nvSpPr>
        <p:spPr>
          <a:xfrm>
            <a:off x="5677858" y="1853671"/>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录  </a:t>
            </a:r>
            <a:endParaRPr lang="en-US" altLang="zh-CN" b="1" dirty="0">
              <a:latin typeface="+mn-lt"/>
              <a:ea typeface="+mn-ea"/>
              <a:cs typeface="+mn-ea"/>
              <a:sym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46244" r="8955" b="7486"/>
          <a:stretch>
            <a:fillRect/>
          </a:stretch>
        </p:blipFill>
        <p:spPr>
          <a:xfrm rot="10800000" flipV="1">
            <a:off x="0" y="0"/>
            <a:ext cx="12192000" cy="6858000"/>
          </a:xfrm>
          <a:prstGeom prst="rect">
            <a:avLst/>
          </a:prstGeom>
        </p:spPr>
      </p:pic>
      <p:sp>
        <p:nvSpPr>
          <p:cNvPr id="3" name="稻壳儿_答辩小姐姐作品_2"/>
          <p:cNvSpPr/>
          <p:nvPr/>
        </p:nvSpPr>
        <p:spPr>
          <a:xfrm>
            <a:off x="442595" y="490855"/>
            <a:ext cx="11306810" cy="45720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400" spc="800" dirty="0">
                <a:gradFill>
                  <a:gsLst>
                    <a:gs pos="0">
                      <a:srgbClr val="4D7F89"/>
                    </a:gs>
                    <a:gs pos="100000">
                      <a:srgbClr val="A2633C"/>
                    </a:gs>
                  </a:gsLst>
                  <a:lin ang="0" scaled="0"/>
                </a:gradFill>
                <a:cs typeface="+mn-ea"/>
                <a:sym typeface="+mn-lt"/>
              </a:rPr>
              <a:t>思想政治教育中积极人生态度培育要优化人文环境和资源环境</a:t>
            </a:r>
          </a:p>
        </p:txBody>
      </p:sp>
      <p:sp>
        <p:nvSpPr>
          <p:cNvPr id="4" name="稻壳儿_答辩小姐姐作品_3"/>
          <p:cNvSpPr/>
          <p:nvPr/>
        </p:nvSpPr>
        <p:spPr>
          <a:xfrm flipH="1">
            <a:off x="685800" y="1350010"/>
            <a:ext cx="11192510" cy="46634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50000"/>
              </a:lnSpc>
            </a:pPr>
            <a:r>
              <a:rPr lang="en-US" altLang="zh-CN" sz="2000" b="0" i="0" dirty="0">
                <a:solidFill>
                  <a:srgbClr val="242343"/>
                </a:solidFill>
                <a:effectLst/>
                <a:latin typeface="楷体" charset="0"/>
                <a:ea typeface="楷体" charset="0"/>
                <a:cs typeface="楷体" charset="0"/>
                <a:sym typeface="+mn-lt"/>
              </a:rPr>
              <a:t> “观念的东西不外是移入到人的头脑并在人的头脑中改造过的物质的东西 而己”，人们头脑中对于观念的形成，主要是对外界事物加工再造而来的，这些思想观念来源于外部环境并受外部环境的影响。因此，“环境决定人的发展</a:t>
            </a:r>
            <a:r>
              <a:rPr lang="zh-CN" altLang="en-US" sz="2000" b="0" i="0" dirty="0">
                <a:solidFill>
                  <a:srgbClr val="242343"/>
                </a:solidFill>
                <a:effectLst/>
                <a:latin typeface="楷体" charset="0"/>
                <a:ea typeface="楷体" charset="0"/>
                <a:cs typeface="楷体" charset="0"/>
                <a:sym typeface="+mn-lt"/>
              </a:rPr>
              <a:t>，</a:t>
            </a:r>
            <a:r>
              <a:rPr lang="en-US" altLang="zh-CN" sz="2000" b="0" i="0" dirty="0">
                <a:solidFill>
                  <a:srgbClr val="242343"/>
                </a:solidFill>
                <a:effectLst/>
                <a:latin typeface="楷体" charset="0"/>
                <a:ea typeface="楷体" charset="0"/>
                <a:cs typeface="楷体" charset="0"/>
                <a:sym typeface="+mn-lt"/>
              </a:rPr>
              <a:t>决定人的思想道德面貌。社会环境，特别是社会生产关系对人的发展起着决定作用；社会制度、文化传统也影响和制约着人的思想道德倾向。”国内外环境变 化巨大,既有西方“霸权主义”的入侵,又有多元环境复杂性的影响,只有不断地 优化思想政治教育环境,才能促进思想政治教育环境对受教育者品德形成的强化, 从而适应社会的变化。提髙思想政治教育时效性。</a:t>
            </a:r>
          </a:p>
        </p:txBody>
      </p:sp>
      <p:sp>
        <p:nvSpPr>
          <p:cNvPr id="5" name="稻壳儿_答辩小姐姐作品_4"/>
          <p:cNvSpPr txBox="1"/>
          <p:nvPr/>
        </p:nvSpPr>
        <p:spPr>
          <a:xfrm flipH="1">
            <a:off x="189230" y="0"/>
            <a:ext cx="397510" cy="2529840"/>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en-US" altLang="zh-CN" sz="8000" dirty="0">
                <a:latin typeface="+mn-lt"/>
                <a:ea typeface="+mn-ea"/>
                <a:cs typeface="+mn-ea"/>
                <a:sym typeface="+mn-lt"/>
              </a:rPr>
              <a:t>03</a:t>
            </a:r>
            <a:endParaRPr lang="zh-CN" altLang="en-US" sz="8000" dirty="0">
              <a:latin typeface="+mn-lt"/>
              <a:ea typeface="+mn-ea"/>
              <a:cs typeface="+mn-ea"/>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10255" r="8955" b="32021"/>
          <a:stretch>
            <a:fillRect/>
          </a:stretch>
        </p:blipFill>
        <p:spPr>
          <a:xfrm rot="5400000" flipV="1">
            <a:off x="2621280" y="-2621280"/>
            <a:ext cx="6949440" cy="12192000"/>
          </a:xfrm>
          <a:prstGeom prst="rect">
            <a:avLst/>
          </a:prstGeom>
        </p:spPr>
      </p:pic>
      <p:grpSp>
        <p:nvGrpSpPr>
          <p:cNvPr id="15" name="稻壳儿_答辩小姐姐作品_2"/>
          <p:cNvGrpSpPr/>
          <p:nvPr/>
        </p:nvGrpSpPr>
        <p:grpSpPr>
          <a:xfrm>
            <a:off x="7305040" y="1570355"/>
            <a:ext cx="4608830" cy="895350"/>
            <a:chOff x="2082785" y="2278204"/>
            <a:chExt cx="3498274" cy="895350"/>
          </a:xfrm>
        </p:grpSpPr>
        <p:sp>
          <p:nvSpPr>
            <p:cNvPr id="3" name="椭圆 2"/>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1</a:t>
              </a:r>
            </a:p>
          </p:txBody>
        </p:sp>
        <p:sp>
          <p:nvSpPr>
            <p:cNvPr id="4" name="矩形 3"/>
            <p:cNvSpPr/>
            <p:nvPr/>
          </p:nvSpPr>
          <p:spPr>
            <a:xfrm>
              <a:off x="3070536"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cs typeface="+mn-ea"/>
                  <a:sym typeface="+mn-lt"/>
                </a:rPr>
                <a:t>《</a:t>
              </a:r>
              <a:r>
                <a:rPr kumimoji="0" lang="en-US" altLang="zh-CN" sz="2400" b="0" i="0" u="none" strike="noStrike" kern="1200" cap="none" spc="0" normalizeH="0" baseline="0" noProof="0" dirty="0">
                  <a:ln>
                    <a:noFill/>
                  </a:ln>
                  <a:solidFill>
                    <a:schemeClr val="tx1">
                      <a:lumMod val="65000"/>
                      <a:lumOff val="35000"/>
                    </a:schemeClr>
                  </a:solidFill>
                  <a:effectLst/>
                  <a:uLnTx/>
                  <a:uFillTx/>
                  <a:cs typeface="+mn-ea"/>
                  <a:sym typeface="+mn-lt"/>
                </a:rPr>
                <a:t>论语</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》中</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孔子</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积极</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人生态度</a:t>
              </a:r>
            </a:p>
          </p:txBody>
        </p:sp>
        <p:sp>
          <p:nvSpPr>
            <p:cNvPr id="11" name="矩形 10"/>
            <p:cNvSpPr/>
            <p:nvPr/>
          </p:nvSpPr>
          <p:spPr>
            <a:xfrm flipH="1">
              <a:off x="3070536"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grpSp>
        <p:nvGrpSpPr>
          <p:cNvPr id="16" name="稻壳儿_答辩小姐姐作品_3"/>
          <p:cNvGrpSpPr/>
          <p:nvPr/>
        </p:nvGrpSpPr>
        <p:grpSpPr>
          <a:xfrm>
            <a:off x="7305040" y="2670175"/>
            <a:ext cx="4579620" cy="862965"/>
            <a:chOff x="2082785" y="2278204"/>
            <a:chExt cx="3498272" cy="832094"/>
          </a:xfrm>
        </p:grpSpPr>
        <p:sp>
          <p:nvSpPr>
            <p:cNvPr id="17" name="椭圆 16"/>
            <p:cNvSpPr/>
            <p:nvPr/>
          </p:nvSpPr>
          <p:spPr>
            <a:xfrm>
              <a:off x="2082785" y="2340838"/>
              <a:ext cx="577215" cy="577215"/>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2</a:t>
              </a:r>
            </a:p>
          </p:txBody>
        </p:sp>
        <p:sp>
          <p:nvSpPr>
            <p:cNvPr id="18" name="矩形 17"/>
            <p:cNvSpPr/>
            <p:nvPr/>
          </p:nvSpPr>
          <p:spPr>
            <a:xfrm>
              <a:off x="3070534" y="2278204"/>
              <a:ext cx="2308860" cy="475745"/>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我国的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思想教育政治</a:t>
              </a:r>
            </a:p>
          </p:txBody>
        </p:sp>
        <p:sp>
          <p:nvSpPr>
            <p:cNvPr id="19" name="矩形 18"/>
            <p:cNvSpPr/>
            <p:nvPr/>
          </p:nvSpPr>
          <p:spPr>
            <a:xfrm flipH="1">
              <a:off x="3070534"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zh-CN" altLang="en-US" sz="1200" b="0" i="0" dirty="0">
                <a:solidFill>
                  <a:srgbClr val="242343"/>
                </a:solidFill>
                <a:effectLst/>
                <a:ea typeface="宋体" charset="-122"/>
                <a:cs typeface="+mn-ea"/>
                <a:sym typeface="+mn-lt"/>
              </a:endParaRPr>
            </a:p>
          </p:txBody>
        </p:sp>
      </p:grpSp>
      <p:grpSp>
        <p:nvGrpSpPr>
          <p:cNvPr id="20" name="稻壳儿_答辩小姐姐作品_4"/>
          <p:cNvGrpSpPr/>
          <p:nvPr/>
        </p:nvGrpSpPr>
        <p:grpSpPr>
          <a:xfrm>
            <a:off x="7294880" y="3811905"/>
            <a:ext cx="4617720" cy="895350"/>
            <a:chOff x="2082785" y="2278204"/>
            <a:chExt cx="3506306" cy="895350"/>
          </a:xfrm>
        </p:grpSpPr>
        <p:sp>
          <p:nvSpPr>
            <p:cNvPr id="21" name="椭圆 20"/>
            <p:cNvSpPr/>
            <p:nvPr/>
          </p:nvSpPr>
          <p:spPr>
            <a:xfrm>
              <a:off x="2082785" y="2340838"/>
              <a:ext cx="577215" cy="577215"/>
            </a:xfrm>
            <a:prstGeom prst="ellipse">
              <a:avLst/>
            </a:prstGeom>
            <a:solidFill>
              <a:srgbClr val="4D7F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3</a:t>
              </a:r>
            </a:p>
          </p:txBody>
        </p:sp>
        <p:sp>
          <p:nvSpPr>
            <p:cNvPr id="22" name="矩形 21"/>
            <p:cNvSpPr/>
            <p:nvPr/>
          </p:nvSpPr>
          <p:spPr>
            <a:xfrm>
              <a:off x="3078568" y="2278204"/>
              <a:ext cx="2308860" cy="89535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培养积极的人生态度的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影响因素</a:t>
              </a:r>
            </a:p>
          </p:txBody>
        </p:sp>
        <p:sp>
          <p:nvSpPr>
            <p:cNvPr id="23" name="矩形 22"/>
            <p:cNvSpPr/>
            <p:nvPr/>
          </p:nvSpPr>
          <p:spPr>
            <a:xfrm flipH="1">
              <a:off x="3078568"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grpSp>
        <p:nvGrpSpPr>
          <p:cNvPr id="24" name="稻壳儿_答辩小姐姐作品_5"/>
          <p:cNvGrpSpPr/>
          <p:nvPr/>
        </p:nvGrpSpPr>
        <p:grpSpPr>
          <a:xfrm>
            <a:off x="7382510" y="4909820"/>
            <a:ext cx="4632960" cy="895350"/>
            <a:chOff x="2082785" y="2278204"/>
            <a:chExt cx="3794760" cy="982492"/>
          </a:xfrm>
        </p:grpSpPr>
        <p:sp>
          <p:nvSpPr>
            <p:cNvPr id="25" name="椭圆 24"/>
            <p:cNvSpPr/>
            <p:nvPr/>
          </p:nvSpPr>
          <p:spPr>
            <a:xfrm>
              <a:off x="2082785" y="2340838"/>
              <a:ext cx="577215" cy="577215"/>
            </a:xfrm>
            <a:prstGeom prst="ellipse">
              <a:avLst/>
            </a:prstGeom>
            <a:solidFill>
              <a:srgbClr val="A26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3200" dirty="0">
                  <a:cs typeface="+mn-ea"/>
                  <a:sym typeface="+mn-lt"/>
                </a:rPr>
                <a:t>4</a:t>
              </a:r>
            </a:p>
          </p:txBody>
        </p:sp>
        <p:sp>
          <p:nvSpPr>
            <p:cNvPr id="26" name="矩形 25"/>
            <p:cNvSpPr/>
            <p:nvPr/>
          </p:nvSpPr>
          <p:spPr>
            <a:xfrm>
              <a:off x="3078465" y="2278204"/>
              <a:ext cx="2799080" cy="98249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457200" rtl="0" eaLnBrk="1" fontAlgn="auto" latinLnBrk="0" hangingPunct="1">
                <a:lnSpc>
                  <a:spcPct val="11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积极的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人生态度</a:t>
              </a:r>
              <a:r>
                <a:rPr kumimoji="0" lang="zh-CN" altLang="en-US"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对人的</a:t>
              </a:r>
              <a:r>
                <a:rPr kumimoji="0" lang="en-US" altLang="zh-CN" sz="2400" b="0" i="0" u="none" strike="noStrike" kern="1200" cap="none" spc="0" normalizeH="0" baseline="0" noProof="0" dirty="0">
                  <a:ln>
                    <a:noFill/>
                  </a:ln>
                  <a:solidFill>
                    <a:schemeClr val="tx1">
                      <a:lumMod val="65000"/>
                      <a:lumOff val="35000"/>
                    </a:schemeClr>
                  </a:solidFill>
                  <a:effectLst/>
                  <a:uLnTx/>
                  <a:uFillTx/>
                  <a:ea typeface="宋体" charset="-122"/>
                  <a:cs typeface="+mn-ea"/>
                  <a:sym typeface="+mn-lt"/>
                </a:rPr>
                <a:t>影响</a:t>
              </a:r>
            </a:p>
          </p:txBody>
        </p:sp>
        <p:sp>
          <p:nvSpPr>
            <p:cNvPr id="27" name="矩形 26"/>
            <p:cNvSpPr/>
            <p:nvPr/>
          </p:nvSpPr>
          <p:spPr>
            <a:xfrm flipH="1">
              <a:off x="3078569" y="2561658"/>
              <a:ext cx="2510523" cy="548640"/>
            </a:xfrm>
            <a:prstGeom prst="rect">
              <a:avLst/>
            </a:prstGeom>
            <a:effectLst>
              <a:outerShdw blurRad="50800" dist="50800" dir="5400000" sx="1000" sy="1000" algn="ctr" rotWithShape="0">
                <a:srgbClr val="000000"/>
              </a:outerShdw>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lnSpc>
                  <a:spcPct val="250000"/>
                </a:lnSpc>
              </a:pPr>
              <a:endParaRPr lang="en-US" altLang="zh-CN" sz="1200" b="0" i="0" dirty="0">
                <a:solidFill>
                  <a:srgbClr val="242343"/>
                </a:solidFill>
                <a:effectLst/>
                <a:cs typeface="+mn-ea"/>
                <a:sym typeface="+mn-lt"/>
              </a:endParaRPr>
            </a:p>
          </p:txBody>
        </p:sp>
      </p:grpSp>
      <p:sp>
        <p:nvSpPr>
          <p:cNvPr id="28" name="稻壳儿_答辩小姐姐作品_6"/>
          <p:cNvSpPr txBox="1"/>
          <p:nvPr/>
        </p:nvSpPr>
        <p:spPr>
          <a:xfrm>
            <a:off x="4877505" y="746008"/>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目  </a:t>
            </a:r>
            <a:endParaRPr lang="en-US" altLang="zh-CN" b="1" dirty="0">
              <a:latin typeface="+mn-lt"/>
              <a:ea typeface="+mn-ea"/>
              <a:cs typeface="+mn-ea"/>
              <a:sym typeface="+mn-lt"/>
            </a:endParaRPr>
          </a:p>
        </p:txBody>
      </p:sp>
      <p:sp>
        <p:nvSpPr>
          <p:cNvPr id="29" name="稻壳儿_答辩小姐姐作品_7"/>
          <p:cNvSpPr txBox="1"/>
          <p:nvPr/>
        </p:nvSpPr>
        <p:spPr>
          <a:xfrm>
            <a:off x="5677858" y="1853671"/>
            <a:ext cx="1190171" cy="1200329"/>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zh-CN" altLang="en-US" b="1" dirty="0">
                <a:latin typeface="+mn-lt"/>
                <a:ea typeface="+mn-ea"/>
                <a:cs typeface="+mn-ea"/>
                <a:sym typeface="+mn-lt"/>
              </a:rPr>
              <a:t>录  </a:t>
            </a:r>
            <a:endParaRPr lang="en-US" altLang="zh-CN" b="1" dirty="0">
              <a:latin typeface="+mn-lt"/>
              <a:ea typeface="+mn-ea"/>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稻壳儿_答辩小姐姐作品_1"/>
          <p:cNvPicPr>
            <a:picLocks noChangeAspect="1"/>
          </p:cNvPicPr>
          <p:nvPr/>
        </p:nvPicPr>
        <p:blipFill rotWithShape="1">
          <a:blip r:embed="rId2">
            <a:extLst>
              <a:ext uri="{28A0092B-C50C-407E-A947-70E740481C1C}">
                <a14:useLocalDpi xmlns:a14="http://schemas.microsoft.com/office/drawing/2010/main" val="0"/>
              </a:ext>
            </a:extLst>
          </a:blip>
          <a:srcRect l="8772" t="46244" r="8955" b="7486"/>
          <a:stretch>
            <a:fillRect/>
          </a:stretch>
        </p:blipFill>
        <p:spPr>
          <a:xfrm rot="10800000" flipV="1">
            <a:off x="0" y="0"/>
            <a:ext cx="12192000" cy="6858000"/>
          </a:xfrm>
          <a:prstGeom prst="rect">
            <a:avLst/>
          </a:prstGeom>
        </p:spPr>
      </p:pic>
      <p:sp>
        <p:nvSpPr>
          <p:cNvPr id="3" name="稻壳儿_答辩小姐姐作品_2"/>
          <p:cNvSpPr/>
          <p:nvPr/>
        </p:nvSpPr>
        <p:spPr>
          <a:xfrm>
            <a:off x="2339340" y="597535"/>
            <a:ext cx="7579360" cy="21031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6600" spc="800" dirty="0">
                <a:gradFill>
                  <a:gsLst>
                    <a:gs pos="0">
                      <a:srgbClr val="4D7F89"/>
                    </a:gs>
                    <a:gs pos="100000">
                      <a:srgbClr val="A2633C"/>
                    </a:gs>
                  </a:gsLst>
                  <a:lin ang="0" scaled="0"/>
                </a:gradFill>
                <a:ea typeface="宋体" charset="-122"/>
                <a:cs typeface="+mn-ea"/>
                <a:sym typeface="+mn-lt"/>
              </a:rPr>
              <a:t>积极</a:t>
            </a:r>
            <a:r>
              <a:rPr lang="zh-CN" altLang="en-US" sz="6600" spc="800" dirty="0">
                <a:gradFill>
                  <a:gsLst>
                    <a:gs pos="0">
                      <a:srgbClr val="4D7F89"/>
                    </a:gs>
                    <a:gs pos="100000">
                      <a:srgbClr val="A2633C"/>
                    </a:gs>
                  </a:gsLst>
                  <a:lin ang="0" scaled="0"/>
                </a:gradFill>
                <a:ea typeface="宋体" charset="-122"/>
                <a:cs typeface="+mn-ea"/>
                <a:sym typeface="+mn-lt"/>
              </a:rPr>
              <a:t>的</a:t>
            </a:r>
            <a:r>
              <a:rPr lang="en-US" altLang="zh-CN" sz="6600" spc="800" dirty="0">
                <a:gradFill>
                  <a:gsLst>
                    <a:gs pos="0">
                      <a:srgbClr val="4D7F89"/>
                    </a:gs>
                    <a:gs pos="100000">
                      <a:srgbClr val="A2633C"/>
                    </a:gs>
                  </a:gsLst>
                  <a:lin ang="0" scaled="0"/>
                </a:gradFill>
                <a:ea typeface="宋体" charset="-122"/>
                <a:cs typeface="+mn-ea"/>
                <a:sym typeface="+mn-lt"/>
              </a:rPr>
              <a:t>人生态度</a:t>
            </a:r>
            <a:r>
              <a:rPr lang="zh-CN" altLang="en-US" sz="6600" spc="800" dirty="0">
                <a:gradFill>
                  <a:gsLst>
                    <a:gs pos="0">
                      <a:srgbClr val="4D7F89"/>
                    </a:gs>
                    <a:gs pos="100000">
                      <a:srgbClr val="A2633C"/>
                    </a:gs>
                  </a:gsLst>
                  <a:lin ang="0" scaled="0"/>
                </a:gradFill>
                <a:ea typeface="宋体" charset="-122"/>
                <a:cs typeface="+mn-ea"/>
                <a:sym typeface="+mn-lt"/>
              </a:rPr>
              <a:t>对人的</a:t>
            </a:r>
            <a:r>
              <a:rPr lang="en-US" altLang="zh-CN" sz="6600" spc="800" dirty="0">
                <a:gradFill>
                  <a:gsLst>
                    <a:gs pos="0">
                      <a:srgbClr val="4D7F89"/>
                    </a:gs>
                    <a:gs pos="100000">
                      <a:srgbClr val="A2633C"/>
                    </a:gs>
                  </a:gsLst>
                  <a:lin ang="0" scaled="0"/>
                </a:gradFill>
                <a:ea typeface="宋体" charset="-122"/>
                <a:cs typeface="+mn-ea"/>
                <a:sym typeface="+mn-lt"/>
              </a:rPr>
              <a:t>影响</a:t>
            </a:r>
          </a:p>
        </p:txBody>
      </p:sp>
      <p:sp>
        <p:nvSpPr>
          <p:cNvPr id="5" name="稻壳儿_答辩小姐姐作品_4"/>
          <p:cNvSpPr txBox="1"/>
          <p:nvPr/>
        </p:nvSpPr>
        <p:spPr>
          <a:xfrm>
            <a:off x="0" y="746125"/>
            <a:ext cx="2428875" cy="1310640"/>
          </a:xfrm>
          <a:prstGeom prst="rect">
            <a:avLst/>
          </a:prstGeom>
          <a:noFill/>
        </p:spPr>
        <p:txBody>
          <a:bodyPr wrap="square" rtlCol="0">
            <a:spAutoFit/>
          </a:bodyPr>
          <a:lstStyle>
            <a:defPPr>
              <a:defRPr lang="zh-CN"/>
            </a:defPPr>
            <a:lvl1pPr algn="ctr">
              <a:defRPr sz="7200" spc="800">
                <a:gradFill>
                  <a:gsLst>
                    <a:gs pos="0">
                      <a:srgbClr val="4D7F89"/>
                    </a:gs>
                    <a:gs pos="100000">
                      <a:srgbClr val="A2633C"/>
                    </a:gs>
                  </a:gsLst>
                  <a:lin ang="0" scaled="0"/>
                </a:gradFill>
                <a:latin typeface="杨任东竹石体-Regular" pitchFamily="2" charset="-122"/>
                <a:ea typeface="杨任东竹石体-Regular" pitchFamily="2" charset="-122"/>
                <a:cs typeface="阿里巴巴普惠体 R" pitchFamily="18" charset="-122"/>
              </a:defRPr>
            </a:lvl1pPr>
          </a:lstStyle>
          <a:p>
            <a:r>
              <a:rPr lang="en-US" altLang="zh-CN" sz="8000" dirty="0">
                <a:latin typeface="+mn-lt"/>
                <a:ea typeface="+mn-ea"/>
                <a:cs typeface="+mn-ea"/>
                <a:sym typeface="+mn-lt"/>
              </a:rPr>
              <a:t>04</a:t>
            </a:r>
            <a:endParaRPr lang="zh-CN" altLang="en-US" sz="8000" dirty="0">
              <a:latin typeface="+mn-lt"/>
              <a:ea typeface="+mn-ea"/>
              <a:cs typeface="+mn-ea"/>
              <a:sym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preset"/>
  <p:tag name="KSO_WM_TEMPLATE_INDEX" val="11"/>
  <p:tag name="KSO_WM_TAG_VERSION" val="1.0"/>
  <p:tag name="KSO_WM_SLIDE_ID" val="preset11_1"/>
  <p:tag name="KSO_WM_SLIDE_INDEX" val="1"/>
  <p:tag name="KSO_WM_SLIDE_ITEM_CNT" val="2"/>
  <p:tag name="KSO_WM_SLIDE_LAYOUT" val="a_b"/>
  <p:tag name="KSO_WM_SLIDE_LAYOUT_CNT" val="1_1"/>
  <p:tag name="KSO_WM_SLIDE_TYPE" val="title"/>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preset"/>
  <p:tag name="KSO_WM_TEMPLATE_INDEX" val="11"/>
  <p:tag name="KSO_WM_UNIT_TYPE" val="a"/>
  <p:tag name="KSO_WM_UNIT_INDEX" val="1"/>
  <p:tag name="KSO_WM_UNIT_ID" val="256*a*1"/>
  <p:tag name="KSO_WM_UNIT_CLEAR" val="1"/>
  <p:tag name="KSO_WM_UNIT_LAYERLEVEL" val="1"/>
  <p:tag name="KSO_WM_UNIT_VALUE" val="26"/>
  <p:tag name="KSO_WM_UNIT_ISCONTENTSTITLE" val="0"/>
  <p:tag name="KSO_WM_UNIT_HIGHLIGHT" val="0"/>
  <p:tag name="KSO_WM_UNIT_COMPATIBLE" val="0"/>
  <p:tag name="KSO_WM_UNIT_PRESET_TEXT" val="请在此处添加标题"/>
  <p:tag name="KSO_WM_BEAUTIFY_FLAG" val="#wm#"/>
  <p:tag name="KSO_WM_TAG_VERSION" val="1.0"/>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preset"/>
  <p:tag name="KSO_WM_TEMPLATE_INDEX" val="11"/>
  <p:tag name="KSO_WM_UNIT_TYPE" val="b"/>
  <p:tag name="KSO_WM_UNIT_INDEX" val="1"/>
  <p:tag name="KSO_WM_UNIT_ID" val="256*b*1"/>
  <p:tag name="KSO_WM_UNIT_CLEAR" val="1"/>
  <p:tag name="KSO_WM_UNIT_LAYERLEVEL" val="1"/>
  <p:tag name="KSO_WM_UNIT_VALUE" val="140"/>
  <p:tag name="KSO_WM_UNIT_ISCONTENTSTITLE" val="0"/>
  <p:tag name="KSO_WM_UNIT_HIGHLIGHT" val="0"/>
  <p:tag name="KSO_WM_UNIT_COMPATIBLE" val="0"/>
  <p:tag name="KSO_WM_UNIT_PRESET_TEXT" val="请在此处添加副标题"/>
  <p:tag name="KSO_WM_BEAUTIFY_FLAG" val="#wm#"/>
  <p:tag name="KSO_WM_TAG_VERSION" val="1.0"/>
</p:tagLst>
</file>

<file path=ppt/tags/tag4.xml><?xml version="1.0" encoding="utf-8"?>
<p:tagLst xmlns:a="http://schemas.openxmlformats.org/drawingml/2006/main" xmlns:r="http://schemas.openxmlformats.org/officeDocument/2006/relationships" xmlns:p="http://schemas.openxmlformats.org/presentationml/2006/main">
  <p:tag name="ISLIDE.DIAGRAM" val="0aa5ab87-1abb-4ca0-a07e-53f9e32ed86c"/>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0qhesjf">
      <a:majorFont>
        <a:latin typeface="等线"/>
        <a:ea typeface="杨任东竹石体-Semibold"/>
        <a:cs typeface=""/>
      </a:majorFont>
      <a:minorFont>
        <a:latin typeface="等线"/>
        <a:ea typeface="杨任东竹石体-Semibold"/>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1780</Words>
  <Application>Microsoft Office PowerPoint</Application>
  <PresentationFormat>宽屏</PresentationFormat>
  <Paragraphs>183</Paragraphs>
  <Slides>26</Slides>
  <Notes>12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等线</vt:lpstr>
      <vt:lpstr>楷体</vt:lpstr>
      <vt:lpstr>思源黑體 Medium</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请在此处添加标题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青葙子</dc:creator>
  <cp:lastModifiedBy>1828897739@qq.com</cp:lastModifiedBy>
  <cp:revision>26</cp:revision>
  <dcterms:created xsi:type="dcterms:W3CDTF">1900-01-01T00:00:00Z</dcterms:created>
  <dcterms:modified xsi:type="dcterms:W3CDTF">2020-10-25T14:32:45Z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2052-10.16.0</vt:lpwstr>
  </property>
</Properties>
</file>