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2"/>
  </p:sldMasterIdLst>
  <p:notesMasterIdLst>
    <p:notesMasterId r:id="rId23"/>
  </p:notesMasterIdLst>
  <p:handoutMasterIdLst>
    <p:handoutMasterId r:id="rId24"/>
  </p:handoutMasterIdLst>
  <p:sldIdLst>
    <p:sldId id="257" r:id="rId3"/>
    <p:sldId id="298" r:id="rId4"/>
    <p:sldId id="1134" r:id="rId5"/>
    <p:sldId id="1239" r:id="rId6"/>
    <p:sldId id="1240" r:id="rId7"/>
    <p:sldId id="1241" r:id="rId8"/>
    <p:sldId id="1242" r:id="rId9"/>
    <p:sldId id="1243" r:id="rId10"/>
    <p:sldId id="1244" r:id="rId11"/>
    <p:sldId id="1245" r:id="rId12"/>
    <p:sldId id="1247" r:id="rId13"/>
    <p:sldId id="1246" r:id="rId14"/>
    <p:sldId id="1248" r:id="rId15"/>
    <p:sldId id="1252" r:id="rId16"/>
    <p:sldId id="1253" r:id="rId17"/>
    <p:sldId id="1254" r:id="rId18"/>
    <p:sldId id="1255" r:id="rId19"/>
    <p:sldId id="1256" r:id="rId20"/>
    <p:sldId id="1257" r:id="rId21"/>
    <p:sldId id="293"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A1F28"/>
    <a:srgbClr val="FF4848"/>
    <a:srgbClr val="EB641B"/>
    <a:srgbClr val="F07E09"/>
    <a:srgbClr val="94C600"/>
    <a:srgbClr val="9F2936"/>
    <a:srgbClr val="FF9A9A"/>
    <a:srgbClr val="B9DD55"/>
    <a:srgbClr val="4E85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02" autoAdjust="0"/>
    <p:restoredTop sz="94660"/>
  </p:normalViewPr>
  <p:slideViewPr>
    <p:cSldViewPr snapToGrid="0">
      <p:cViewPr>
        <p:scale>
          <a:sx n="100" d="100"/>
          <a:sy n="100" d="100"/>
        </p:scale>
        <p:origin x="-894" y="-402"/>
      </p:cViewPr>
      <p:guideLst>
        <p:guide orient="horz" pos="219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E19AFFD-25AE-49C2-AE22-5D96105BF875}" type="datetimeFigureOut">
              <a:rPr lang="zh-CN" altLang="en-US" smtClean="0"/>
              <a:t>2021/4/13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AAC6E-DEBB-45CC-BB8D-91A9182BAD4A}" type="slidenum">
              <a:rPr lang="zh-CN" altLang="en-US" smtClean="0"/>
              <a:t>‹#›</a:t>
            </a:fld>
            <a:endParaRPr lang="zh-CN" altLang="en-US"/>
          </a:p>
        </p:txBody>
      </p:sp>
    </p:spTree>
    <p:extLst>
      <p:ext uri="{BB962C8B-B14F-4D97-AF65-F5344CB8AC3E}">
        <p14:creationId xmlns:p14="http://schemas.microsoft.com/office/powerpoint/2010/main" val="39268730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2021/4/13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8110258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85B58E-6795-42FA-BA5C-09233EA46F1A}"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2DC4723-2E06-4662-9591-C2130E7F4E9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9953764-2400-4C3A-A31D-952A1A361273}" type="slidenum">
              <a:rPr lang="zh-CN" altLang="en-US" smtClean="0"/>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8" name="组合 7"/>
          <p:cNvGrpSpPr/>
          <p:nvPr/>
        </p:nvGrpSpPr>
        <p:grpSpPr>
          <a:xfrm>
            <a:off x="0" y="4203814"/>
            <a:ext cx="12188207" cy="2654187"/>
            <a:chOff x="-61882" y="4174434"/>
            <a:chExt cx="12252296" cy="2668143"/>
          </a:xfrm>
        </p:grpSpPr>
        <p:sp>
          <p:nvSpPr>
            <p:cNvPr id="9" name="矩形 8"/>
            <p:cNvSpPr/>
            <p:nvPr/>
          </p:nvSpPr>
          <p:spPr>
            <a:xfrm>
              <a:off x="-61882" y="6612775"/>
              <a:ext cx="12252295" cy="22980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81" y="4174434"/>
              <a:ext cx="12252295" cy="25432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9658221" y="484617"/>
            <a:ext cx="1695526" cy="1231038"/>
            <a:chOff x="9390886" y="1677147"/>
            <a:chExt cx="1695526" cy="1231038"/>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0886" y="1677147"/>
              <a:ext cx="1286702" cy="12310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10340880" y="1891483"/>
              <a:ext cx="745532" cy="7132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ctrTitle" hasCustomPrompt="1"/>
          </p:nvPr>
        </p:nvSpPr>
        <p:spPr>
          <a:xfrm>
            <a:off x="1678782" y="2140225"/>
            <a:ext cx="8834437" cy="1369737"/>
          </a:xfrm>
        </p:spPr>
        <p:txBody>
          <a:bodyPr anchor="ctr">
            <a:normAutofit/>
          </a:bodyPr>
          <a:lstStyle>
            <a:lvl1pPr algn="ctr">
              <a:defRPr sz="8000" b="1" spc="300">
                <a:solidFill>
                  <a:schemeClr val="tx1"/>
                </a:solidFill>
              </a:defRPr>
            </a:lvl1pPr>
          </a:lstStyle>
          <a:p>
            <a:r>
              <a:rPr lang="zh-CN" altLang="en-US" dirty="0"/>
              <a:t>单击此处编辑标题</a:t>
            </a:r>
          </a:p>
        </p:txBody>
      </p:sp>
      <p:sp>
        <p:nvSpPr>
          <p:cNvPr id="3" name="副标题 2"/>
          <p:cNvSpPr>
            <a:spLocks noGrp="1"/>
          </p:cNvSpPr>
          <p:nvPr>
            <p:ph type="subTitle" idx="1"/>
          </p:nvPr>
        </p:nvSpPr>
        <p:spPr>
          <a:xfrm>
            <a:off x="1678783" y="3554413"/>
            <a:ext cx="8834436" cy="525209"/>
          </a:xfrm>
        </p:spPr>
        <p:txBody>
          <a:bodyPr>
            <a:normAutofit/>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942C9C-4F0F-4144-B357-9AEF03161A44}"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72"/>
          <a:stretch>
            <a:fillRect/>
          </a:stretch>
        </p:blipFill>
        <p:spPr bwMode="auto">
          <a:xfrm>
            <a:off x="74428" y="5552969"/>
            <a:ext cx="5538302" cy="130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AndTwoObj">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97600" y="1600200"/>
            <a:ext cx="5384800" cy="21859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97600" y="3938589"/>
            <a:ext cx="5384800" cy="21875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Rectangle 4"/>
          <p:cNvSpPr>
            <a:spLocks noGrp="1" noChangeArrowheads="1"/>
          </p:cNvSpPr>
          <p:nvPr>
            <p:ph type="dt" sz="half" idx="10"/>
          </p:nvPr>
        </p:nvSpPr>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p:txBody>
          <a:bodyPr/>
          <a:lstStyle>
            <a:lvl1pPr>
              <a:defRPr/>
            </a:lvl1pPr>
          </a:lstStyle>
          <a:p>
            <a:pPr>
              <a:defRPr/>
            </a:pPr>
            <a:fld id="{6AB1DCBD-0B3B-4EDF-99E8-47A4B557392E}"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5350149"/>
            <a:ext cx="1210296" cy="1509051"/>
          </a:xfrm>
          <a:prstGeom prst="rect">
            <a:avLst/>
          </a:prstGeom>
          <a:noFill/>
        </p:spPr>
      </p:pic>
      <p:pic>
        <p:nvPicPr>
          <p:cNvPr id="3" name="Picture 3" descr="C:\Users\a\Desktop\淡雅1\536db48615f47.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051" y="2057400"/>
            <a:ext cx="12045949" cy="480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rotWithShape="1">
          <a:blip r:embed="rId4" cstate="print">
            <a:duotone>
              <a:prstClr val="black"/>
              <a:srgbClr val="D9C3A5">
                <a:tint val="50000"/>
                <a:satMod val="180000"/>
              </a:srgbClr>
            </a:duotone>
          </a:blip>
          <a:srcRect r="4726" b="25706"/>
          <a:stretch>
            <a:fillRect/>
          </a:stretch>
        </p:blipFill>
        <p:spPr bwMode="auto">
          <a:xfrm>
            <a:off x="443956" y="5707000"/>
            <a:ext cx="3187817" cy="1152201"/>
          </a:xfrm>
          <a:prstGeom prst="rect">
            <a:avLst/>
          </a:prstGeom>
          <a:noFill/>
        </p:spPr>
      </p:pic>
      <p:pic>
        <p:nvPicPr>
          <p:cNvPr id="5" name="Picture 13"/>
          <p:cNvPicPr>
            <a:picLocks noChangeAspect="1" noChangeArrowheads="1"/>
          </p:cNvPicPr>
          <p:nvPr/>
        </p:nvPicPr>
        <p:blipFill>
          <a:blip r:embed="rId5" cstate="print">
            <a:duotone>
              <a:prstClr val="black"/>
              <a:schemeClr val="accent5">
                <a:tint val="45000"/>
                <a:satMod val="400000"/>
              </a:schemeClr>
            </a:duotone>
          </a:blip>
          <a:srcRect/>
          <a:stretch>
            <a:fillRect/>
          </a:stretch>
        </p:blipFill>
        <p:spPr bwMode="auto">
          <a:xfrm>
            <a:off x="0" y="5418949"/>
            <a:ext cx="1155117" cy="1440252"/>
          </a:xfrm>
          <a:prstGeom prst="rect">
            <a:avLst/>
          </a:prstGeom>
          <a:noFill/>
        </p:spPr>
      </p:pic>
      <p:grpSp>
        <p:nvGrpSpPr>
          <p:cNvPr id="6" name="组合 8"/>
          <p:cNvGrpSpPr/>
          <p:nvPr userDrawn="1"/>
        </p:nvGrpSpPr>
        <p:grpSpPr bwMode="auto">
          <a:xfrm rot="21420000">
            <a:off x="10193867" y="5858934"/>
            <a:ext cx="1968500" cy="941917"/>
            <a:chOff x="738728" y="411510"/>
            <a:chExt cx="1928152" cy="1011538"/>
          </a:xfrm>
        </p:grpSpPr>
        <p:pic>
          <p:nvPicPr>
            <p:cNvPr id="7" name="Picture 2" descr="C:\Users\xb\Desktop\素材--党建\PNG--党（国）徽旗\党旗红旗\16sucai_201507091736.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420000">
              <a:off x="866600" y="478700"/>
              <a:ext cx="1800280" cy="94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xb\Desktop\53bf653e36a06.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38728" y="411510"/>
              <a:ext cx="880903" cy="7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页脚占位符 4"/>
          <p:cNvSpPr>
            <a:spLocks noGrp="1"/>
          </p:cNvSpPr>
          <p:nvPr>
            <p:ph type="ftr" sz="quarter" idx="10"/>
          </p:nvPr>
        </p:nvSpPr>
        <p:spPr>
          <a:xfrm>
            <a:off x="3983567" y="5922433"/>
            <a:ext cx="3860800" cy="364067"/>
          </a:xfrm>
        </p:spPr>
        <p:txBody>
          <a:bodyPr/>
          <a:lstStyle>
            <a:lvl1pPr>
              <a:defRPr/>
            </a:lvl1pPr>
          </a:lstStyle>
          <a:p>
            <a:pPr>
              <a:defRPr/>
            </a:pPr>
            <a:endParaRPr lang="en-US" altLang="en-US"/>
          </a:p>
        </p:txBody>
      </p:sp>
      <p:sp>
        <p:nvSpPr>
          <p:cNvPr id="10" name="灯片编号占位符 5"/>
          <p:cNvSpPr>
            <a:spLocks noGrp="1"/>
          </p:cNvSpPr>
          <p:nvPr>
            <p:ph type="sldNum" sz="quarter" idx="11"/>
          </p:nvPr>
        </p:nvSpPr>
        <p:spPr/>
        <p:txBody>
          <a:bodyPr/>
          <a:lstStyle>
            <a:lvl1pPr>
              <a:defRPr/>
            </a:lvl1pPr>
          </a:lstStyle>
          <a:p>
            <a:fld id="{ACED480A-B7D2-4A08-A412-0E67654CB8AA}" type="slidenum">
              <a:rPr lang="zh-CN" altLang="en-US"/>
              <a:t>‹#›</a:t>
            </a:fld>
            <a:endParaRPr lang="zh-CN" altLang="en-US"/>
          </a:p>
        </p:txBody>
      </p:sp>
      <p:sp>
        <p:nvSpPr>
          <p:cNvPr id="11" name="日期占位符 1"/>
          <p:cNvSpPr>
            <a:spLocks noGrp="1"/>
          </p:cNvSpPr>
          <p:nvPr>
            <p:ph type="dt" sz="half" idx="12"/>
          </p:nvPr>
        </p:nvSpPr>
        <p:spPr/>
        <p:txBody>
          <a:bodyPr/>
          <a:lstStyle>
            <a:lvl1pPr>
              <a:defRPr/>
            </a:lvl1pPr>
          </a:lstStyle>
          <a:p>
            <a:pPr>
              <a:defRPr/>
            </a:pPr>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graphicFrame>
        <p:nvGraphicFramePr>
          <p:cNvPr id="2" name="Object 56"/>
          <p:cNvGraphicFramePr>
            <a:graphicFrameLocks noChangeAspect="1"/>
          </p:cNvGraphicFramePr>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030" name="Image" r:id="rId3" imgW="12192000" imgH="6858000" progId="">
                  <p:embed/>
                </p:oleObj>
              </mc:Choice>
              <mc:Fallback>
                <p:oleObj name="Image" r:id="rId3" imgW="12192000" imgH="6858000" progId="">
                  <p:embed/>
                  <p:pic>
                    <p:nvPicPr>
                      <p:cNvPr id="0" name="图片 1024"/>
                      <p:cNvPicPr>
                        <a:picLocks noChangeAspect="1"/>
                      </p:cNvPicPr>
                      <p:nvPr/>
                    </p:nvPicPr>
                    <p:blipFill>
                      <a:blip r:embed="rId4"/>
                      <a:stretch>
                        <a:fillRect/>
                      </a:stretch>
                    </p:blipFill>
                    <p:spPr>
                      <a:xfrm>
                        <a:off x="0" y="0"/>
                        <a:ext cx="12192000" cy="6858000"/>
                      </a:xfrm>
                      <a:prstGeom prst="rect">
                        <a:avLst/>
                      </a:prstGeom>
                      <a:noFill/>
                      <a:ln w="9525">
                        <a:noFill/>
                      </a:ln>
                    </p:spPr>
                  </p:pic>
                </p:oleObj>
              </mc:Fallback>
            </mc:AlternateContent>
          </a:graphicData>
        </a:graphic>
      </p:graphicFrame>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grpSp>
        <p:nvGrpSpPr>
          <p:cNvPr id="8" name="组合 7"/>
          <p:cNvGrpSpPr/>
          <p:nvPr/>
        </p:nvGrpSpPr>
        <p:grpSpPr>
          <a:xfrm>
            <a:off x="0" y="4203814"/>
            <a:ext cx="12188207" cy="2654187"/>
            <a:chOff x="-61882" y="4174434"/>
            <a:chExt cx="12252296" cy="2668143"/>
          </a:xfrm>
        </p:grpSpPr>
        <p:sp>
          <p:nvSpPr>
            <p:cNvPr id="9" name="矩形 8"/>
            <p:cNvSpPr/>
            <p:nvPr/>
          </p:nvSpPr>
          <p:spPr>
            <a:xfrm>
              <a:off x="-61882" y="6612775"/>
              <a:ext cx="12252295" cy="22980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81" y="4174434"/>
              <a:ext cx="12252295" cy="254329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9390886" y="1677147"/>
            <a:ext cx="1695526" cy="1231038"/>
            <a:chOff x="9390886" y="1677147"/>
            <a:chExt cx="1695526" cy="1231038"/>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0886" y="1677147"/>
              <a:ext cx="1286702" cy="12310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10340880" y="1891483"/>
              <a:ext cx="745532" cy="71328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ctrTitle" hasCustomPrompt="1"/>
          </p:nvPr>
        </p:nvSpPr>
        <p:spPr>
          <a:xfrm>
            <a:off x="1678782" y="2140225"/>
            <a:ext cx="8834437" cy="1369737"/>
          </a:xfrm>
        </p:spPr>
        <p:txBody>
          <a:bodyPr anchor="ctr">
            <a:normAutofit/>
          </a:bodyPr>
          <a:lstStyle>
            <a:lvl1pPr algn="ctr">
              <a:defRPr sz="8000" b="1" spc="300">
                <a:solidFill>
                  <a:schemeClr val="tx1"/>
                </a:solidFill>
              </a:defRPr>
            </a:lvl1pPr>
          </a:lstStyle>
          <a:p>
            <a:r>
              <a:rPr lang="zh-CN" altLang="en-US" dirty="0"/>
              <a:t>单击此处编辑标题</a:t>
            </a:r>
          </a:p>
        </p:txBody>
      </p:sp>
      <p:sp>
        <p:nvSpPr>
          <p:cNvPr id="3" name="副标题 2"/>
          <p:cNvSpPr>
            <a:spLocks noGrp="1"/>
          </p:cNvSpPr>
          <p:nvPr>
            <p:ph type="subTitle" idx="1" hasCustomPrompt="1"/>
          </p:nvPr>
        </p:nvSpPr>
        <p:spPr>
          <a:xfrm>
            <a:off x="1678783" y="3554413"/>
            <a:ext cx="8834436" cy="525209"/>
          </a:xfrm>
        </p:spPr>
        <p:txBody>
          <a:bodyPr>
            <a:normAutofit/>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单击以编辑母版副标题样式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E2FF4F-6A3D-4B2D-984E-BF75627003DD}"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72"/>
          <a:stretch>
            <a:fillRect/>
          </a:stretch>
        </p:blipFill>
        <p:spPr bwMode="auto">
          <a:xfrm>
            <a:off x="74428" y="5552969"/>
            <a:ext cx="5538302" cy="1304623"/>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a:t>单击此处编辑母版标题样式</a:t>
            </a:r>
            <a:endParaRPr lang="zh-CN" altLang="en-US" dirty="0"/>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E2FF4F-6A3D-4B2D-984E-BF75627003DD}"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18" name="组合 17"/>
          <p:cNvGrpSpPr/>
          <p:nvPr/>
        </p:nvGrpSpPr>
        <p:grpSpPr>
          <a:xfrm>
            <a:off x="0" y="4203814"/>
            <a:ext cx="12188207" cy="2654187"/>
            <a:chOff x="-61882" y="4174434"/>
            <a:chExt cx="12252296" cy="2668143"/>
          </a:xfrm>
        </p:grpSpPr>
        <p:sp>
          <p:nvSpPr>
            <p:cNvPr id="19" name="矩形 18"/>
            <p:cNvSpPr/>
            <p:nvPr/>
          </p:nvSpPr>
          <p:spPr>
            <a:xfrm>
              <a:off x="-61882" y="6612775"/>
              <a:ext cx="12252295" cy="22980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81" y="4174434"/>
              <a:ext cx="12252295" cy="254329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ound Same Side Corner Rectangle 21"/>
          <p:cNvSpPr/>
          <p:nvPr/>
        </p:nvSpPr>
        <p:spPr>
          <a:xfrm rot="16200000" flipH="1">
            <a:off x="5088270" y="-1321486"/>
            <a:ext cx="2304516" cy="8349908"/>
          </a:xfrm>
          <a:prstGeom prst="round2SameRect">
            <a:avLst>
              <a:gd name="adj1" fmla="val 50000"/>
              <a:gd name="adj2" fmla="val 50000"/>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45" tIns="60922" rIns="121845" bIns="60922" numCol="1" spcCol="0" rtlCol="0" fromWordArt="0" anchor="ctr" anchorCtr="0" forceAA="0" compatLnSpc="1">
            <a:noAutofit/>
          </a:bodyPr>
          <a:lstStyle/>
          <a:p>
            <a:pPr algn="ctr"/>
            <a:endParaRPr lang="bg-BG"/>
          </a:p>
        </p:txBody>
      </p:sp>
      <p:sp>
        <p:nvSpPr>
          <p:cNvPr id="9" name="Round Same Side Corner Rectangle 7"/>
          <p:cNvSpPr/>
          <p:nvPr/>
        </p:nvSpPr>
        <p:spPr>
          <a:xfrm rot="16200000" flipH="1">
            <a:off x="5209080" y="-1180476"/>
            <a:ext cx="2068145" cy="8067888"/>
          </a:xfrm>
          <a:prstGeom prst="round2SameRect">
            <a:avLst>
              <a:gd name="adj1" fmla="val 50000"/>
              <a:gd name="adj2"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845" tIns="60922" rIns="121845" bIns="60922" anchor="ctr"/>
          <a:lstStyle/>
          <a:p>
            <a:pPr algn="ctr" defTabSz="949960">
              <a:defRPr/>
            </a:pPr>
            <a:endParaRPr lang="bg-BG" sz="1900"/>
          </a:p>
        </p:txBody>
      </p:sp>
      <p:grpSp>
        <p:nvGrpSpPr>
          <p:cNvPr id="11" name="组合 10"/>
          <p:cNvGrpSpPr/>
          <p:nvPr/>
        </p:nvGrpSpPr>
        <p:grpSpPr>
          <a:xfrm>
            <a:off x="3390874" y="2248270"/>
            <a:ext cx="5854534" cy="0"/>
            <a:chOff x="3390874" y="2248270"/>
            <a:chExt cx="5854534" cy="0"/>
          </a:xfrm>
        </p:grpSpPr>
        <p:cxnSp>
          <p:nvCxnSpPr>
            <p:cNvPr id="13" name="直接连接符 12"/>
            <p:cNvCxnSpPr/>
            <p:nvPr/>
          </p:nvCxnSpPr>
          <p:spPr>
            <a:xfrm>
              <a:off x="3390874" y="2248270"/>
              <a:ext cx="1976654" cy="0"/>
            </a:xfrm>
            <a:prstGeom prst="line">
              <a:avLst/>
            </a:prstGeom>
            <a:ln w="6350">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268754" y="2248270"/>
              <a:ext cx="1976654" cy="0"/>
            </a:xfrm>
            <a:prstGeom prst="line">
              <a:avLst/>
            </a:prstGeom>
            <a:ln w="6350">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grpSp>
      <p:sp>
        <p:nvSpPr>
          <p:cNvPr id="16" name="椭圆 15"/>
          <p:cNvSpPr/>
          <p:nvPr/>
        </p:nvSpPr>
        <p:spPr>
          <a:xfrm>
            <a:off x="3257550" y="2463165"/>
            <a:ext cx="892175" cy="892810"/>
          </a:xfrm>
          <a:prstGeom prst="ellipse">
            <a:avLst/>
          </a:prstGeom>
          <a:solidFill>
            <a:schemeClr val="accent2"/>
          </a:solidFill>
          <a:ln>
            <a:solidFill>
              <a:schemeClr val="bg1">
                <a:lumMod val="75000"/>
              </a:schemeClr>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solidFill>
                <a:schemeClr val="bg1"/>
              </a:solidFill>
              <a:latin typeface="微软雅黑" panose="020B0503020204020204" charset="-122"/>
              <a:ea typeface="微软雅黑" panose="020B0503020204020204" charset="-122"/>
            </a:endParaRPr>
          </a:p>
        </p:txBody>
      </p:sp>
      <p:sp>
        <p:nvSpPr>
          <p:cNvPr id="2" name="标题 1"/>
          <p:cNvSpPr>
            <a:spLocks noGrp="1"/>
          </p:cNvSpPr>
          <p:nvPr>
            <p:ph type="title" hasCustomPrompt="1"/>
          </p:nvPr>
        </p:nvSpPr>
        <p:spPr>
          <a:xfrm>
            <a:off x="4171027" y="2524661"/>
            <a:ext cx="5434584" cy="837149"/>
          </a:xfrm>
        </p:spPr>
        <p:txBody>
          <a:bodyPr anchor="ctr">
            <a:normAutofit/>
          </a:bodyPr>
          <a:lstStyle>
            <a:lvl1pPr>
              <a:defRPr sz="4400" b="1">
                <a:solidFill>
                  <a:schemeClr val="tx1"/>
                </a:solidFill>
              </a:defRPr>
            </a:lvl1pPr>
          </a:lstStyle>
          <a:p>
            <a:r>
              <a:rPr lang="zh-CN" altLang="en-US" dirty="0"/>
              <a:t>单击此处编辑标题</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E2FF4F-6A3D-4B2D-984E-BF75627003DD}" type="slidenum">
              <a:rPr lang="zh-CN" altLang="en-US" smtClean="0"/>
              <a:t>‹#›</a:t>
            </a:fld>
            <a:endParaRPr lang="zh-CN" altLang="en-US"/>
          </a:p>
        </p:txBody>
      </p:sp>
      <p:grpSp>
        <p:nvGrpSpPr>
          <p:cNvPr id="21" name="组合 20"/>
          <p:cNvGrpSpPr/>
          <p:nvPr/>
        </p:nvGrpSpPr>
        <p:grpSpPr>
          <a:xfrm>
            <a:off x="8718086" y="4323785"/>
            <a:ext cx="1912755" cy="1003017"/>
            <a:chOff x="8718086" y="4323785"/>
            <a:chExt cx="1912755" cy="1003017"/>
          </a:xfrm>
        </p:grpSpPr>
        <p:pic>
          <p:nvPicPr>
            <p:cNvPr id="22" name="Picture 7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8718086" y="4617702"/>
              <a:ext cx="1111360" cy="70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b="-8168"/>
            <a:stretch>
              <a:fillRect/>
            </a:stretch>
          </p:blipFill>
          <p:spPr bwMode="auto">
            <a:xfrm>
              <a:off x="9584345" y="4323785"/>
              <a:ext cx="1046496" cy="62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文本占位符 2"/>
          <p:cNvSpPr>
            <a:spLocks noGrp="1"/>
          </p:cNvSpPr>
          <p:nvPr>
            <p:ph type="body" idx="1" hasCustomPrompt="1"/>
          </p:nvPr>
        </p:nvSpPr>
        <p:spPr>
          <a:xfrm>
            <a:off x="5367528" y="2020220"/>
            <a:ext cx="1901226" cy="426140"/>
          </a:xfrm>
        </p:spPr>
        <p:txBody>
          <a:bodyPr anchor="ctr">
            <a:normAutofit/>
          </a:bodyPr>
          <a:lstStyle>
            <a:lvl1pPr marL="0" indent="0" algn="ctr">
              <a:buNone/>
              <a:defRPr sz="1800" b="1" spc="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900" fill="hold"/>
                                        <p:tgtEl>
                                          <p:spTgt spid="9"/>
                                        </p:tgtEl>
                                        <p:attrNameLst>
                                          <p:attrName>ppt_w</p:attrName>
                                        </p:attrNameLst>
                                      </p:cBhvr>
                                      <p:tavLst>
                                        <p:tav tm="0">
                                          <p:val>
                                            <p:fltVal val="0"/>
                                          </p:val>
                                        </p:tav>
                                        <p:tav tm="100000">
                                          <p:val>
                                            <p:strVal val="#ppt_w"/>
                                          </p:val>
                                        </p:tav>
                                      </p:tavLst>
                                    </p:anim>
                                    <p:anim calcmode="lin" valueType="num">
                                      <p:cBhvr>
                                        <p:cTn id="8" dur="900" fill="hold"/>
                                        <p:tgtEl>
                                          <p:spTgt spid="9"/>
                                        </p:tgtEl>
                                        <p:attrNameLst>
                                          <p:attrName>ppt_h</p:attrName>
                                        </p:attrNameLst>
                                      </p:cBhvr>
                                      <p:tavLst>
                                        <p:tav tm="0">
                                          <p:val>
                                            <p:fltVal val="0"/>
                                          </p:val>
                                        </p:tav>
                                        <p:tav tm="100000">
                                          <p:val>
                                            <p:strVal val="#ppt_h"/>
                                          </p:val>
                                        </p:tav>
                                      </p:tavLst>
                                    </p:anim>
                                    <p:animEffect transition="in" filter="fade">
                                      <p:cBhvr>
                                        <p:cTn id="9" dur="9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900" fill="hold"/>
                                        <p:tgtEl>
                                          <p:spTgt spid="8"/>
                                        </p:tgtEl>
                                        <p:attrNameLst>
                                          <p:attrName>ppt_w</p:attrName>
                                        </p:attrNameLst>
                                      </p:cBhvr>
                                      <p:tavLst>
                                        <p:tav tm="0">
                                          <p:val>
                                            <p:fltVal val="0"/>
                                          </p:val>
                                        </p:tav>
                                        <p:tav tm="100000">
                                          <p:val>
                                            <p:strVal val="#ppt_w"/>
                                          </p:val>
                                        </p:tav>
                                      </p:tavLst>
                                    </p:anim>
                                    <p:anim calcmode="lin" valueType="num">
                                      <p:cBhvr>
                                        <p:cTn id="13" dur="900" fill="hold"/>
                                        <p:tgtEl>
                                          <p:spTgt spid="8"/>
                                        </p:tgtEl>
                                        <p:attrNameLst>
                                          <p:attrName>ppt_h</p:attrName>
                                        </p:attrNameLst>
                                      </p:cBhvr>
                                      <p:tavLst>
                                        <p:tav tm="0">
                                          <p:val>
                                            <p:fltVal val="0"/>
                                          </p:val>
                                        </p:tav>
                                        <p:tav tm="100000">
                                          <p:val>
                                            <p:strVal val="#ppt_h"/>
                                          </p:val>
                                        </p:tav>
                                      </p:tavLst>
                                    </p:anim>
                                    <p:animEffect transition="in" filter="fade">
                                      <p:cBhvr>
                                        <p:cTn id="14" dur="900"/>
                                        <p:tgtEl>
                                          <p:spTgt spid="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E2FF4F-6A3D-4B2D-984E-BF75627003DD}" type="slidenum">
              <a:rPr lang="zh-CN" altLang="en-US" smtClean="0"/>
              <a:t>‹#›</a:t>
            </a:fld>
            <a:endParaRPr lang="zh-CN" altLang="en-US"/>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72"/>
          <a:stretch>
            <a:fillRect/>
          </a:stretch>
        </p:blipFill>
        <p:spPr bwMode="auto">
          <a:xfrm>
            <a:off x="74428" y="5552969"/>
            <a:ext cx="5538302" cy="130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dirty="0"/>
          </a:p>
        </p:txBody>
      </p:sp>
      <p:sp>
        <p:nvSpPr>
          <p:cNvPr id="3" name="文本占位符 2"/>
          <p:cNvSpPr>
            <a:spLocks noGrp="1"/>
          </p:cNvSpPr>
          <p:nvPr>
            <p:ph type="body" idx="1" hasCustomPrompt="1"/>
          </p:nvPr>
        </p:nvSpPr>
        <p:spPr>
          <a:xfrm>
            <a:off x="839788" y="1733105"/>
            <a:ext cx="5157787" cy="729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733105"/>
            <a:ext cx="5183188" cy="729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FE2FF4F-6A3D-4B2D-984E-BF75627003DD}" type="slidenum">
              <a:rPr lang="zh-CN" altLang="en-US" smtClean="0"/>
              <a:t>‹#›</a:t>
            </a:fld>
            <a:endParaRPr lang="zh-CN" altLang="en-US"/>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72"/>
          <a:stretch>
            <a:fillRect/>
          </a:stretch>
        </p:blipFill>
        <p:spPr bwMode="auto">
          <a:xfrm>
            <a:off x="74428" y="5552969"/>
            <a:ext cx="5538302" cy="130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grpSp>
        <p:nvGrpSpPr>
          <p:cNvPr id="20" name="组合 19"/>
          <p:cNvGrpSpPr/>
          <p:nvPr/>
        </p:nvGrpSpPr>
        <p:grpSpPr>
          <a:xfrm>
            <a:off x="9390886" y="1677147"/>
            <a:ext cx="1695526" cy="1231038"/>
            <a:chOff x="9390886" y="1677147"/>
            <a:chExt cx="1695526" cy="1231038"/>
          </a:xfrm>
        </p:grpSpPr>
        <p:pic>
          <p:nvPicPr>
            <p:cNvPr id="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0886" y="1677147"/>
              <a:ext cx="1286702" cy="12310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0000">
              <a:off x="10340880" y="1891483"/>
              <a:ext cx="745532" cy="713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0" y="4172382"/>
            <a:ext cx="12188207" cy="2701493"/>
            <a:chOff x="-61882" y="4174434"/>
            <a:chExt cx="12252296" cy="2668143"/>
          </a:xfrm>
        </p:grpSpPr>
        <p:sp>
          <p:nvSpPr>
            <p:cNvPr id="8" name="矩形 7"/>
            <p:cNvSpPr/>
            <p:nvPr/>
          </p:nvSpPr>
          <p:spPr>
            <a:xfrm>
              <a:off x="-61882" y="6612775"/>
              <a:ext cx="12252295" cy="22980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81" y="4174434"/>
              <a:ext cx="12252295" cy="254329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副标题 2"/>
          <p:cNvSpPr>
            <a:spLocks noGrp="1"/>
          </p:cNvSpPr>
          <p:nvPr>
            <p:ph type="subTitle" idx="1" hasCustomPrompt="1"/>
          </p:nvPr>
        </p:nvSpPr>
        <p:spPr>
          <a:xfrm>
            <a:off x="2366963" y="3722579"/>
            <a:ext cx="7762875" cy="525209"/>
          </a:xfrm>
        </p:spPr>
        <p:txBody>
          <a:bodyPr>
            <a:normAutofit/>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16" name="日期占位符 3"/>
          <p:cNvSpPr txBox="1"/>
          <p:nvPr/>
        </p:nvSpPr>
        <p:spPr>
          <a:xfrm>
            <a:off x="990600" y="6508750"/>
            <a:ext cx="2743200" cy="365125"/>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200" kern="1200">
                <a:solidFill>
                  <a:schemeClr val="bg1">
                    <a:lumMod val="65000"/>
                  </a:schemeClr>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8DECA7-36F6-428A-A8FD-744D4EDF090D}" type="datetimeFigureOut">
              <a:rPr lang="zh-CN" altLang="en-US" smtClean="0"/>
              <a:t>2021/4/13</a:t>
            </a:fld>
            <a:endParaRPr lang="zh-CN" altLang="en-US"/>
          </a:p>
        </p:txBody>
      </p:sp>
      <p:sp>
        <p:nvSpPr>
          <p:cNvPr id="17" name="灯片编号占位符 5"/>
          <p:cNvSpPr txBox="1"/>
          <p:nvPr/>
        </p:nvSpPr>
        <p:spPr>
          <a:xfrm>
            <a:off x="8763000" y="6508750"/>
            <a:ext cx="2743200" cy="3651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bg1">
                    <a:lumMod val="65000"/>
                  </a:schemeClr>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42C9C-4F0F-4144-B357-9AEF03161A44}" type="slidenum">
              <a:rPr lang="zh-CN" altLang="en-US" smtClean="0"/>
              <a:t>‹#›</a:t>
            </a:fld>
            <a:endParaRPr lang="zh-CN" altLang="en-US"/>
          </a:p>
        </p:txBody>
      </p:sp>
      <p:sp>
        <p:nvSpPr>
          <p:cNvPr id="2" name="标题 1"/>
          <p:cNvSpPr>
            <a:spLocks noGrp="1"/>
          </p:cNvSpPr>
          <p:nvPr>
            <p:ph type="title" hasCustomPrompt="1"/>
          </p:nvPr>
        </p:nvSpPr>
        <p:spPr>
          <a:xfrm>
            <a:off x="1739457" y="2335896"/>
            <a:ext cx="8713087" cy="1325563"/>
          </a:xfrm>
        </p:spPr>
        <p:txBody>
          <a:bodyPr>
            <a:normAutofit/>
          </a:bodyPr>
          <a:lstStyle>
            <a:lvl1pPr algn="ctr">
              <a:defRPr sz="8000" b="1">
                <a:solidFill>
                  <a:schemeClr val="tx1"/>
                </a:solidFill>
              </a:defRPr>
            </a:lvl1pPr>
          </a:lstStyle>
          <a:p>
            <a:r>
              <a:rPr lang="zh-CN" altLang="en-US" dirty="0"/>
              <a:t>单击此处编辑标题</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E2FF4F-6A3D-4B2D-984E-BF75627003DD}"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72"/>
          <a:stretch>
            <a:fillRect/>
          </a:stretch>
        </p:blipFill>
        <p:spPr bwMode="auto">
          <a:xfrm>
            <a:off x="74428" y="5552969"/>
            <a:ext cx="5538302" cy="1304623"/>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lvl1pPr>
              <a:defRPr sz="3200" b="1">
                <a:solidFill>
                  <a:srgbClr val="000000"/>
                </a:solidFill>
                <a:latin typeface="微软雅黑" panose="020B0503020204020204" charset="-122"/>
                <a:ea typeface="微软雅黑" panose="020B0503020204020204" charset="-122"/>
              </a:defRPr>
            </a:lvl1pPr>
          </a:lstStyle>
          <a:p>
            <a:r>
              <a:rPr lang="zh-CN" altLang="en-US" dirty="0"/>
              <a:t>单击此处编辑母版标题样式</a:t>
            </a:r>
          </a:p>
        </p:txBody>
      </p:sp>
      <p:sp>
        <p:nvSpPr>
          <p:cNvPr id="3" name="内容占位符 2"/>
          <p:cNvSpPr>
            <a:spLocks noGrp="1"/>
          </p:cNvSpPr>
          <p:nvPr>
            <p:ph idx="1"/>
          </p:nvPr>
        </p:nvSpPr>
        <p:spPr/>
        <p:txBody>
          <a:bodyPr/>
          <a:lstStyle>
            <a:lvl1pPr>
              <a:lnSpc>
                <a:spcPct val="140000"/>
              </a:lnSpc>
              <a:defRPr sz="2000" b="1">
                <a:solidFill>
                  <a:srgbClr val="000000"/>
                </a:solidFill>
                <a:latin typeface="宋体" panose="02010600030101010101" pitchFamily="2" charset="-122"/>
                <a:ea typeface="宋体" panose="02010600030101010101" pitchFamily="2" charset="-122"/>
              </a:defRPr>
            </a:lvl1pPr>
            <a:lvl2pPr>
              <a:lnSpc>
                <a:spcPct val="140000"/>
              </a:lnSpc>
              <a:defRPr sz="2000" b="1">
                <a:solidFill>
                  <a:srgbClr val="000000"/>
                </a:solidFill>
                <a:latin typeface="宋体" panose="02010600030101010101" pitchFamily="2" charset="-122"/>
                <a:ea typeface="宋体" panose="02010600030101010101" pitchFamily="2" charset="-122"/>
              </a:defRPr>
            </a:lvl2pPr>
            <a:lvl3pPr>
              <a:lnSpc>
                <a:spcPct val="140000"/>
              </a:lnSpc>
              <a:defRPr sz="2000" b="1">
                <a:solidFill>
                  <a:srgbClr val="000000"/>
                </a:solidFill>
                <a:latin typeface="宋体" panose="02010600030101010101" pitchFamily="2" charset="-122"/>
                <a:ea typeface="宋体" panose="02010600030101010101" pitchFamily="2" charset="-122"/>
              </a:defRPr>
            </a:lvl3pPr>
            <a:lvl4pPr>
              <a:lnSpc>
                <a:spcPct val="140000"/>
              </a:lnSpc>
              <a:defRPr sz="2000" b="1">
                <a:solidFill>
                  <a:srgbClr val="000000"/>
                </a:solidFill>
                <a:latin typeface="宋体" panose="02010600030101010101" pitchFamily="2" charset="-122"/>
                <a:ea typeface="宋体" panose="02010600030101010101" pitchFamily="2" charset="-122"/>
              </a:defRPr>
            </a:lvl4pPr>
            <a:lvl5pPr>
              <a:lnSpc>
                <a:spcPct val="140000"/>
              </a:lnSpc>
              <a:defRPr sz="2000" b="1">
                <a:solidFill>
                  <a:srgbClr val="000000"/>
                </a:solidFill>
                <a:latin typeface="宋体" panose="02010600030101010101" pitchFamily="2" charset="-122"/>
                <a:ea typeface="宋体" panose="02010600030101010101" pitchFamily="2"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942C9C-4F0F-4144-B357-9AEF03161A44}"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FE2FF4F-6A3D-4B2D-984E-BF75627003DD}" type="slidenum">
              <a:rPr lang="zh-CN" altLang="en-US" smtClean="0"/>
              <a:t>‹#›</a:t>
            </a:fld>
            <a:endParaRPr lang="zh-CN" altLang="en-US"/>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72"/>
          <a:stretch>
            <a:fillRect/>
          </a:stretch>
        </p:blipFill>
        <p:spPr bwMode="auto">
          <a:xfrm>
            <a:off x="74428" y="5552969"/>
            <a:ext cx="5538302" cy="130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4400"/>
            </a:lvl1pPr>
          </a:lstStyle>
          <a:p>
            <a:r>
              <a:rPr lang="zh-CN" altLang="en-US"/>
              <a:t>单击此处编辑母版标题样式</a:t>
            </a:r>
            <a:endParaRPr lang="zh-CN" altLang="en-US" dirty="0"/>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zh-CN" altLang="en-US" dirty="0"/>
          </a:p>
        </p:txBody>
      </p:sp>
      <p:sp>
        <p:nvSpPr>
          <p:cNvPr id="4" name="文本占位符 3"/>
          <p:cNvSpPr>
            <a:spLocks noGrp="1"/>
          </p:cNvSpPr>
          <p:nvPr>
            <p:ph type="body" sz="half" idx="2"/>
          </p:nvPr>
        </p:nvSpPr>
        <p:spPr>
          <a:xfrm>
            <a:off x="839787" y="2125482"/>
            <a:ext cx="4165200" cy="3735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FE2FF4F-6A3D-4B2D-984E-BF75627003DD}" type="slidenum">
              <a:rPr lang="zh-CN" altLang="en-US" smtClean="0"/>
              <a:t>‹#›</a:t>
            </a:fld>
            <a:endParaRPr lang="zh-CN" altLang="en-US"/>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72"/>
          <a:stretch>
            <a:fillRect/>
          </a:stretch>
        </p:blipFill>
        <p:spPr bwMode="auto">
          <a:xfrm>
            <a:off x="74428" y="5552969"/>
            <a:ext cx="5538302" cy="130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FE2FF4F-6A3D-4B2D-984E-BF75627003DD}"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FE2FF4F-6A3D-4B2D-984E-BF75627003DD}"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72"/>
          <a:stretch>
            <a:fillRect/>
          </a:stretch>
        </p:blipFill>
        <p:spPr bwMode="auto">
          <a:xfrm>
            <a:off x="74428" y="5552969"/>
            <a:ext cx="5538302" cy="130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grpSp>
        <p:nvGrpSpPr>
          <p:cNvPr id="18" name="组合 17"/>
          <p:cNvGrpSpPr/>
          <p:nvPr userDrawn="1"/>
        </p:nvGrpSpPr>
        <p:grpSpPr>
          <a:xfrm>
            <a:off x="0" y="4203814"/>
            <a:ext cx="12188207" cy="2654187"/>
            <a:chOff x="-61882" y="4174434"/>
            <a:chExt cx="12252296" cy="2668143"/>
          </a:xfrm>
        </p:grpSpPr>
        <p:sp>
          <p:nvSpPr>
            <p:cNvPr id="19" name="矩形 18"/>
            <p:cNvSpPr/>
            <p:nvPr/>
          </p:nvSpPr>
          <p:spPr>
            <a:xfrm>
              <a:off x="-61882" y="6612775"/>
              <a:ext cx="12252295" cy="22980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81" y="4174434"/>
              <a:ext cx="12252295" cy="2543298"/>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标题 1"/>
          <p:cNvSpPr>
            <a:spLocks noGrp="1"/>
          </p:cNvSpPr>
          <p:nvPr>
            <p:ph type="title" hasCustomPrompt="1"/>
          </p:nvPr>
        </p:nvSpPr>
        <p:spPr>
          <a:xfrm>
            <a:off x="4149437" y="2283996"/>
            <a:ext cx="5434584" cy="837149"/>
          </a:xfrm>
        </p:spPr>
        <p:txBody>
          <a:bodyPr anchor="ctr">
            <a:normAutofit/>
          </a:bodyPr>
          <a:lstStyle>
            <a:lvl1pPr>
              <a:defRPr sz="4400" b="1">
                <a:solidFill>
                  <a:schemeClr val="tx1"/>
                </a:solidFill>
              </a:defRPr>
            </a:lvl1pPr>
          </a:lstStyle>
          <a:p>
            <a:r>
              <a:rPr lang="zh-CN" altLang="en-US" dirty="0"/>
              <a:t>单击此处编辑标题</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0942C9C-4F0F-4144-B357-9AEF03161A44}" type="slidenum">
              <a:rPr lang="zh-CN" altLang="en-US" smtClean="0"/>
              <a:t>‹#›</a:t>
            </a:fld>
            <a:endParaRPr lang="zh-CN" altLang="en-US"/>
          </a:p>
        </p:txBody>
      </p:sp>
      <p:grpSp>
        <p:nvGrpSpPr>
          <p:cNvPr id="21" name="组合 20"/>
          <p:cNvGrpSpPr/>
          <p:nvPr userDrawn="1"/>
        </p:nvGrpSpPr>
        <p:grpSpPr>
          <a:xfrm>
            <a:off x="8718086" y="4323785"/>
            <a:ext cx="1912755" cy="1003017"/>
            <a:chOff x="8718086" y="4323785"/>
            <a:chExt cx="1912755" cy="1003017"/>
          </a:xfrm>
        </p:grpSpPr>
        <p:pic>
          <p:nvPicPr>
            <p:cNvPr id="22" name="Picture 7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5000"/>
                      </a14:imgEffect>
                    </a14:imgLayer>
                  </a14:imgProps>
                </a:ext>
                <a:ext uri="{28A0092B-C50C-407E-A947-70E740481C1C}">
                  <a14:useLocalDpi xmlns:a14="http://schemas.microsoft.com/office/drawing/2010/main" val="0"/>
                </a:ext>
              </a:extLst>
            </a:blip>
            <a:srcRect/>
            <a:stretch>
              <a:fillRect/>
            </a:stretch>
          </p:blipFill>
          <p:spPr bwMode="auto">
            <a:xfrm>
              <a:off x="8718086" y="4617702"/>
              <a:ext cx="1111360" cy="70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3"/>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15000"/>
                      </a14:imgEffect>
                    </a14:imgLayer>
                  </a14:imgProps>
                </a:ext>
                <a:ext uri="{28A0092B-C50C-407E-A947-70E740481C1C}">
                  <a14:useLocalDpi xmlns:a14="http://schemas.microsoft.com/office/drawing/2010/main" val="0"/>
                </a:ext>
              </a:extLst>
            </a:blip>
            <a:srcRect b="-8168"/>
            <a:stretch>
              <a:fillRect/>
            </a:stretch>
          </p:blipFill>
          <p:spPr bwMode="auto">
            <a:xfrm>
              <a:off x="9584345" y="4323785"/>
              <a:ext cx="1046496" cy="62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0942C9C-4F0F-4144-B357-9AEF03161A44}" type="slidenum">
              <a:rPr lang="zh-CN" altLang="en-US" smtClean="0"/>
              <a:t>‹#›</a:t>
            </a:fld>
            <a:endParaRPr lang="zh-CN" altLang="en-US"/>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72"/>
          <a:stretch>
            <a:fillRect/>
          </a:stretch>
        </p:blipFill>
        <p:spPr bwMode="auto">
          <a:xfrm>
            <a:off x="74428" y="5552969"/>
            <a:ext cx="5538302" cy="130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dirty="0"/>
              <a:t>单击此处编辑母版标题样式</a:t>
            </a:r>
          </a:p>
        </p:txBody>
      </p:sp>
      <p:sp>
        <p:nvSpPr>
          <p:cNvPr id="3" name="文本占位符 2"/>
          <p:cNvSpPr>
            <a:spLocks noGrp="1"/>
          </p:cNvSpPr>
          <p:nvPr>
            <p:ph type="body" idx="1"/>
          </p:nvPr>
        </p:nvSpPr>
        <p:spPr>
          <a:xfrm>
            <a:off x="839788" y="1733105"/>
            <a:ext cx="5157787" cy="729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505075"/>
            <a:ext cx="5157787" cy="368458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33105"/>
            <a:ext cx="5183188" cy="729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505075"/>
            <a:ext cx="5183188" cy="3684588"/>
          </a:xfrm>
        </p:spPr>
        <p:txBody>
          <a:bodyPr/>
          <a:lstStyle>
            <a:lvl1pPr>
              <a:defRPr/>
            </a:lvl1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endParaRPr lang="zh-CN" altLang="en-US" dirty="0"/>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0942C9C-4F0F-4144-B357-9AEF03161A44}" type="slidenum">
              <a:rPr lang="zh-CN" altLang="en-US" smtClean="0"/>
              <a:t>‹#›</a:t>
            </a:fld>
            <a:endParaRPr lang="zh-CN" altLang="en-US"/>
          </a:p>
        </p:txBody>
      </p:sp>
      <p:pic>
        <p:nvPicPr>
          <p:cNvPr id="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72"/>
          <a:stretch>
            <a:fillRect/>
          </a:stretch>
        </p:blipFill>
        <p:spPr bwMode="auto">
          <a:xfrm>
            <a:off x="74428" y="5552969"/>
            <a:ext cx="5538302" cy="130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0" name="组合 19"/>
          <p:cNvGrpSpPr/>
          <p:nvPr/>
        </p:nvGrpSpPr>
        <p:grpSpPr>
          <a:xfrm>
            <a:off x="9390886" y="1677147"/>
            <a:ext cx="1695526" cy="1231038"/>
            <a:chOff x="9390886" y="1677147"/>
            <a:chExt cx="1695526" cy="1231038"/>
          </a:xfrm>
        </p:grpSpPr>
        <p:pic>
          <p:nvPicPr>
            <p:cNvPr id="2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90886" y="1677147"/>
              <a:ext cx="1286702" cy="123103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0000">
              <a:off x="10340880" y="1891483"/>
              <a:ext cx="745532" cy="7132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0" y="4172382"/>
            <a:ext cx="12188207" cy="2701493"/>
            <a:chOff x="-61882" y="4174434"/>
            <a:chExt cx="12252296" cy="2668143"/>
          </a:xfrm>
        </p:grpSpPr>
        <p:sp>
          <p:nvSpPr>
            <p:cNvPr id="8" name="矩形 7"/>
            <p:cNvSpPr/>
            <p:nvPr/>
          </p:nvSpPr>
          <p:spPr>
            <a:xfrm>
              <a:off x="-61882" y="6612775"/>
              <a:ext cx="12252295" cy="229802"/>
            </a:xfrm>
            <a:prstGeom prst="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81" y="4174434"/>
              <a:ext cx="12252295" cy="254329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副标题 2"/>
          <p:cNvSpPr>
            <a:spLocks noGrp="1"/>
          </p:cNvSpPr>
          <p:nvPr>
            <p:ph type="subTitle" idx="1"/>
          </p:nvPr>
        </p:nvSpPr>
        <p:spPr>
          <a:xfrm>
            <a:off x="2366963" y="3722579"/>
            <a:ext cx="7762875" cy="525209"/>
          </a:xfrm>
        </p:spPr>
        <p:txBody>
          <a:bodyPr>
            <a:normAutofit/>
          </a:bodyPr>
          <a:lstStyle>
            <a:lvl1pPr marL="0" indent="0" algn="ctr">
              <a:buNone/>
              <a:defRPr sz="18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16" name="日期占位符 3"/>
          <p:cNvSpPr txBox="1"/>
          <p:nvPr/>
        </p:nvSpPr>
        <p:spPr>
          <a:xfrm>
            <a:off x="990600" y="6508750"/>
            <a:ext cx="2743200" cy="365125"/>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200" kern="1200">
                <a:solidFill>
                  <a:schemeClr val="bg1">
                    <a:lumMod val="65000"/>
                  </a:schemeClr>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8DECA7-36F6-428A-A8FD-744D4EDF090D}" type="datetimeFigureOut">
              <a:rPr lang="zh-CN" altLang="en-US" smtClean="0"/>
              <a:t>2021/4/13</a:t>
            </a:fld>
            <a:endParaRPr lang="zh-CN" altLang="en-US"/>
          </a:p>
        </p:txBody>
      </p:sp>
      <p:sp>
        <p:nvSpPr>
          <p:cNvPr id="17" name="灯片编号占位符 5"/>
          <p:cNvSpPr txBox="1"/>
          <p:nvPr/>
        </p:nvSpPr>
        <p:spPr>
          <a:xfrm>
            <a:off x="8763000" y="6508750"/>
            <a:ext cx="2743200" cy="3651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bg1">
                    <a:lumMod val="65000"/>
                  </a:schemeClr>
                </a:solidFill>
                <a:latin typeface="黑体" panose="02010609060101010101" pitchFamily="49" charset="-122"/>
                <a:ea typeface="黑体" panose="02010609060101010101" pitchFamily="49"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942C9C-4F0F-4144-B357-9AEF03161A44}" type="slidenum">
              <a:rPr lang="zh-CN" altLang="en-US" smtClean="0"/>
              <a:t>‹#›</a:t>
            </a:fld>
            <a:endParaRPr lang="zh-CN" altLang="en-US"/>
          </a:p>
        </p:txBody>
      </p:sp>
      <p:sp>
        <p:nvSpPr>
          <p:cNvPr id="2" name="标题 1"/>
          <p:cNvSpPr>
            <a:spLocks noGrp="1"/>
          </p:cNvSpPr>
          <p:nvPr>
            <p:ph type="title" hasCustomPrompt="1"/>
          </p:nvPr>
        </p:nvSpPr>
        <p:spPr>
          <a:xfrm>
            <a:off x="1739457" y="2335896"/>
            <a:ext cx="8713087" cy="1325563"/>
          </a:xfrm>
        </p:spPr>
        <p:txBody>
          <a:bodyPr>
            <a:normAutofit/>
          </a:bodyPr>
          <a:lstStyle>
            <a:lvl1pPr algn="ctr">
              <a:defRPr sz="8000" b="1">
                <a:solidFill>
                  <a:schemeClr val="tx1"/>
                </a:solidFill>
              </a:defRPr>
            </a:lvl1pPr>
          </a:lstStyle>
          <a:p>
            <a:r>
              <a:rPr lang="zh-CN" altLang="en-US" dirty="0"/>
              <a:t>单击此处编辑标题</a:t>
            </a:r>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0942C9C-4F0F-4144-B357-9AEF03161A44}" type="slidenum">
              <a:rPr lang="zh-CN" altLang="en-US" smtClean="0"/>
              <a:t>‹#›</a:t>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0942C9C-4F0F-4144-B357-9AEF03161A44}" type="slidenum">
              <a:rPr lang="zh-CN" altLang="en-US" smtClean="0"/>
              <a:t>‹#›</a:t>
            </a:fld>
            <a:endParaRPr lang="zh-CN" altLang="en-US"/>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72"/>
          <a:stretch>
            <a:fillRect/>
          </a:stretch>
        </p:blipFill>
        <p:spPr bwMode="auto">
          <a:xfrm>
            <a:off x="74428" y="5552969"/>
            <a:ext cx="5538302" cy="130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defRPr sz="4400"/>
            </a:lvl1pPr>
          </a:lstStyle>
          <a:p>
            <a:r>
              <a:rPr lang="zh-CN" altLang="en-US" dirty="0"/>
              <a:t>单击此处编辑母版标题样式</a:t>
            </a:r>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125482"/>
            <a:ext cx="4165200" cy="3735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pic>
        <p:nvPicPr>
          <p:cNvPr id="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72"/>
          <a:stretch>
            <a:fillRect/>
          </a:stretch>
        </p:blipFill>
        <p:spPr bwMode="auto">
          <a:xfrm>
            <a:off x="74428" y="5552969"/>
            <a:ext cx="5538302" cy="13046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82334" y="365125"/>
            <a:ext cx="1071465" cy="5811838"/>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199" y="365125"/>
            <a:ext cx="9266853"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5.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ags" Target="../tags/tag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65000"/>
                  </a:schemeClr>
                </a:solidFill>
                <a:latin typeface="黑体" panose="02010609060101010101" pitchFamily="49" charset="-122"/>
                <a:ea typeface="黑体" panose="02010609060101010101" pitchFamily="49" charset="-122"/>
              </a:defRPr>
            </a:lvl1pPr>
          </a:lstStyle>
          <a:p>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65000"/>
                  </a:schemeClr>
                </a:solidFill>
                <a:latin typeface="黑体" panose="02010609060101010101" pitchFamily="49" charset="-122"/>
                <a:ea typeface="黑体" panose="02010609060101010101" pitchFamily="49"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bg1">
                    <a:lumMod val="65000"/>
                  </a:schemeClr>
                </a:solidFill>
                <a:latin typeface="黑体" panose="02010609060101010101" pitchFamily="49" charset="-122"/>
                <a:ea typeface="黑体" panose="02010609060101010101" pitchFamily="49" charset="-122"/>
              </a:defRPr>
            </a:lvl1pPr>
          </a:lstStyle>
          <a:p>
            <a:fld id="{C0942C9C-4F0F-4144-B357-9AEF03161A44}" type="slidenum">
              <a:rPr lang="zh-CN" altLang="en-US" smtClean="0"/>
              <a:t>‹#›</a:t>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e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65000"/>
                  </a:schemeClr>
                </a:solidFill>
                <a:latin typeface="黑体" panose="02010609060101010101" pitchFamily="49" charset="-122"/>
                <a:ea typeface="黑体" panose="02010609060101010101" pitchFamily="49" charset="-122"/>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65000"/>
                  </a:schemeClr>
                </a:solidFill>
                <a:latin typeface="黑体" panose="02010609060101010101" pitchFamily="49" charset="-122"/>
                <a:ea typeface="黑体" panose="02010609060101010101" pitchFamily="49" charset="-122"/>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bg1">
                    <a:lumMod val="65000"/>
                  </a:schemeClr>
                </a:solidFill>
                <a:latin typeface="黑体" panose="02010609060101010101" pitchFamily="49" charset="-122"/>
                <a:ea typeface="黑体" panose="02010609060101010101" pitchFamily="49" charset="-122"/>
              </a:defRPr>
            </a:lvl1pPr>
          </a:lstStyle>
          <a:p>
            <a:fld id="{2FE2FF4F-6A3D-4B2D-984E-BF75627003DD}" type="slidenum">
              <a:rPr lang="zh-CN" altLang="en-US" smtClean="0"/>
              <a:t>‹#›</a:t>
            </a:fld>
            <a:endParaRPr lang="zh-CN" altLang="en-US"/>
          </a:p>
        </p:txBody>
      </p:sp>
      <p:sp>
        <p:nvSpPr>
          <p:cNvPr id="7"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e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8.xml"/><Relationship Id="rId7" Type="http://schemas.openxmlformats.org/officeDocument/2006/relationships/slideLayout" Target="../slideLayouts/slideLayout1.xml"/><Relationship Id="rId2" Type="http://schemas.openxmlformats.org/officeDocument/2006/relationships/tags" Target="../tags/tag7.xml"/><Relationship Id="rId1" Type="http://schemas.openxmlformats.org/officeDocument/2006/relationships/themeOverride" Target="../theme/themeOverride1.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4" Type="http://schemas.microsoft.com/office/2007/relationships/hdphoto" Target="../media/hdphoto8.wdp"/></Relationships>
</file>

<file path=ppt/slides/_rels/slide11.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29.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12.xml"/><Relationship Id="rId5" Type="http://schemas.openxmlformats.org/officeDocument/2006/relationships/tags" Target="../tags/tag55.xml"/><Relationship Id="rId4" Type="http://schemas.openxmlformats.org/officeDocument/2006/relationships/tags" Target="../tags/tag5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8.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tags" Target="../tags/tag61.xml"/><Relationship Id="rId7" Type="http://schemas.openxmlformats.org/officeDocument/2006/relationships/image" Target="../media/image36.png"/><Relationship Id="rId12" Type="http://schemas.microsoft.com/office/2007/relationships/hdphoto" Target="../media/hdphoto11.wdp"/><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Layout" Target="../slideLayouts/slideLayout12.xml"/><Relationship Id="rId11" Type="http://schemas.openxmlformats.org/officeDocument/2006/relationships/image" Target="../media/image38.png"/><Relationship Id="rId5" Type="http://schemas.openxmlformats.org/officeDocument/2006/relationships/tags" Target="../tags/tag63.xml"/><Relationship Id="rId10" Type="http://schemas.microsoft.com/office/2007/relationships/hdphoto" Target="../media/hdphoto10.wdp"/><Relationship Id="rId4" Type="http://schemas.openxmlformats.org/officeDocument/2006/relationships/tags" Target="../tags/tag62.xml"/><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tags" Target="../tags/tag64.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7.xml"/><Relationship Id="rId1" Type="http://schemas.openxmlformats.org/officeDocument/2006/relationships/tags" Target="../tags/tag65.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tags" Target="../tags/tag66.xml"/></Relationships>
</file>

<file path=ppt/slides/_rels/slide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tags" Target="../tags/tag23.xml"/><Relationship Id="rId17" Type="http://schemas.openxmlformats.org/officeDocument/2006/relationships/notesSlide" Target="../notesSlides/notesSlide2.xml"/><Relationship Id="rId2" Type="http://schemas.openxmlformats.org/officeDocument/2006/relationships/tags" Target="../tags/tag13.xml"/><Relationship Id="rId16" Type="http://schemas.openxmlformats.org/officeDocument/2006/relationships/slideLayout" Target="../slideLayouts/slideLayout7.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tags" Target="../tags/tag22.xml"/><Relationship Id="rId5" Type="http://schemas.openxmlformats.org/officeDocument/2006/relationships/tags" Target="../tags/tag16.xml"/><Relationship Id="rId15" Type="http://schemas.openxmlformats.org/officeDocument/2006/relationships/tags" Target="../tags/tag26.xml"/><Relationship Id="rId10" Type="http://schemas.openxmlformats.org/officeDocument/2006/relationships/tags" Target="../tags/tag21.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tags" Target="../tags/tag2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68.xml"/><Relationship Id="rId1" Type="http://schemas.openxmlformats.org/officeDocument/2006/relationships/tags" Target="../tags/tag67.xml"/><Relationship Id="rId4"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4.jpeg"/><Relationship Id="rId4" Type="http://schemas.openxmlformats.org/officeDocument/2006/relationships/tags" Target="../tags/tag30.xml"/><Relationship Id="rId9"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37.xml"/><Relationship Id="rId7"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43.xml"/><Relationship Id="rId7" Type="http://schemas.microsoft.com/office/2007/relationships/hdphoto" Target="../media/hdphoto3.wdp"/><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6.png"/><Relationship Id="rId5" Type="http://schemas.openxmlformats.org/officeDocument/2006/relationships/slideLayout" Target="../slideLayouts/slideLayout2.xml"/><Relationship Id="rId4" Type="http://schemas.openxmlformats.org/officeDocument/2006/relationships/tags" Target="../tags/tag44.xml"/><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7.xml"/><Relationship Id="rId7" Type="http://schemas.openxmlformats.org/officeDocument/2006/relationships/image" Target="../media/image18.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12.xml"/><Relationship Id="rId5" Type="http://schemas.openxmlformats.org/officeDocument/2006/relationships/tags" Target="../tags/tag49.xml"/><Relationship Id="rId4" Type="http://schemas.openxmlformats.org/officeDocument/2006/relationships/tags" Target="../tags/tag4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50.xml"/><Relationship Id="rId6" Type="http://schemas.microsoft.com/office/2007/relationships/hdphoto" Target="../media/hdphoto6.wdp"/><Relationship Id="rId5" Type="http://schemas.openxmlformats.org/officeDocument/2006/relationships/image" Target="../media/image25.png"/><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3"/>
            </p:custDataLst>
          </p:nvPr>
        </p:nvSpPr>
        <p:spPr>
          <a:xfrm>
            <a:off x="319177" y="1102996"/>
            <a:ext cx="11274725" cy="1769780"/>
          </a:xfrm>
        </p:spPr>
        <p:txBody>
          <a:bodyPr>
            <a:normAutofit/>
          </a:bodyPr>
          <a:lstStyle/>
          <a:p>
            <a:r>
              <a:rPr lang="zh-CN" altLang="en-US" sz="4400" dirty="0">
                <a:latin typeface="微软雅黑" panose="020B0503020204020204" charset="-122"/>
                <a:ea typeface="微软雅黑" panose="020B0503020204020204" charset="-122"/>
              </a:rPr>
              <a:t>跟随党的脚步</a:t>
            </a:r>
            <a:r>
              <a:rPr lang="en-US" altLang="zh-CN" sz="4400" dirty="0">
                <a:latin typeface="微软雅黑" panose="020B0503020204020204" charset="-122"/>
                <a:ea typeface="微软雅黑" panose="020B0503020204020204" charset="-122"/>
              </a:rPr>
              <a:t> </a:t>
            </a:r>
            <a:r>
              <a:rPr lang="zh-CN" altLang="en-US" sz="4400" dirty="0">
                <a:latin typeface="微软雅黑" panose="020B0503020204020204" charset="-122"/>
                <a:ea typeface="微软雅黑" panose="020B0503020204020204" charset="-122"/>
              </a:rPr>
              <a:t>重温建党历程</a:t>
            </a:r>
          </a:p>
        </p:txBody>
      </p:sp>
      <p:sp>
        <p:nvSpPr>
          <p:cNvPr id="3" name="TextBox 2"/>
          <p:cNvSpPr txBox="1"/>
          <p:nvPr>
            <p:custDataLst>
              <p:tags r:id="rId4"/>
            </p:custDataLst>
          </p:nvPr>
        </p:nvSpPr>
        <p:spPr>
          <a:xfrm>
            <a:off x="733425" y="2749315"/>
            <a:ext cx="10839449" cy="1938020"/>
          </a:xfrm>
          <a:prstGeom prst="rect">
            <a:avLst/>
          </a:prstGeom>
          <a:noFill/>
        </p:spPr>
        <p:txBody>
          <a:bodyPr wrap="square" rtlCol="0">
            <a:spAutoFit/>
          </a:bodyPr>
          <a:lstStyle/>
          <a:p>
            <a:pPr algn="ctr"/>
            <a:r>
              <a:rPr lang="zh-CN" altLang="en-US" sz="2400" b="1" dirty="0" smtClean="0">
                <a:solidFill>
                  <a:srgbClr val="002060"/>
                </a:solidFill>
              </a:rPr>
              <a:t>会计系</a:t>
            </a:r>
            <a:r>
              <a:rPr lang="en-US" altLang="zh-CN" sz="2400" b="1" dirty="0" smtClean="0">
                <a:solidFill>
                  <a:srgbClr val="002060"/>
                </a:solidFill>
              </a:rPr>
              <a:t>2019</a:t>
            </a:r>
            <a:r>
              <a:rPr lang="zh-CN" altLang="en-US" sz="2400" b="1" dirty="0" smtClean="0">
                <a:solidFill>
                  <a:srgbClr val="002060"/>
                </a:solidFill>
              </a:rPr>
              <a:t>级会计学</a:t>
            </a:r>
            <a:r>
              <a:rPr lang="en-US" altLang="zh-CN" sz="2400" b="1" dirty="0" smtClean="0">
                <a:solidFill>
                  <a:srgbClr val="002060"/>
                </a:solidFill>
              </a:rPr>
              <a:t>2</a:t>
            </a:r>
            <a:r>
              <a:rPr lang="zh-CN" altLang="en-US" sz="2400" b="1" dirty="0" smtClean="0">
                <a:solidFill>
                  <a:srgbClr val="002060"/>
                </a:solidFill>
              </a:rPr>
              <a:t>班</a:t>
            </a:r>
            <a:endParaRPr lang="en-US" altLang="zh-CN" sz="2400" b="1" dirty="0" smtClean="0">
              <a:solidFill>
                <a:srgbClr val="002060"/>
              </a:solidFill>
            </a:endParaRPr>
          </a:p>
          <a:p>
            <a:r>
              <a:rPr lang="zh-CN" altLang="en-US" sz="2400" b="1" dirty="0" smtClean="0">
                <a:solidFill>
                  <a:srgbClr val="0070C0"/>
                </a:solidFill>
              </a:rPr>
              <a:t>王品哲　</a:t>
            </a:r>
            <a:r>
              <a:rPr lang="en-US" altLang="zh-CN" sz="2400" b="1" dirty="0" smtClean="0">
                <a:solidFill>
                  <a:srgbClr val="0070C0"/>
                </a:solidFill>
              </a:rPr>
              <a:t>19101236</a:t>
            </a:r>
            <a:r>
              <a:rPr lang="zh-CN" altLang="en-US" sz="2400" b="1" dirty="0" smtClean="0">
                <a:solidFill>
                  <a:srgbClr val="0070C0"/>
                </a:solidFill>
              </a:rPr>
              <a:t>　　　　戴相泽　</a:t>
            </a:r>
            <a:r>
              <a:rPr lang="en-US" altLang="zh-CN" sz="2400" b="1" dirty="0" smtClean="0">
                <a:solidFill>
                  <a:srgbClr val="0070C0"/>
                </a:solidFill>
              </a:rPr>
              <a:t>19101232</a:t>
            </a:r>
            <a:r>
              <a:rPr lang="zh-CN" altLang="en-US" sz="2400" b="1" dirty="0" smtClean="0">
                <a:solidFill>
                  <a:srgbClr val="0070C0"/>
                </a:solidFill>
              </a:rPr>
              <a:t>　　　　　肖皓文　</a:t>
            </a:r>
            <a:r>
              <a:rPr lang="en-US" altLang="zh-CN" sz="2400" b="1" dirty="0" smtClean="0">
                <a:solidFill>
                  <a:srgbClr val="0070C0"/>
                </a:solidFill>
              </a:rPr>
              <a:t>19601239</a:t>
            </a:r>
          </a:p>
          <a:p>
            <a:r>
              <a:rPr lang="zh-CN" altLang="en-US" sz="2400" b="1" dirty="0" smtClean="0">
                <a:solidFill>
                  <a:srgbClr val="0070C0"/>
                </a:solidFill>
              </a:rPr>
              <a:t>章晋鸣　</a:t>
            </a:r>
            <a:r>
              <a:rPr lang="en-US" altLang="zh-CN" sz="2400" b="1" dirty="0" smtClean="0">
                <a:solidFill>
                  <a:srgbClr val="0070C0"/>
                </a:solidFill>
              </a:rPr>
              <a:t>19101239</a:t>
            </a:r>
            <a:r>
              <a:rPr lang="zh-CN" altLang="en-US" sz="2400" b="1" dirty="0" smtClean="0">
                <a:solidFill>
                  <a:srgbClr val="0070C0"/>
                </a:solidFill>
              </a:rPr>
              <a:t>　　　　李轲帆　</a:t>
            </a:r>
            <a:r>
              <a:rPr lang="en-US" altLang="zh-CN" sz="2400" b="1" dirty="0" smtClean="0">
                <a:solidFill>
                  <a:srgbClr val="0070C0"/>
                </a:solidFill>
              </a:rPr>
              <a:t>19101234</a:t>
            </a:r>
            <a:r>
              <a:rPr lang="zh-CN" altLang="en-US" sz="2400" b="1" dirty="0" smtClean="0">
                <a:solidFill>
                  <a:srgbClr val="0070C0"/>
                </a:solidFill>
              </a:rPr>
              <a:t>　　　　　</a:t>
            </a:r>
            <a:endParaRPr lang="en-US" altLang="zh-CN" sz="2400" b="1" dirty="0" smtClean="0">
              <a:solidFill>
                <a:srgbClr val="0070C0"/>
              </a:solidFill>
            </a:endParaRPr>
          </a:p>
          <a:p>
            <a:endParaRPr lang="en-US" altLang="zh-CN" sz="2400" b="1" dirty="0" smtClean="0"/>
          </a:p>
          <a:p>
            <a:pPr algn="ctr"/>
            <a:fld id="{C1605762-54FE-4C0D-B5F5-AAAA847643CB}" type="datetime2">
              <a:rPr lang="zh-CN" altLang="en-US" sz="2400" b="1" smtClean="0"/>
              <a:t>2021年4月13日</a:t>
            </a:fld>
            <a:endParaRPr lang="zh-CN" altLang="en-US" sz="2400" b="1" dirty="0"/>
          </a:p>
        </p:txBody>
      </p:sp>
      <p:sp>
        <p:nvSpPr>
          <p:cNvPr id="4" name="灯片编号占位符 3"/>
          <p:cNvSpPr>
            <a:spLocks noGrp="1"/>
          </p:cNvSpPr>
          <p:nvPr>
            <p:ph type="sldNum" sz="quarter" idx="12"/>
            <p:custDataLst>
              <p:tags r:id="rId5"/>
            </p:custDataLst>
          </p:nvPr>
        </p:nvSpPr>
        <p:spPr/>
        <p:txBody>
          <a:bodyPr/>
          <a:lstStyle/>
          <a:p>
            <a:fld id="{C0942C9C-4F0F-4144-B357-9AEF03161A44}" type="slidenum">
              <a:rPr lang="zh-CN" altLang="en-US" smtClean="0"/>
              <a:t>1</a:t>
            </a:fld>
            <a:endParaRPr lang="zh-CN" altLang="en-US"/>
          </a:p>
        </p:txBody>
      </p:sp>
      <p:sp>
        <p:nvSpPr>
          <p:cNvPr id="5" name="标题 1"/>
          <p:cNvSpPr txBox="1"/>
          <p:nvPr>
            <p:custDataLst>
              <p:tags r:id="rId6"/>
            </p:custDataLst>
          </p:nvPr>
        </p:nvSpPr>
        <p:spPr>
          <a:xfrm>
            <a:off x="309652" y="0"/>
            <a:ext cx="11274725" cy="1076325"/>
          </a:xfrm>
          <a:prstGeom prst="rect">
            <a:avLst/>
          </a:prstGeom>
        </p:spPr>
        <p:txBody>
          <a:bodyPr vert="horz" lIns="91440" tIns="45720" rIns="91440" bIns="45720" rtlCol="0" anchor="ctr">
            <a:normAutofit/>
          </a:bodyPr>
          <a:lstStyle/>
          <a:p>
            <a:pPr lvl="0" algn="ctr">
              <a:lnSpc>
                <a:spcPct val="90000"/>
              </a:lnSpc>
              <a:spcBef>
                <a:spcPct val="0"/>
              </a:spcBef>
            </a:pPr>
            <a:r>
              <a:rPr lang="zh-CN" altLang="en-US" sz="2400" b="1" spc="300" dirty="0" smtClean="0">
                <a:latin typeface="微软雅黑" panose="020B0503020204020204" charset="-122"/>
                <a:ea typeface="微软雅黑" panose="020B0503020204020204" charset="-122"/>
                <a:cs typeface="+mj-cs"/>
              </a:rPr>
              <a:t>马克思主义学院“一课一品”中国共产党成立</a:t>
            </a:r>
            <a:r>
              <a:rPr lang="en-US" altLang="zh-CN" sz="2400" b="1" spc="300" dirty="0" smtClean="0">
                <a:latin typeface="微软雅黑" panose="020B0503020204020204" charset="-122"/>
                <a:ea typeface="微软雅黑" panose="020B0503020204020204" charset="-122"/>
                <a:cs typeface="+mj-cs"/>
              </a:rPr>
              <a:t>100</a:t>
            </a:r>
            <a:r>
              <a:rPr lang="zh-CN" altLang="en-US" sz="2400" b="1" spc="300" dirty="0" smtClean="0">
                <a:latin typeface="微软雅黑" panose="020B0503020204020204" charset="-122"/>
                <a:ea typeface="微软雅黑" panose="020B0503020204020204" charset="-122"/>
                <a:cs typeface="+mj-cs"/>
              </a:rPr>
              <a:t>周年学生读党史活动</a:t>
            </a:r>
            <a:endParaRPr kumimoji="0" lang="zh-CN" altLang="en-US" sz="2400" b="1" i="0" u="none" strike="noStrike" kern="1200" cap="none" spc="300" normalizeH="0" baseline="0" noProof="0" dirty="0">
              <a:ln>
                <a:noFill/>
              </a:ln>
              <a:solidFill>
                <a:schemeClr val="tx1"/>
              </a:solidFill>
              <a:effectLst/>
              <a:uLnTx/>
              <a:uFillTx/>
              <a:latin typeface="微软雅黑" panose="020B0503020204020204" charset="-122"/>
              <a:ea typeface="微软雅黑" panose="020B0503020204020204" charset="-122"/>
              <a:cs typeface="+mj-cs"/>
            </a:endParaRPr>
          </a:p>
        </p:txBody>
      </p:sp>
    </p:spTree>
    <p:custDataLst>
      <p:tags r:id="rId2"/>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0942C9C-4F0F-4144-B357-9AEF03161A44}" type="slidenum">
              <a:rPr lang="zh-CN" altLang="en-US" smtClean="0"/>
              <a:t>10</a:t>
            </a:fld>
            <a:endParaRPr lang="zh-CN" altLang="en-US"/>
          </a:p>
        </p:txBody>
      </p:sp>
      <p:sp>
        <p:nvSpPr>
          <p:cNvPr id="13" name="矩形 12"/>
          <p:cNvSpPr>
            <a:spLocks noChangeAspect="1"/>
          </p:cNvSpPr>
          <p:nvPr/>
        </p:nvSpPr>
        <p:spPr>
          <a:xfrm>
            <a:off x="802164" y="353087"/>
            <a:ext cx="10729912" cy="846399"/>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35" b="1" dirty="0">
                <a:solidFill>
                  <a:srgbClr val="FFF8E6"/>
                </a:solidFill>
                <a:latin typeface="微软雅黑" panose="020B0503020204020204" charset="-122"/>
                <a:ea typeface="微软雅黑" panose="020B0503020204020204" charset="-122"/>
              </a:rPr>
              <a:t>中国共产党第四次全国代表大会</a:t>
            </a:r>
          </a:p>
        </p:txBody>
      </p:sp>
      <p:pic>
        <p:nvPicPr>
          <p:cNvPr id="3" name="图片 2"/>
          <p:cNvPicPr>
            <a:picLocks noChangeAspect="1"/>
          </p:cNvPicPr>
          <p:nvPr/>
        </p:nvPicPr>
        <p:blipFill>
          <a:blip r:embed="rId2"/>
          <a:stretch>
            <a:fillRect/>
          </a:stretch>
        </p:blipFill>
        <p:spPr>
          <a:xfrm>
            <a:off x="802005" y="1462405"/>
            <a:ext cx="5397500" cy="3658870"/>
          </a:xfrm>
          <a:prstGeom prst="rect">
            <a:avLst/>
          </a:prstGeom>
          <a:ln w="38100">
            <a:solidFill>
              <a:schemeClr val="tx1"/>
            </a:solidFill>
          </a:ln>
        </p:spPr>
      </p:pic>
      <p:sp>
        <p:nvSpPr>
          <p:cNvPr id="9" name="矩形 8"/>
          <p:cNvSpPr/>
          <p:nvPr/>
        </p:nvSpPr>
        <p:spPr>
          <a:xfrm>
            <a:off x="6856730" y="1462405"/>
            <a:ext cx="4675505" cy="706755"/>
          </a:xfrm>
          <a:prstGeom prst="rect">
            <a:avLst/>
          </a:prstGeom>
          <a:solidFill>
            <a:schemeClr val="tx1"/>
          </a:solidFill>
        </p:spPr>
        <p:txBody>
          <a:bodyPr wrap="square">
            <a:spAutoFit/>
          </a:bodyPr>
          <a:lstStyle/>
          <a:p>
            <a:pPr algn="ctr">
              <a:lnSpc>
                <a:spcPts val="2400"/>
              </a:lnSpc>
            </a:pPr>
            <a:r>
              <a:rPr lang="zh-CN" altLang="en-US" sz="1865" b="1" dirty="0">
                <a:solidFill>
                  <a:schemeClr val="bg1"/>
                </a:solidFill>
                <a:latin typeface="微软雅黑" panose="020B0503020204020204" charset="-122"/>
                <a:ea typeface="微软雅黑" panose="020B0503020204020204" charset="-122"/>
              </a:rPr>
              <a:t>时间：</a:t>
            </a:r>
            <a:r>
              <a:rPr lang="en-US" altLang="zh-CN" sz="1865" b="1" dirty="0">
                <a:solidFill>
                  <a:schemeClr val="bg1"/>
                </a:solidFill>
                <a:latin typeface="微软雅黑" panose="020B0503020204020204" charset="-122"/>
                <a:ea typeface="微软雅黑" panose="020B0503020204020204" charset="-122"/>
              </a:rPr>
              <a:t>1925</a:t>
            </a:r>
            <a:r>
              <a:rPr lang="zh-CN" altLang="en-US" sz="1865" b="1" dirty="0">
                <a:solidFill>
                  <a:schemeClr val="bg1"/>
                </a:solidFill>
                <a:latin typeface="微软雅黑" panose="020B0503020204020204" charset="-122"/>
                <a:ea typeface="微软雅黑" panose="020B0503020204020204" charset="-122"/>
              </a:rPr>
              <a:t>年</a:t>
            </a:r>
            <a:r>
              <a:rPr lang="en-US" altLang="zh-CN" sz="1865" b="1" dirty="0">
                <a:solidFill>
                  <a:schemeClr val="bg1"/>
                </a:solidFill>
                <a:latin typeface="微软雅黑" panose="020B0503020204020204" charset="-122"/>
                <a:ea typeface="微软雅黑" panose="020B0503020204020204" charset="-122"/>
              </a:rPr>
              <a:t>1</a:t>
            </a:r>
            <a:r>
              <a:rPr lang="zh-CN" altLang="en-US" sz="1865" b="1" dirty="0">
                <a:solidFill>
                  <a:schemeClr val="bg1"/>
                </a:solidFill>
                <a:latin typeface="微软雅黑" panose="020B0503020204020204" charset="-122"/>
                <a:ea typeface="微软雅黑" panose="020B0503020204020204" charset="-122"/>
              </a:rPr>
              <a:t>月</a:t>
            </a:r>
            <a:r>
              <a:rPr lang="en-US" altLang="zh-CN" sz="1865" b="1" dirty="0">
                <a:solidFill>
                  <a:schemeClr val="bg1"/>
                </a:solidFill>
                <a:latin typeface="微软雅黑" panose="020B0503020204020204" charset="-122"/>
                <a:ea typeface="微软雅黑" panose="020B0503020204020204" charset="-122"/>
              </a:rPr>
              <a:t>11</a:t>
            </a:r>
            <a:r>
              <a:rPr lang="zh-CN" altLang="en-US" sz="1865" b="1" dirty="0">
                <a:solidFill>
                  <a:schemeClr val="bg1"/>
                </a:solidFill>
                <a:latin typeface="微软雅黑" panose="020B0503020204020204" charset="-122"/>
                <a:ea typeface="微软雅黑" panose="020B0503020204020204" charset="-122"/>
              </a:rPr>
              <a:t>日</a:t>
            </a:r>
            <a:r>
              <a:rPr lang="en-US" altLang="zh-CN" sz="1865" b="1" dirty="0">
                <a:solidFill>
                  <a:schemeClr val="bg1"/>
                </a:solidFill>
                <a:latin typeface="微软雅黑" panose="020B0503020204020204" charset="-122"/>
                <a:ea typeface="微软雅黑" panose="020B0503020204020204" charset="-122"/>
              </a:rPr>
              <a:t>—22</a:t>
            </a:r>
            <a:r>
              <a:rPr lang="zh-CN" altLang="en-US" sz="1865" b="1" dirty="0">
                <a:solidFill>
                  <a:schemeClr val="bg1"/>
                </a:solidFill>
                <a:latin typeface="微软雅黑" panose="020B0503020204020204" charset="-122"/>
                <a:ea typeface="微软雅黑" panose="020B0503020204020204" charset="-122"/>
              </a:rPr>
              <a:t>日</a:t>
            </a:r>
            <a:endParaRPr lang="en-US" altLang="zh-CN" sz="1865" b="1" dirty="0">
              <a:solidFill>
                <a:schemeClr val="bg1"/>
              </a:solidFill>
              <a:latin typeface="微软雅黑" panose="020B0503020204020204" charset="-122"/>
              <a:ea typeface="微软雅黑" panose="020B0503020204020204" charset="-122"/>
            </a:endParaRPr>
          </a:p>
          <a:p>
            <a:pPr algn="ctr">
              <a:lnSpc>
                <a:spcPts val="2400"/>
              </a:lnSpc>
            </a:pPr>
            <a:r>
              <a:rPr lang="zh-CN" altLang="en-US" sz="1865" b="1" dirty="0">
                <a:solidFill>
                  <a:schemeClr val="bg1"/>
                </a:solidFill>
                <a:latin typeface="微软雅黑" panose="020B0503020204020204" charset="-122"/>
                <a:ea typeface="微软雅黑" panose="020B0503020204020204" charset="-122"/>
              </a:rPr>
              <a:t>地点：上海</a:t>
            </a:r>
          </a:p>
        </p:txBody>
      </p:sp>
      <p:pic>
        <p:nvPicPr>
          <p:cNvPr id="11" name="图片 10"/>
          <p:cNvPicPr>
            <a:picLocks noChangeAspect="1"/>
          </p:cNvPicPr>
          <p:nvPr/>
        </p:nvPicPr>
        <p:blipFill rotWithShape="1">
          <a:blip r:embed="rId3" cstate="email">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a:stretch>
            <a:fillRect/>
          </a:stretch>
        </p:blipFill>
        <p:spPr>
          <a:xfrm>
            <a:off x="6978650" y="2434590"/>
            <a:ext cx="4375150" cy="2686685"/>
          </a:xfrm>
          <a:prstGeom prst="rect">
            <a:avLst/>
          </a:prstGeom>
          <a:ln w="3810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2" presetClass="entr" presetSubtype="4"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750"/>
                                        <p:tgtEl>
                                          <p:spTgt spid="9"/>
                                        </p:tgtEl>
                                        <p:attrNameLst>
                                          <p:attrName>ppt_y</p:attrName>
                                        </p:attrNameLst>
                                      </p:cBhvr>
                                      <p:tavLst>
                                        <p:tav tm="0">
                                          <p:val>
                                            <p:strVal val="#ppt_y+#ppt_h*1.125000"/>
                                          </p:val>
                                        </p:tav>
                                        <p:tav tm="100000">
                                          <p:val>
                                            <p:strVal val="#ppt_y"/>
                                          </p:val>
                                        </p:tav>
                                      </p:tavLst>
                                    </p:anim>
                                    <p:animEffect transition="in" filter="wipe(up)">
                                      <p:cBhvr>
                                        <p:cTn id="13" dur="750"/>
                                        <p:tgtEl>
                                          <p:spTgt spid="9"/>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9"/>
          <p:cNvSpPr>
            <a:spLocks noChangeShapeType="1"/>
          </p:cNvSpPr>
          <p:nvPr>
            <p:custDataLst>
              <p:tags r:id="rId2"/>
            </p:custDataLst>
          </p:nvPr>
        </p:nvSpPr>
        <p:spPr bwMode="auto">
          <a:xfrm>
            <a:off x="1645982" y="1319140"/>
            <a:ext cx="9144000" cy="0"/>
          </a:xfrm>
          <a:prstGeom prst="line">
            <a:avLst/>
          </a:prstGeom>
          <a:noFill/>
          <a:ln w="28575">
            <a:solidFill>
              <a:srgbClr val="000000"/>
            </a:solidFill>
            <a:round/>
          </a:ln>
          <a:effectLst/>
        </p:spPr>
        <p:txBody>
          <a:bodyPr/>
          <a:lstStyle/>
          <a:p>
            <a:pPr algn="ctr" eaLnBrk="1" hangingPunct="1">
              <a:lnSpc>
                <a:spcPct val="120000"/>
              </a:lnSpc>
              <a:spcAft>
                <a:spcPct val="30000"/>
              </a:spcAft>
              <a:defRPr/>
            </a:pPr>
            <a:endParaRPr lang="zh-CN" altLang="en-US">
              <a:effectLst>
                <a:outerShdw blurRad="38100" dist="38100" dir="2700000" algn="tl">
                  <a:srgbClr val="000000">
                    <a:alpha val="43137"/>
                  </a:srgbClr>
                </a:outerShdw>
              </a:effectLst>
              <a:latin typeface="Times New Roman" panose="02020603050405020304" pitchFamily="18" charset="0"/>
            </a:endParaRPr>
          </a:p>
        </p:txBody>
      </p:sp>
      <p:sp>
        <p:nvSpPr>
          <p:cNvPr id="4" name="标题 5"/>
          <p:cNvSpPr txBox="1"/>
          <p:nvPr>
            <p:custDataLst>
              <p:tags r:id="rId3"/>
            </p:custDataLst>
          </p:nvPr>
        </p:nvSpPr>
        <p:spPr>
          <a:xfrm>
            <a:off x="274176" y="442595"/>
            <a:ext cx="11887200" cy="876300"/>
          </a:xfrm>
          <a:prstGeom prst="rect">
            <a:avLst/>
          </a:prstGeom>
        </p:spPr>
        <p:txBody>
          <a:bodyPr>
            <a:noAutofit/>
          </a:bodyPr>
          <a:lstStyle/>
          <a:p>
            <a:pPr algn="ctr"/>
            <a:r>
              <a:rPr lang="zh-CN" altLang="en-US" sz="3600" b="1" dirty="0" smtClean="0">
                <a:effectLst>
                  <a:outerShdw blurRad="38100" dist="19050" dir="2700000" algn="tl" rotWithShape="0">
                    <a:schemeClr val="dk1">
                      <a:alpha val="40000"/>
                    </a:schemeClr>
                  </a:outerShdw>
                </a:effectLst>
                <a:latin typeface="方正粗黑宋简体" pitchFamily="2" charset="-122"/>
                <a:ea typeface="方正粗黑宋简体" pitchFamily="2" charset="-122"/>
                <a:cs typeface="+mj-cs"/>
                <a:sym typeface="+mn-ea"/>
              </a:rPr>
              <a:t>三、土地革命战争时期（1927年—1937年）</a:t>
            </a:r>
            <a:endParaRPr lang="zh-CN" altLang="en-US" sz="3600" b="1" dirty="0" smtClean="0">
              <a:ln w="22225">
                <a:solidFill>
                  <a:schemeClr val="accent2"/>
                </a:solidFill>
                <a:prstDash val="solid"/>
              </a:ln>
              <a:solidFill>
                <a:schemeClr val="accent2">
                  <a:lumMod val="40000"/>
                  <a:lumOff val="60000"/>
                </a:schemeClr>
              </a:solidFill>
              <a:effectLst/>
              <a:latin typeface="方正粗黑宋简体" pitchFamily="2" charset="-122"/>
              <a:ea typeface="方正粗黑宋简体" pitchFamily="2" charset="-122"/>
              <a:cs typeface="+mj-cs"/>
              <a:sym typeface="+mn-ea"/>
            </a:endParaRPr>
          </a:p>
        </p:txBody>
      </p:sp>
      <p:sp>
        <p:nvSpPr>
          <p:cNvPr id="5" name="灯片编号占位符 4"/>
          <p:cNvSpPr>
            <a:spLocks noGrp="1"/>
          </p:cNvSpPr>
          <p:nvPr>
            <p:ph type="sldNum" sz="quarter" idx="11"/>
            <p:custDataLst>
              <p:tags r:id="rId4"/>
            </p:custDataLst>
          </p:nvPr>
        </p:nvSpPr>
        <p:spPr>
          <a:xfrm>
            <a:off x="8651240" y="6316345"/>
            <a:ext cx="2743200" cy="365125"/>
          </a:xfrm>
        </p:spPr>
        <p:txBody>
          <a:bodyPr/>
          <a:lstStyle/>
          <a:p>
            <a:fld id="{ACED480A-B7D2-4A08-A412-0E67654CB8AA}" type="slidenum">
              <a:rPr lang="zh-CN" altLang="en-US" smtClean="0"/>
              <a:t>11</a:t>
            </a:fld>
            <a:endParaRPr lang="zh-CN" altLang="en-US"/>
          </a:p>
        </p:txBody>
      </p:sp>
      <p:sp>
        <p:nvSpPr>
          <p:cNvPr id="6" name="矩形 5"/>
          <p:cNvSpPr/>
          <p:nvPr>
            <p:custDataLst>
              <p:tags r:id="rId5"/>
            </p:custDataLst>
          </p:nvPr>
        </p:nvSpPr>
        <p:spPr>
          <a:xfrm>
            <a:off x="675324" y="2180216"/>
            <a:ext cx="10840032" cy="2158365"/>
          </a:xfrm>
          <a:prstGeom prst="rect">
            <a:avLst/>
          </a:prstGeom>
        </p:spPr>
        <p:txBody>
          <a:bodyPr wrap="square">
            <a:spAutoFit/>
          </a:bodyPr>
          <a:lstStyle/>
          <a:p>
            <a:pPr>
              <a:lnSpc>
                <a:spcPct val="140000"/>
              </a:lnSpc>
            </a:pPr>
            <a:r>
              <a:rPr lang="zh-CN" altLang="en-US" sz="2400" b="1" dirty="0" smtClean="0">
                <a:solidFill>
                  <a:srgbClr val="002060"/>
                </a:solidFill>
                <a:latin typeface="方正粗黑宋简体" pitchFamily="2" charset="-122"/>
                <a:ea typeface="方正粗黑宋简体" pitchFamily="2" charset="-122"/>
              </a:rPr>
              <a:t>　　</a:t>
            </a:r>
            <a:endParaRPr lang="en-US" sz="2400" b="1" dirty="0" smtClean="0">
              <a:solidFill>
                <a:srgbClr val="002060"/>
              </a:solidFill>
              <a:latin typeface="方正粗黑宋简体" pitchFamily="2" charset="-122"/>
              <a:ea typeface="方正粗黑宋简体" pitchFamily="2" charset="-122"/>
            </a:endParaRPr>
          </a:p>
          <a:p>
            <a:pPr>
              <a:lnSpc>
                <a:spcPct val="140000"/>
              </a:lnSpc>
            </a:pPr>
            <a:r>
              <a:rPr lang="zh-CN" altLang="en-US" sz="2400" b="1" dirty="0" smtClean="0">
                <a:solidFill>
                  <a:srgbClr val="002060"/>
                </a:solidFill>
                <a:latin typeface="方正粗黑宋简体" pitchFamily="2" charset="-122"/>
                <a:ea typeface="方正粗黑宋简体" pitchFamily="2" charset="-122"/>
              </a:rPr>
              <a:t>　　</a:t>
            </a:r>
            <a:endParaRPr lang="en-US" altLang="zh-CN" sz="2400" b="1" dirty="0" smtClean="0">
              <a:solidFill>
                <a:srgbClr val="002060"/>
              </a:solidFill>
              <a:latin typeface="方正粗黑宋简体" pitchFamily="2" charset="-122"/>
              <a:ea typeface="方正粗黑宋简体" pitchFamily="2" charset="-122"/>
            </a:endParaRPr>
          </a:p>
          <a:p>
            <a:pPr>
              <a:lnSpc>
                <a:spcPct val="140000"/>
              </a:lnSpc>
            </a:pPr>
            <a:r>
              <a:rPr lang="zh-CN" altLang="en-US" sz="2400" b="1" dirty="0" smtClean="0">
                <a:solidFill>
                  <a:srgbClr val="002060"/>
                </a:solidFill>
                <a:latin typeface="方正粗黑宋简体" pitchFamily="2" charset="-122"/>
                <a:ea typeface="方正粗黑宋简体" pitchFamily="2" charset="-122"/>
              </a:rPr>
              <a:t>　　　　　　　　</a:t>
            </a:r>
            <a:endParaRPr lang="en-US" altLang="zh-CN" sz="2400" b="1" dirty="0" smtClean="0">
              <a:solidFill>
                <a:srgbClr val="002060"/>
              </a:solidFill>
              <a:latin typeface="方正粗黑宋简体" pitchFamily="2" charset="-122"/>
              <a:ea typeface="方正粗黑宋简体" pitchFamily="2" charset="-122"/>
            </a:endParaRPr>
          </a:p>
          <a:p>
            <a:pPr>
              <a:lnSpc>
                <a:spcPct val="140000"/>
              </a:lnSpc>
            </a:pPr>
            <a:r>
              <a:rPr lang="en-US" altLang="zh-CN" sz="2400" b="1" dirty="0" smtClean="0">
                <a:solidFill>
                  <a:schemeClr val="tx1"/>
                </a:solidFill>
                <a:latin typeface="方正粗黑宋简体" pitchFamily="2" charset="-122"/>
                <a:ea typeface="方正粗黑宋简体" pitchFamily="2" charset="-122"/>
                <a:cs typeface="楷体" panose="02010609060101010101" charset="-122"/>
              </a:rPr>
              <a:t>                       </a:t>
            </a:r>
            <a:endParaRPr lang="zh-CN" sz="2400" b="1" dirty="0">
              <a:solidFill>
                <a:schemeClr val="tx1"/>
              </a:solidFill>
              <a:latin typeface="方正粗黑宋简体" pitchFamily="2" charset="-122"/>
              <a:ea typeface="方正粗黑宋简体" pitchFamily="2" charset="-122"/>
              <a:cs typeface="楷体" panose="02010609060101010101" charset="-122"/>
            </a:endParaRPr>
          </a:p>
        </p:txBody>
      </p:sp>
      <p:pic>
        <p:nvPicPr>
          <p:cNvPr id="2" name="图片 1" descr="b831b0f0d8df92e009d5d3202ba4894"/>
          <p:cNvPicPr>
            <a:picLocks noChangeAspect="1"/>
          </p:cNvPicPr>
          <p:nvPr/>
        </p:nvPicPr>
        <p:blipFill>
          <a:blip r:embed="rId7"/>
          <a:stretch>
            <a:fillRect/>
          </a:stretch>
        </p:blipFill>
        <p:spPr>
          <a:xfrm>
            <a:off x="1645920" y="1639570"/>
            <a:ext cx="5772150" cy="3578860"/>
          </a:xfrm>
          <a:prstGeom prst="rect">
            <a:avLst/>
          </a:prstGeom>
          <a:ln w="38100">
            <a:solidFill>
              <a:schemeClr val="tx1"/>
            </a:solidFill>
          </a:ln>
        </p:spPr>
      </p:pic>
      <p:sp>
        <p:nvSpPr>
          <p:cNvPr id="7" name="文本框 6"/>
          <p:cNvSpPr txBox="1"/>
          <p:nvPr/>
        </p:nvSpPr>
        <p:spPr>
          <a:xfrm>
            <a:off x="8183245" y="2535555"/>
            <a:ext cx="2540000" cy="2861310"/>
          </a:xfrm>
          <a:prstGeom prst="rect">
            <a:avLst/>
          </a:prstGeom>
          <a:noFill/>
        </p:spPr>
        <p:txBody>
          <a:bodyPr wrap="square" rtlCol="0" anchor="t">
            <a:spAutoFit/>
          </a:bodyPr>
          <a:lstStyle/>
          <a:p>
            <a:r>
              <a:rPr lang="zh-CN" altLang="en-US"/>
              <a:t>八七会议是第一次国内革命战争失败以后，在关系党和革命事业前途和命运的关键时刻，中共中央政治局于1927年8月7日在汉口召开的紧急会议。会议批判和纠正了陈独秀右倾机会主义错误确定了土地革命和武装斗争的总方针</a:t>
            </a:r>
          </a:p>
        </p:txBody>
      </p:sp>
      <p:sp>
        <p:nvSpPr>
          <p:cNvPr id="13" name="文本框 12"/>
          <p:cNvSpPr txBox="1"/>
          <p:nvPr/>
        </p:nvSpPr>
        <p:spPr>
          <a:xfrm>
            <a:off x="8183245" y="1872615"/>
            <a:ext cx="1987550" cy="460375"/>
          </a:xfrm>
          <a:prstGeom prst="rect">
            <a:avLst/>
          </a:prstGeom>
          <a:noFill/>
        </p:spPr>
        <p:txBody>
          <a:bodyPr wrap="square" rtlCol="0">
            <a:spAutoFit/>
          </a:bodyPr>
          <a:lstStyle/>
          <a:p>
            <a:r>
              <a:rPr lang="zh-CN" altLang="en-US" sz="2400">
                <a:solidFill>
                  <a:schemeClr val="tx1"/>
                </a:solidFill>
                <a:effectLst>
                  <a:outerShdw blurRad="38100" dist="19050" dir="2700000" algn="tl" rotWithShape="0">
                    <a:schemeClr val="dk1">
                      <a:alpha val="40000"/>
                    </a:schemeClr>
                  </a:outerShdw>
                </a:effectLst>
              </a:rPr>
              <a:t>八七会议</a:t>
            </a: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0942C9C-4F0F-4144-B357-9AEF03161A44}" type="slidenum">
              <a:rPr lang="zh-CN" altLang="en-US" smtClean="0"/>
              <a:t>12</a:t>
            </a:fld>
            <a:endParaRPr lang="zh-CN" altLang="en-US"/>
          </a:p>
        </p:txBody>
      </p:sp>
      <p:pic>
        <p:nvPicPr>
          <p:cNvPr id="3" name="图片 2"/>
          <p:cNvPicPr>
            <a:picLocks noChangeAspect="1"/>
          </p:cNvPicPr>
          <p:nvPr/>
        </p:nvPicPr>
        <p:blipFill>
          <a:blip r:embed="rId3"/>
          <a:stretch>
            <a:fillRect/>
          </a:stretch>
        </p:blipFill>
        <p:spPr>
          <a:xfrm>
            <a:off x="749935" y="1116330"/>
            <a:ext cx="6302375" cy="3547110"/>
          </a:xfrm>
          <a:prstGeom prst="rect">
            <a:avLst/>
          </a:prstGeom>
          <a:ln w="38100">
            <a:solidFill>
              <a:schemeClr val="tx1"/>
            </a:solidFill>
          </a:ln>
        </p:spPr>
      </p:pic>
      <p:cxnSp>
        <p:nvCxnSpPr>
          <p:cNvPr id="6" name="直接连接符 5"/>
          <p:cNvCxnSpPr/>
          <p:nvPr>
            <p:custDataLst>
              <p:tags r:id="rId1"/>
            </p:custDataLst>
          </p:nvPr>
        </p:nvCxnSpPr>
        <p:spPr>
          <a:xfrm flipV="1">
            <a:off x="455930" y="779780"/>
            <a:ext cx="10822305" cy="30480"/>
          </a:xfrm>
          <a:prstGeom prst="line">
            <a:avLst/>
          </a:prstGeom>
          <a:ln w="28575">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749935" y="319405"/>
            <a:ext cx="1976755" cy="460375"/>
          </a:xfrm>
          <a:prstGeom prst="rect">
            <a:avLst/>
          </a:prstGeom>
          <a:noFill/>
        </p:spPr>
        <p:txBody>
          <a:bodyPr wrap="square" rtlCol="0">
            <a:spAutoFit/>
          </a:bodyPr>
          <a:lstStyle/>
          <a:p>
            <a:r>
              <a:rPr lang="zh-CN" altLang="en-US" sz="2400">
                <a:solidFill>
                  <a:schemeClr val="tx1"/>
                </a:solidFill>
                <a:effectLst>
                  <a:outerShdw blurRad="38100" dist="19050" dir="2700000" algn="tl" rotWithShape="0">
                    <a:schemeClr val="dk1">
                      <a:alpha val="40000"/>
                    </a:schemeClr>
                  </a:outerShdw>
                </a:effectLst>
              </a:rPr>
              <a:t>遵义会议</a:t>
            </a:r>
          </a:p>
        </p:txBody>
      </p:sp>
      <p:sp>
        <p:nvSpPr>
          <p:cNvPr id="14" name="矩形 13"/>
          <p:cNvSpPr>
            <a:spLocks noChangeAspect="1"/>
          </p:cNvSpPr>
          <p:nvPr/>
        </p:nvSpPr>
        <p:spPr>
          <a:xfrm>
            <a:off x="8020685" y="1116330"/>
            <a:ext cx="2790825" cy="1461135"/>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35" b="1" dirty="0">
                <a:solidFill>
                  <a:srgbClr val="FFF8E6"/>
                </a:solidFill>
                <a:latin typeface="微软雅黑" panose="020B0503020204020204" charset="-122"/>
                <a:ea typeface="微软雅黑" panose="020B0503020204020204" charset="-122"/>
              </a:rPr>
              <a:t>遵义</a:t>
            </a:r>
            <a:endParaRPr lang="en-US" altLang="zh-CN" sz="3735" b="1" dirty="0">
              <a:solidFill>
                <a:srgbClr val="FFF8E6"/>
              </a:solidFill>
              <a:latin typeface="微软雅黑" panose="020B0503020204020204" charset="-122"/>
              <a:ea typeface="微软雅黑" panose="020B0503020204020204" charset="-122"/>
            </a:endParaRPr>
          </a:p>
          <a:p>
            <a:pPr algn="ctr"/>
            <a:r>
              <a:rPr lang="zh-CN" altLang="en-US" sz="3735" b="1" dirty="0">
                <a:solidFill>
                  <a:srgbClr val="FFF8E6"/>
                </a:solidFill>
                <a:latin typeface="微软雅黑" panose="020B0503020204020204" charset="-122"/>
                <a:ea typeface="微软雅黑" panose="020B0503020204020204" charset="-122"/>
              </a:rPr>
              <a:t>会议</a:t>
            </a:r>
          </a:p>
        </p:txBody>
      </p:sp>
      <p:sp>
        <p:nvSpPr>
          <p:cNvPr id="5" name="文本框 4"/>
          <p:cNvSpPr txBox="1"/>
          <p:nvPr/>
        </p:nvSpPr>
        <p:spPr>
          <a:xfrm>
            <a:off x="7392035" y="2868930"/>
            <a:ext cx="4048760" cy="1476375"/>
          </a:xfrm>
          <a:prstGeom prst="rect">
            <a:avLst/>
          </a:prstGeom>
          <a:noFill/>
        </p:spPr>
        <p:txBody>
          <a:bodyPr wrap="square" rtlCol="0" anchor="t">
            <a:spAutoFit/>
          </a:bodyPr>
          <a:lstStyle/>
          <a:p>
            <a:r>
              <a:rPr lang="zh-CN" altLang="en-US" dirty="0">
                <a:solidFill>
                  <a:srgbClr val="5F0F05"/>
                </a:solidFill>
                <a:latin typeface="微软雅黑" panose="020B0503020204020204" charset="-122"/>
                <a:ea typeface="微软雅黑" panose="020B0503020204020204" charset="-122"/>
                <a:sym typeface="+mn-ea"/>
              </a:rPr>
              <a:t>于1935年1月在贵州遵义召开，这次会议确立以毛泽东为代表的马克思主义正确路线在中共中央的领导地位，挽救了党、挽救了红军、挽救了革命，是党的历史上一个生死攸关的转折点。</a:t>
            </a:r>
            <a:endParaRPr lang="zh-CN" altLang="en-US"/>
          </a:p>
        </p:txBody>
      </p:sp>
      <p:sp>
        <p:nvSpPr>
          <p:cNvPr id="15" name="矩形 14"/>
          <p:cNvSpPr>
            <a:spLocks noChangeAspect="1"/>
          </p:cNvSpPr>
          <p:nvPr/>
        </p:nvSpPr>
        <p:spPr>
          <a:xfrm>
            <a:off x="749935" y="4889500"/>
            <a:ext cx="6302375" cy="61849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a:solidFill>
                  <a:srgbClr val="FFF8E6"/>
                </a:solidFill>
                <a:latin typeface="微软雅黑" panose="020B0503020204020204" charset="-122"/>
                <a:ea typeface="微软雅黑" panose="020B0503020204020204" charset="-122"/>
              </a:rPr>
              <a:t>遵义会议标志着中国共产党从幼稚走向成熟</a:t>
            </a:r>
            <a:endParaRPr lang="zh-CN" altLang="en-US" sz="1865" b="1" dirty="0">
              <a:solidFill>
                <a:srgbClr val="FFF8E6"/>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0942C9C-4F0F-4144-B357-9AEF03161A44}" type="slidenum">
              <a:rPr lang="zh-CN" altLang="en-US" smtClean="0"/>
              <a:t>13</a:t>
            </a:fld>
            <a:endParaRPr lang="zh-CN" altLang="en-US"/>
          </a:p>
        </p:txBody>
      </p:sp>
      <p:cxnSp>
        <p:nvCxnSpPr>
          <p:cNvPr id="6" name="直接连接符 5"/>
          <p:cNvCxnSpPr/>
          <p:nvPr>
            <p:custDataLst>
              <p:tags r:id="rId1"/>
            </p:custDataLst>
          </p:nvPr>
        </p:nvCxnSpPr>
        <p:spPr>
          <a:xfrm flipV="1">
            <a:off x="455930" y="779780"/>
            <a:ext cx="10822305" cy="30480"/>
          </a:xfrm>
          <a:prstGeom prst="line">
            <a:avLst/>
          </a:prstGeom>
          <a:ln w="28575">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821055" y="257810"/>
            <a:ext cx="1328420" cy="521970"/>
          </a:xfrm>
          <a:prstGeom prst="rect">
            <a:avLst/>
          </a:prstGeom>
          <a:noFill/>
        </p:spPr>
        <p:txBody>
          <a:bodyPr wrap="square" rtlCol="0">
            <a:spAutoFit/>
          </a:bodyPr>
          <a:lstStyle/>
          <a:p>
            <a:r>
              <a:rPr lang="zh-CN" altLang="en-US" sz="2800"/>
              <a:t>长征</a:t>
            </a:r>
          </a:p>
        </p:txBody>
      </p:sp>
      <p:pic>
        <p:nvPicPr>
          <p:cNvPr id="5" name="图片 4" descr="985f1bacb5deae9186bed25f73cd380"/>
          <p:cNvPicPr>
            <a:picLocks noChangeAspect="1"/>
          </p:cNvPicPr>
          <p:nvPr/>
        </p:nvPicPr>
        <p:blipFill>
          <a:blip r:embed="rId3"/>
          <a:stretch>
            <a:fillRect/>
          </a:stretch>
        </p:blipFill>
        <p:spPr>
          <a:xfrm>
            <a:off x="3652520" y="1231265"/>
            <a:ext cx="7625715" cy="4152265"/>
          </a:xfrm>
          <a:prstGeom prst="rect">
            <a:avLst/>
          </a:prstGeom>
          <a:ln w="38100">
            <a:solidFill>
              <a:schemeClr val="tx1"/>
            </a:solidFill>
          </a:ln>
        </p:spPr>
      </p:pic>
      <p:sp>
        <p:nvSpPr>
          <p:cNvPr id="14" name="矩形 13"/>
          <p:cNvSpPr>
            <a:spLocks noChangeAspect="1"/>
          </p:cNvSpPr>
          <p:nvPr/>
        </p:nvSpPr>
        <p:spPr>
          <a:xfrm>
            <a:off x="456018" y="2698041"/>
            <a:ext cx="2497108" cy="1460852"/>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35" b="1" dirty="0">
                <a:solidFill>
                  <a:srgbClr val="FFF8E6"/>
                </a:solidFill>
                <a:latin typeface="微软雅黑" panose="020B0503020204020204" charset="-122"/>
                <a:ea typeface="微软雅黑" panose="020B0503020204020204" charset="-122"/>
              </a:rPr>
              <a:t>长征路线</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0942C9C-4F0F-4144-B357-9AEF03161A44}" type="slidenum">
              <a:rPr lang="zh-CN" altLang="en-US" smtClean="0"/>
              <a:t>14</a:t>
            </a:fld>
            <a:endParaRPr lang="zh-CN" altLang="en-US"/>
          </a:p>
        </p:txBody>
      </p:sp>
      <p:cxnSp>
        <p:nvCxnSpPr>
          <p:cNvPr id="6" name="直接连接符 5"/>
          <p:cNvCxnSpPr/>
          <p:nvPr>
            <p:custDataLst>
              <p:tags r:id="rId1"/>
            </p:custDataLst>
          </p:nvPr>
        </p:nvCxnSpPr>
        <p:spPr>
          <a:xfrm flipV="1">
            <a:off x="455930" y="779780"/>
            <a:ext cx="10822305" cy="30480"/>
          </a:xfrm>
          <a:prstGeom prst="line">
            <a:avLst/>
          </a:prstGeom>
          <a:ln w="28575">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821055" y="257810"/>
            <a:ext cx="1328420" cy="521970"/>
          </a:xfrm>
          <a:prstGeom prst="rect">
            <a:avLst/>
          </a:prstGeom>
          <a:noFill/>
        </p:spPr>
        <p:txBody>
          <a:bodyPr wrap="square" rtlCol="0">
            <a:spAutoFit/>
          </a:bodyPr>
          <a:lstStyle/>
          <a:p>
            <a:r>
              <a:rPr lang="zh-CN" altLang="en-US" sz="2800"/>
              <a:t>长征</a:t>
            </a:r>
          </a:p>
        </p:txBody>
      </p:sp>
      <p:pic>
        <p:nvPicPr>
          <p:cNvPr id="4" name="图片 3" descr="4e12631bbe697cebf2a3085b138ffca"/>
          <p:cNvPicPr>
            <a:picLocks noChangeAspect="1"/>
          </p:cNvPicPr>
          <p:nvPr/>
        </p:nvPicPr>
        <p:blipFill>
          <a:blip r:embed="rId4"/>
          <a:stretch>
            <a:fillRect/>
          </a:stretch>
        </p:blipFill>
        <p:spPr>
          <a:xfrm>
            <a:off x="6449695" y="1626870"/>
            <a:ext cx="4828540" cy="2734945"/>
          </a:xfrm>
          <a:prstGeom prst="rect">
            <a:avLst/>
          </a:prstGeom>
          <a:ln w="38100">
            <a:solidFill>
              <a:schemeClr val="tx1"/>
            </a:solidFill>
          </a:ln>
        </p:spPr>
      </p:pic>
      <p:pic>
        <p:nvPicPr>
          <p:cNvPr id="7" name="图片 6" descr="1529ca3076162160b22c228196e6932"/>
          <p:cNvPicPr>
            <a:picLocks noChangeAspect="1"/>
          </p:cNvPicPr>
          <p:nvPr/>
        </p:nvPicPr>
        <p:blipFill>
          <a:blip r:embed="rId5"/>
          <a:stretch>
            <a:fillRect/>
          </a:stretch>
        </p:blipFill>
        <p:spPr>
          <a:xfrm>
            <a:off x="547370" y="1627505"/>
            <a:ext cx="5021580" cy="2734310"/>
          </a:xfrm>
          <a:prstGeom prst="rect">
            <a:avLst/>
          </a:prstGeom>
          <a:ln w="38100">
            <a:solidFill>
              <a:schemeClr val="tx1"/>
            </a:solidFill>
          </a:ln>
        </p:spPr>
      </p:pic>
      <p:sp>
        <p:nvSpPr>
          <p:cNvPr id="15" name="矩形 14"/>
          <p:cNvSpPr>
            <a:spLocks noChangeAspect="1"/>
          </p:cNvSpPr>
          <p:nvPr/>
        </p:nvSpPr>
        <p:spPr>
          <a:xfrm>
            <a:off x="6449695" y="4666615"/>
            <a:ext cx="4828540" cy="61849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rgbClr val="FFF8E6"/>
                </a:solidFill>
                <a:latin typeface="微软雅黑" panose="020B0503020204020204" charset="-122"/>
                <a:ea typeface="微软雅黑" panose="020B0503020204020204" charset="-122"/>
              </a:rPr>
              <a:t>红军过草地</a:t>
            </a:r>
          </a:p>
        </p:txBody>
      </p:sp>
      <p:sp>
        <p:nvSpPr>
          <p:cNvPr id="9" name="矩形 8"/>
          <p:cNvSpPr>
            <a:spLocks noChangeAspect="1"/>
          </p:cNvSpPr>
          <p:nvPr/>
        </p:nvSpPr>
        <p:spPr>
          <a:xfrm>
            <a:off x="546735" y="4666615"/>
            <a:ext cx="5022215" cy="61849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rgbClr val="FFF8E6"/>
                </a:solidFill>
                <a:latin typeface="微软雅黑" panose="020B0503020204020204" charset="-122"/>
                <a:ea typeface="微软雅黑" panose="020B0503020204020204" charset="-122"/>
              </a:rPr>
              <a:t>红军爬雪山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0942C9C-4F0F-4144-B357-9AEF03161A44}" type="slidenum">
              <a:rPr lang="zh-CN" altLang="en-US" smtClean="0"/>
              <a:t>15</a:t>
            </a:fld>
            <a:endParaRPr lang="zh-CN" altLang="en-US"/>
          </a:p>
        </p:txBody>
      </p:sp>
      <p:pic>
        <p:nvPicPr>
          <p:cNvPr id="4" name="图片 3" descr="b10eeb77945caf99faaf44c4eb45f49"/>
          <p:cNvPicPr>
            <a:picLocks noChangeAspect="1"/>
          </p:cNvPicPr>
          <p:nvPr/>
        </p:nvPicPr>
        <p:blipFill>
          <a:blip r:embed="rId2"/>
          <a:stretch>
            <a:fillRect/>
          </a:stretch>
        </p:blipFill>
        <p:spPr>
          <a:xfrm>
            <a:off x="6858000" y="1290320"/>
            <a:ext cx="3839845" cy="4876800"/>
          </a:xfrm>
          <a:prstGeom prst="rect">
            <a:avLst/>
          </a:prstGeom>
        </p:spPr>
      </p:pic>
      <p:pic>
        <p:nvPicPr>
          <p:cNvPr id="5" name="图片 4"/>
          <p:cNvPicPr>
            <a:picLocks noChangeAspect="1"/>
          </p:cNvPicPr>
          <p:nvPr/>
        </p:nvPicPr>
        <p:blipFill>
          <a:blip r:embed="rId3"/>
          <a:stretch>
            <a:fillRect/>
          </a:stretch>
        </p:blipFill>
        <p:spPr>
          <a:xfrm>
            <a:off x="1871345" y="763270"/>
            <a:ext cx="3077210" cy="3862705"/>
          </a:xfrm>
          <a:prstGeom prst="rect">
            <a:avLst/>
          </a:prstGeom>
          <a:ln w="38100">
            <a:solidFill>
              <a:schemeClr val="tx1"/>
            </a:solidFill>
          </a:ln>
        </p:spPr>
      </p:pic>
      <p:sp>
        <p:nvSpPr>
          <p:cNvPr id="6" name="文本框 5"/>
          <p:cNvSpPr txBox="1"/>
          <p:nvPr/>
        </p:nvSpPr>
        <p:spPr>
          <a:xfrm>
            <a:off x="2910840" y="4832985"/>
            <a:ext cx="1490980" cy="368300"/>
          </a:xfrm>
          <a:prstGeom prst="rect">
            <a:avLst/>
          </a:prstGeom>
          <a:noFill/>
        </p:spPr>
        <p:txBody>
          <a:bodyPr wrap="square" rtlCol="0">
            <a:spAutoFit/>
          </a:bodyPr>
          <a:lstStyle/>
          <a:p>
            <a:r>
              <a:rPr lang="zh-CN" altLang="en-US">
                <a:solidFill>
                  <a:srgbClr val="000000"/>
                </a:solidFill>
              </a:rPr>
              <a:t>毛主席</a:t>
            </a:r>
          </a:p>
        </p:txBody>
      </p:sp>
      <p:sp>
        <p:nvSpPr>
          <p:cNvPr id="9" name="矩形 8"/>
          <p:cNvSpPr>
            <a:spLocks noChangeAspect="1"/>
          </p:cNvSpPr>
          <p:nvPr/>
        </p:nvSpPr>
        <p:spPr>
          <a:xfrm>
            <a:off x="6858000" y="553085"/>
            <a:ext cx="3839845" cy="61849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rgbClr val="FFF8E6"/>
                </a:solidFill>
                <a:latin typeface="微软雅黑" panose="020B0503020204020204" charset="-122"/>
                <a:ea typeface="微软雅黑" panose="020B0503020204020204" charset="-122"/>
              </a:rPr>
              <a:t>七律长征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9"/>
          <p:cNvSpPr>
            <a:spLocks noChangeShapeType="1"/>
          </p:cNvSpPr>
          <p:nvPr>
            <p:custDataLst>
              <p:tags r:id="rId2"/>
            </p:custDataLst>
          </p:nvPr>
        </p:nvSpPr>
        <p:spPr bwMode="auto">
          <a:xfrm>
            <a:off x="1645982" y="1319140"/>
            <a:ext cx="9144000" cy="0"/>
          </a:xfrm>
          <a:prstGeom prst="line">
            <a:avLst/>
          </a:prstGeom>
          <a:noFill/>
          <a:ln w="28575">
            <a:solidFill>
              <a:srgbClr val="000000"/>
            </a:solidFill>
            <a:round/>
          </a:ln>
          <a:effectLst/>
        </p:spPr>
        <p:txBody>
          <a:bodyPr/>
          <a:lstStyle/>
          <a:p>
            <a:pPr algn="ctr" eaLnBrk="1" hangingPunct="1">
              <a:lnSpc>
                <a:spcPct val="120000"/>
              </a:lnSpc>
              <a:spcAft>
                <a:spcPct val="30000"/>
              </a:spcAft>
              <a:defRPr/>
            </a:pPr>
            <a:endParaRPr lang="zh-CN" altLang="en-US">
              <a:effectLst>
                <a:outerShdw blurRad="38100" dist="38100" dir="2700000" algn="tl">
                  <a:srgbClr val="000000">
                    <a:alpha val="43137"/>
                  </a:srgbClr>
                </a:outerShdw>
              </a:effectLst>
              <a:latin typeface="Times New Roman" panose="02020603050405020304" pitchFamily="18" charset="0"/>
            </a:endParaRPr>
          </a:p>
        </p:txBody>
      </p:sp>
      <p:sp>
        <p:nvSpPr>
          <p:cNvPr id="4" name="标题 5"/>
          <p:cNvSpPr txBox="1"/>
          <p:nvPr>
            <p:custDataLst>
              <p:tags r:id="rId3"/>
            </p:custDataLst>
          </p:nvPr>
        </p:nvSpPr>
        <p:spPr>
          <a:xfrm>
            <a:off x="274176" y="442595"/>
            <a:ext cx="11887200" cy="876300"/>
          </a:xfrm>
          <a:prstGeom prst="rect">
            <a:avLst/>
          </a:prstGeom>
        </p:spPr>
        <p:txBody>
          <a:bodyPr>
            <a:noAutofit/>
          </a:bodyPr>
          <a:lstStyle/>
          <a:p>
            <a:pPr algn="ctr"/>
            <a:r>
              <a:rPr lang="zh-CN" altLang="en-US" sz="3600" b="1" dirty="0" smtClean="0">
                <a:effectLst>
                  <a:outerShdw blurRad="38100" dist="19050" dir="2700000" algn="tl" rotWithShape="0">
                    <a:schemeClr val="dk1">
                      <a:alpha val="40000"/>
                    </a:schemeClr>
                  </a:outerShdw>
                </a:effectLst>
                <a:latin typeface="方正粗黑宋简体" pitchFamily="2" charset="-122"/>
                <a:ea typeface="方正粗黑宋简体" pitchFamily="2" charset="-122"/>
                <a:cs typeface="+mj-cs"/>
                <a:sym typeface="+mn-ea"/>
              </a:rPr>
              <a:t>四、抗日战争时期（1937年-1945年）</a:t>
            </a:r>
          </a:p>
        </p:txBody>
      </p:sp>
      <p:sp>
        <p:nvSpPr>
          <p:cNvPr id="5" name="灯片编号占位符 4"/>
          <p:cNvSpPr>
            <a:spLocks noGrp="1"/>
          </p:cNvSpPr>
          <p:nvPr>
            <p:ph type="sldNum" sz="quarter" idx="11"/>
            <p:custDataLst>
              <p:tags r:id="rId4"/>
            </p:custDataLst>
          </p:nvPr>
        </p:nvSpPr>
        <p:spPr>
          <a:xfrm>
            <a:off x="8651240" y="6306185"/>
            <a:ext cx="2743200" cy="365125"/>
          </a:xfrm>
        </p:spPr>
        <p:txBody>
          <a:bodyPr/>
          <a:lstStyle/>
          <a:p>
            <a:fld id="{ACED480A-B7D2-4A08-A412-0E67654CB8AA}" type="slidenum">
              <a:rPr lang="zh-CN" altLang="en-US" smtClean="0"/>
              <a:t>16</a:t>
            </a:fld>
            <a:endParaRPr lang="zh-CN" altLang="en-US"/>
          </a:p>
        </p:txBody>
      </p:sp>
      <p:sp>
        <p:nvSpPr>
          <p:cNvPr id="6" name="矩形 5"/>
          <p:cNvSpPr/>
          <p:nvPr>
            <p:custDataLst>
              <p:tags r:id="rId5"/>
            </p:custDataLst>
          </p:nvPr>
        </p:nvSpPr>
        <p:spPr>
          <a:xfrm>
            <a:off x="639445" y="1764030"/>
            <a:ext cx="10150475" cy="2232660"/>
          </a:xfrm>
          <a:prstGeom prst="rect">
            <a:avLst/>
          </a:prstGeom>
        </p:spPr>
        <p:txBody>
          <a:bodyPr wrap="square">
            <a:spAutoFit/>
          </a:bodyPr>
          <a:lstStyle/>
          <a:p>
            <a:pPr>
              <a:lnSpc>
                <a:spcPct val="140000"/>
              </a:lnSpc>
            </a:pPr>
            <a:r>
              <a:rPr lang="zh-CN" altLang="en-US" sz="2400" b="1" dirty="0" smtClean="0">
                <a:solidFill>
                  <a:srgbClr val="002060"/>
                </a:solidFill>
                <a:latin typeface="方正粗黑宋简体" pitchFamily="2" charset="-122"/>
                <a:ea typeface="方正粗黑宋简体" pitchFamily="2" charset="-122"/>
              </a:rPr>
              <a:t>　　</a:t>
            </a:r>
            <a:endParaRPr lang="en-US" sz="2400" b="1" dirty="0" smtClean="0">
              <a:solidFill>
                <a:srgbClr val="002060"/>
              </a:solidFill>
              <a:latin typeface="方正粗黑宋简体" pitchFamily="2" charset="-122"/>
              <a:ea typeface="方正粗黑宋简体" pitchFamily="2" charset="-122"/>
            </a:endParaRPr>
          </a:p>
          <a:p>
            <a:pPr algn="just"/>
            <a:r>
              <a:rPr lang="zh-CN" altLang="en-US" sz="2400" b="1" dirty="0" smtClean="0">
                <a:solidFill>
                  <a:srgbClr val="002060"/>
                </a:solidFill>
                <a:latin typeface="方正粗黑宋简体" pitchFamily="2" charset="-122"/>
                <a:ea typeface="方正粗黑宋简体" pitchFamily="2" charset="-122"/>
              </a:rPr>
              <a:t>　　</a:t>
            </a:r>
            <a:r>
              <a:rPr lang="en-US" altLang="zh-CN" sz="2400" dirty="0">
                <a:solidFill>
                  <a:srgbClr val="5F0F05"/>
                </a:solidFill>
                <a:latin typeface="微软雅黑" panose="020B0503020204020204" charset="-122"/>
                <a:ea typeface="微软雅黑" panose="020B0503020204020204" charset="-122"/>
                <a:sym typeface="+mn-ea"/>
              </a:rPr>
              <a:t>1931</a:t>
            </a:r>
            <a:r>
              <a:rPr lang="zh-CN" altLang="en-US" sz="2400" dirty="0">
                <a:solidFill>
                  <a:srgbClr val="5F0F05"/>
                </a:solidFill>
                <a:latin typeface="微软雅黑" panose="020B0503020204020204" charset="-122"/>
                <a:ea typeface="微软雅黑" panose="020B0503020204020204" charset="-122"/>
                <a:sym typeface="+mn-ea"/>
              </a:rPr>
              <a:t>年，侵华日军发动九一八事变后，完全侵占中国东北，并成立伪满洲国，此后陆续在华北、上海等地挑起战争冲突。</a:t>
            </a:r>
            <a:endParaRPr lang="zh-CN" altLang="en-US" sz="2400" dirty="0">
              <a:solidFill>
                <a:srgbClr val="5F0F05"/>
              </a:solidFill>
              <a:latin typeface="微软雅黑" panose="020B0503020204020204" charset="-122"/>
              <a:ea typeface="微软雅黑" panose="020B0503020204020204" charset="-122"/>
            </a:endParaRPr>
          </a:p>
          <a:p>
            <a:pPr algn="just"/>
            <a:r>
              <a:rPr lang="en-US" altLang="zh-CN" sz="2400" dirty="0">
                <a:solidFill>
                  <a:srgbClr val="5F0F05"/>
                </a:solidFill>
                <a:latin typeface="微软雅黑" panose="020B0503020204020204" charset="-122"/>
                <a:ea typeface="微软雅黑" panose="020B0503020204020204" charset="-122"/>
                <a:sym typeface="+mn-ea"/>
              </a:rPr>
              <a:t>1937</a:t>
            </a:r>
            <a:r>
              <a:rPr lang="zh-CN" altLang="en-US" sz="2400" dirty="0">
                <a:solidFill>
                  <a:srgbClr val="5F0F05"/>
                </a:solidFill>
                <a:latin typeface="微软雅黑" panose="020B0503020204020204" charset="-122"/>
                <a:ea typeface="微软雅黑" panose="020B0503020204020204" charset="-122"/>
                <a:sym typeface="+mn-ea"/>
              </a:rPr>
              <a:t>年</a:t>
            </a:r>
            <a:r>
              <a:rPr lang="en-US" altLang="zh-CN" sz="2400" dirty="0">
                <a:solidFill>
                  <a:srgbClr val="5F0F05"/>
                </a:solidFill>
                <a:latin typeface="微软雅黑" panose="020B0503020204020204" charset="-122"/>
                <a:ea typeface="微软雅黑" panose="020B0503020204020204" charset="-122"/>
                <a:sym typeface="+mn-ea"/>
              </a:rPr>
              <a:t>7</a:t>
            </a:r>
            <a:r>
              <a:rPr lang="zh-CN" altLang="en-US" sz="2400" dirty="0">
                <a:solidFill>
                  <a:srgbClr val="5F0F05"/>
                </a:solidFill>
                <a:latin typeface="微软雅黑" panose="020B0503020204020204" charset="-122"/>
                <a:ea typeface="微软雅黑" panose="020B0503020204020204" charset="-122"/>
                <a:sym typeface="+mn-ea"/>
              </a:rPr>
              <a:t>月</a:t>
            </a:r>
            <a:r>
              <a:rPr lang="en-US" altLang="zh-CN" sz="2400" dirty="0">
                <a:solidFill>
                  <a:srgbClr val="5F0F05"/>
                </a:solidFill>
                <a:latin typeface="微软雅黑" panose="020B0503020204020204" charset="-122"/>
                <a:ea typeface="微软雅黑" panose="020B0503020204020204" charset="-122"/>
                <a:sym typeface="+mn-ea"/>
              </a:rPr>
              <a:t>7</a:t>
            </a:r>
            <a:r>
              <a:rPr lang="zh-CN" altLang="en-US" sz="2400" dirty="0">
                <a:solidFill>
                  <a:srgbClr val="5F0F05"/>
                </a:solidFill>
                <a:latin typeface="微软雅黑" panose="020B0503020204020204" charset="-122"/>
                <a:ea typeface="微软雅黑" panose="020B0503020204020204" charset="-122"/>
                <a:sym typeface="+mn-ea"/>
              </a:rPr>
              <a:t>日，日军在北平附近挑起卢沟桥事变，中日战争全面爆发。</a:t>
            </a:r>
            <a:r>
              <a:rPr lang="zh-CN" altLang="en-US" sz="2400" b="1" dirty="0" smtClean="0">
                <a:solidFill>
                  <a:srgbClr val="002060"/>
                </a:solidFill>
                <a:latin typeface="方正粗黑宋简体" pitchFamily="2" charset="-122"/>
                <a:ea typeface="方正粗黑宋简体" pitchFamily="2" charset="-122"/>
              </a:rPr>
              <a:t>　　　　　　　　</a:t>
            </a:r>
            <a:endParaRPr lang="en-US" altLang="zh-CN" sz="2400" b="1" dirty="0" smtClean="0">
              <a:solidFill>
                <a:srgbClr val="002060"/>
              </a:solidFill>
              <a:latin typeface="方正粗黑宋简体" pitchFamily="2" charset="-122"/>
              <a:ea typeface="方正粗黑宋简体" pitchFamily="2" charset="-122"/>
            </a:endParaRPr>
          </a:p>
          <a:p>
            <a:pPr>
              <a:lnSpc>
                <a:spcPct val="140000"/>
              </a:lnSpc>
            </a:pPr>
            <a:r>
              <a:rPr lang="en-US" altLang="zh-CN" sz="2400" b="1" dirty="0" smtClean="0">
                <a:solidFill>
                  <a:schemeClr val="tx1"/>
                </a:solidFill>
                <a:latin typeface="方正粗黑宋简体" pitchFamily="2" charset="-122"/>
                <a:ea typeface="方正粗黑宋简体" pitchFamily="2" charset="-122"/>
                <a:cs typeface="楷体" panose="02010609060101010101" charset="-122"/>
              </a:rPr>
              <a:t>                       </a:t>
            </a:r>
          </a:p>
        </p:txBody>
      </p:sp>
      <p:sp>
        <p:nvSpPr>
          <p:cNvPr id="11" name="矩形 10"/>
          <p:cNvSpPr>
            <a:spLocks noChangeAspect="1"/>
          </p:cNvSpPr>
          <p:nvPr/>
        </p:nvSpPr>
        <p:spPr>
          <a:xfrm>
            <a:off x="642536" y="1379193"/>
            <a:ext cx="10906928" cy="846399"/>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35" b="1">
                <a:solidFill>
                  <a:srgbClr val="FFF8E6"/>
                </a:solidFill>
                <a:latin typeface="微软雅黑" panose="020B0503020204020204" charset="-122"/>
                <a:ea typeface="微软雅黑" panose="020B0503020204020204" charset="-122"/>
              </a:rPr>
              <a:t>党的抗日民族统一战线政策</a:t>
            </a:r>
            <a:endParaRPr lang="zh-CN" altLang="en-US" sz="3735" b="1" dirty="0">
              <a:solidFill>
                <a:srgbClr val="FFF8E6"/>
              </a:solidFill>
              <a:latin typeface="微软雅黑" panose="020B0503020204020204" charset="-122"/>
              <a:ea typeface="微软雅黑" panose="020B0503020204020204" charset="-122"/>
            </a:endParaRPr>
          </a:p>
        </p:txBody>
      </p:sp>
      <p:pic>
        <p:nvPicPr>
          <p:cNvPr id="8" name="图片 7"/>
          <p:cNvPicPr>
            <a:picLocks noChangeAspect="1"/>
          </p:cNvPicPr>
          <p:nvPr/>
        </p:nvPicPr>
        <p:blipFill rotWithShape="1">
          <a:blip r:embed="rId7" cstate="email">
            <a:extLst>
              <a:ext uri="{BEBA8EAE-BF5A-486C-A8C5-ECC9F3942E4B}">
                <a14:imgProps xmlns:a14="http://schemas.microsoft.com/office/drawing/2010/main">
                  <a14:imgLayer r:embed="rId8">
                    <a14:imgEffect>
                      <a14:colorTemperature colorTemp="11500"/>
                    </a14:imgEffect>
                    <a14:imgEffect>
                      <a14:saturation sat="400000"/>
                    </a14:imgEffect>
                  </a14:imgLayer>
                </a14:imgProps>
              </a:ext>
            </a:extLst>
          </a:blip>
          <a:srcRect/>
          <a:stretch>
            <a:fillRect/>
          </a:stretch>
        </p:blipFill>
        <p:spPr>
          <a:xfrm>
            <a:off x="642535" y="3891887"/>
            <a:ext cx="3504000" cy="1776000"/>
          </a:xfrm>
          <a:prstGeom prst="rect">
            <a:avLst/>
          </a:prstGeom>
          <a:ln w="28575">
            <a:solidFill>
              <a:schemeClr val="tx1"/>
            </a:solidFill>
          </a:ln>
        </p:spPr>
      </p:pic>
      <p:pic>
        <p:nvPicPr>
          <p:cNvPr id="9" name="图片 8"/>
          <p:cNvPicPr>
            <a:picLocks noChangeAspect="1"/>
          </p:cNvPicPr>
          <p:nvPr/>
        </p:nvPicPr>
        <p:blipFill>
          <a:blip r:embed="rId9" cstate="email">
            <a:extLst>
              <a:ext uri="{BEBA8EAE-BF5A-486C-A8C5-ECC9F3942E4B}">
                <a14:imgProps xmlns:a14="http://schemas.microsoft.com/office/drawing/2010/main">
                  <a14:imgLayer r:embed="rId10">
                    <a14:imgEffect>
                      <a14:colorTemperature colorTemp="11500"/>
                    </a14:imgEffect>
                    <a14:imgEffect>
                      <a14:saturation sat="250000"/>
                    </a14:imgEffect>
                  </a14:imgLayer>
                </a14:imgProps>
              </a:ext>
            </a:extLst>
          </a:blip>
          <a:srcRect/>
          <a:stretch>
            <a:fillRect/>
          </a:stretch>
        </p:blipFill>
        <p:spPr>
          <a:xfrm>
            <a:off x="4344000" y="3888913"/>
            <a:ext cx="3504000" cy="1776000"/>
          </a:xfrm>
          <a:prstGeom prst="rect">
            <a:avLst/>
          </a:prstGeom>
          <a:ln w="28575">
            <a:solidFill>
              <a:schemeClr val="tx1"/>
            </a:solidFill>
          </a:ln>
        </p:spPr>
      </p:pic>
      <p:pic>
        <p:nvPicPr>
          <p:cNvPr id="10" name="图片 9"/>
          <p:cNvPicPr>
            <a:picLocks noChangeAspect="1"/>
          </p:cNvPicPr>
          <p:nvPr/>
        </p:nvPicPr>
        <p:blipFill>
          <a:blip r:embed="rId11" cstate="email">
            <a:extLst>
              <a:ext uri="{BEBA8EAE-BF5A-486C-A8C5-ECC9F3942E4B}">
                <a14:imgProps xmlns:a14="http://schemas.microsoft.com/office/drawing/2010/main">
                  <a14:imgLayer r:embed="rId12">
                    <a14:imgEffect>
                      <a14:colorTemperature colorTemp="11500"/>
                    </a14:imgEffect>
                    <a14:imgEffect>
                      <a14:saturation sat="400000"/>
                    </a14:imgEffect>
                  </a14:imgLayer>
                </a14:imgProps>
              </a:ext>
            </a:extLst>
          </a:blip>
          <a:srcRect/>
          <a:stretch>
            <a:fillRect/>
          </a:stretch>
        </p:blipFill>
        <p:spPr>
          <a:xfrm>
            <a:off x="8045465" y="3888913"/>
            <a:ext cx="3504000" cy="1776000"/>
          </a:xfrm>
          <a:prstGeom prst="rect">
            <a:avLst/>
          </a:prstGeom>
          <a:ln w="28575">
            <a:solidFill>
              <a:schemeClr val="tx1"/>
            </a:solidFill>
          </a:ln>
        </p:spPr>
      </p:pic>
      <p:sp>
        <p:nvSpPr>
          <p:cNvPr id="12" name="文本框 11"/>
          <p:cNvSpPr txBox="1"/>
          <p:nvPr/>
        </p:nvSpPr>
        <p:spPr>
          <a:xfrm>
            <a:off x="1645920" y="5739765"/>
            <a:ext cx="1325880" cy="368300"/>
          </a:xfrm>
          <a:prstGeom prst="rect">
            <a:avLst/>
          </a:prstGeom>
          <a:noFill/>
        </p:spPr>
        <p:txBody>
          <a:bodyPr wrap="none" rtlCol="0" anchor="t">
            <a:spAutoFit/>
          </a:bodyPr>
          <a:lstStyle/>
          <a:p>
            <a:r>
              <a:rPr lang="zh-CN" altLang="en-US" dirty="0">
                <a:solidFill>
                  <a:srgbClr val="000000"/>
                </a:solidFill>
                <a:latin typeface="微软雅黑" panose="020B0503020204020204" charset="-122"/>
                <a:ea typeface="微软雅黑" panose="020B0503020204020204" charset="-122"/>
                <a:sym typeface="+mn-ea"/>
              </a:rPr>
              <a:t>瓦窑堡会议</a:t>
            </a:r>
          </a:p>
        </p:txBody>
      </p:sp>
      <p:sp>
        <p:nvSpPr>
          <p:cNvPr id="14" name="文本框 13"/>
          <p:cNvSpPr txBox="1"/>
          <p:nvPr/>
        </p:nvSpPr>
        <p:spPr>
          <a:xfrm>
            <a:off x="5019040" y="5668010"/>
            <a:ext cx="2011680" cy="368300"/>
          </a:xfrm>
          <a:prstGeom prst="rect">
            <a:avLst/>
          </a:prstGeom>
          <a:noFill/>
        </p:spPr>
        <p:txBody>
          <a:bodyPr wrap="none" rtlCol="0" anchor="t">
            <a:spAutoFit/>
          </a:bodyPr>
          <a:lstStyle/>
          <a:p>
            <a:r>
              <a:rPr lang="zh-CN" altLang="en-US" dirty="0">
                <a:solidFill>
                  <a:srgbClr val="000000"/>
                </a:solidFill>
                <a:latin typeface="微软雅黑" panose="020B0503020204020204" charset="-122"/>
                <a:ea typeface="微软雅黑" panose="020B0503020204020204" charset="-122"/>
                <a:sym typeface="+mn-ea"/>
              </a:rPr>
              <a:t>西安事变和平解决</a:t>
            </a:r>
          </a:p>
        </p:txBody>
      </p:sp>
      <p:sp>
        <p:nvSpPr>
          <p:cNvPr id="15" name="矩形 14"/>
          <p:cNvSpPr/>
          <p:nvPr/>
        </p:nvSpPr>
        <p:spPr>
          <a:xfrm>
            <a:off x="8045466" y="5740048"/>
            <a:ext cx="3503999" cy="584775"/>
          </a:xfrm>
          <a:prstGeom prst="rect">
            <a:avLst/>
          </a:prstGeom>
        </p:spPr>
        <p:txBody>
          <a:bodyPr wrap="square">
            <a:spAutoFit/>
          </a:bodyPr>
          <a:lstStyle/>
          <a:p>
            <a:pPr algn="ctr"/>
            <a:r>
              <a:rPr lang="zh-CN" altLang="en-US" sz="1600" dirty="0">
                <a:solidFill>
                  <a:srgbClr val="000000"/>
                </a:solidFill>
                <a:latin typeface="微软雅黑" panose="020B0503020204020204" charset="-122"/>
                <a:ea typeface="微软雅黑" panose="020B0503020204020204" charset="-122"/>
              </a:rPr>
              <a:t>抗日民族统一战线时国共两党的珍贵合影</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27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750" fill="hold"/>
                                        <p:tgtEl>
                                          <p:spTgt spid="8"/>
                                        </p:tgtEl>
                                        <p:attrNameLst>
                                          <p:attrName>ppt_w</p:attrName>
                                        </p:attrNameLst>
                                      </p:cBhvr>
                                      <p:tavLst>
                                        <p:tav tm="0">
                                          <p:val>
                                            <p:strVal val="2/3*#ppt_w"/>
                                          </p:val>
                                        </p:tav>
                                        <p:tav tm="100000">
                                          <p:val>
                                            <p:strVal val="#ppt_w"/>
                                          </p:val>
                                        </p:tav>
                                      </p:tavLst>
                                    </p:anim>
                                    <p:anim calcmode="lin" valueType="num">
                                      <p:cBhvr>
                                        <p:cTn id="14" dur="750" fill="hold"/>
                                        <p:tgtEl>
                                          <p:spTgt spid="8"/>
                                        </p:tgtEl>
                                        <p:attrNameLst>
                                          <p:attrName>ppt_h</p:attrName>
                                        </p:attrNameLst>
                                      </p:cBhvr>
                                      <p:tavLst>
                                        <p:tav tm="0">
                                          <p:val>
                                            <p:strVal val="2/3*#ppt_h"/>
                                          </p:val>
                                        </p:tav>
                                        <p:tav tm="100000">
                                          <p:val>
                                            <p:strVal val="#ppt_h"/>
                                          </p:val>
                                        </p:tav>
                                      </p:tavLst>
                                    </p:anim>
                                  </p:childTnLst>
                                </p:cTn>
                              </p:par>
                              <p:par>
                                <p:cTn id="15" presetID="23" presetClass="entr" presetSubtype="272" fill="hold" nodeType="withEffect">
                                  <p:stCondLst>
                                    <p:cond delay="100"/>
                                  </p:stCondLst>
                                  <p:childTnLst>
                                    <p:set>
                                      <p:cBhvr>
                                        <p:cTn id="16" dur="1" fill="hold">
                                          <p:stCondLst>
                                            <p:cond delay="0"/>
                                          </p:stCondLst>
                                        </p:cTn>
                                        <p:tgtEl>
                                          <p:spTgt spid="9"/>
                                        </p:tgtEl>
                                        <p:attrNameLst>
                                          <p:attrName>style.visibility</p:attrName>
                                        </p:attrNameLst>
                                      </p:cBhvr>
                                      <p:to>
                                        <p:strVal val="visible"/>
                                      </p:to>
                                    </p:set>
                                    <p:anim calcmode="lin" valueType="num">
                                      <p:cBhvr>
                                        <p:cTn id="17" dur="750" fill="hold"/>
                                        <p:tgtEl>
                                          <p:spTgt spid="9"/>
                                        </p:tgtEl>
                                        <p:attrNameLst>
                                          <p:attrName>ppt_w</p:attrName>
                                        </p:attrNameLst>
                                      </p:cBhvr>
                                      <p:tavLst>
                                        <p:tav tm="0">
                                          <p:val>
                                            <p:strVal val="2/3*#ppt_w"/>
                                          </p:val>
                                        </p:tav>
                                        <p:tav tm="100000">
                                          <p:val>
                                            <p:strVal val="#ppt_w"/>
                                          </p:val>
                                        </p:tav>
                                      </p:tavLst>
                                    </p:anim>
                                    <p:anim calcmode="lin" valueType="num">
                                      <p:cBhvr>
                                        <p:cTn id="18" dur="750" fill="hold"/>
                                        <p:tgtEl>
                                          <p:spTgt spid="9"/>
                                        </p:tgtEl>
                                        <p:attrNameLst>
                                          <p:attrName>ppt_h</p:attrName>
                                        </p:attrNameLst>
                                      </p:cBhvr>
                                      <p:tavLst>
                                        <p:tav tm="0">
                                          <p:val>
                                            <p:strVal val="2/3*#ppt_h"/>
                                          </p:val>
                                        </p:tav>
                                        <p:tav tm="100000">
                                          <p:val>
                                            <p:strVal val="#ppt_h"/>
                                          </p:val>
                                        </p:tav>
                                      </p:tavLst>
                                    </p:anim>
                                  </p:childTnLst>
                                </p:cTn>
                              </p:par>
                              <p:par>
                                <p:cTn id="19" presetID="23" presetClass="entr" presetSubtype="272" fill="hold" nodeType="withEffect">
                                  <p:stCondLst>
                                    <p:cond delay="200"/>
                                  </p:stCondLst>
                                  <p:childTnLst>
                                    <p:set>
                                      <p:cBhvr>
                                        <p:cTn id="20" dur="1" fill="hold">
                                          <p:stCondLst>
                                            <p:cond delay="0"/>
                                          </p:stCondLst>
                                        </p:cTn>
                                        <p:tgtEl>
                                          <p:spTgt spid="10"/>
                                        </p:tgtEl>
                                        <p:attrNameLst>
                                          <p:attrName>style.visibility</p:attrName>
                                        </p:attrNameLst>
                                      </p:cBhvr>
                                      <p:to>
                                        <p:strVal val="visible"/>
                                      </p:to>
                                    </p:set>
                                    <p:anim calcmode="lin" valueType="num">
                                      <p:cBhvr>
                                        <p:cTn id="21" dur="750" fill="hold"/>
                                        <p:tgtEl>
                                          <p:spTgt spid="10"/>
                                        </p:tgtEl>
                                        <p:attrNameLst>
                                          <p:attrName>ppt_w</p:attrName>
                                        </p:attrNameLst>
                                      </p:cBhvr>
                                      <p:tavLst>
                                        <p:tav tm="0">
                                          <p:val>
                                            <p:strVal val="2/3*#ppt_w"/>
                                          </p:val>
                                        </p:tav>
                                        <p:tav tm="100000">
                                          <p:val>
                                            <p:strVal val="#ppt_w"/>
                                          </p:val>
                                        </p:tav>
                                      </p:tavLst>
                                    </p:anim>
                                    <p:anim calcmode="lin" valueType="num">
                                      <p:cBhvr>
                                        <p:cTn id="22" dur="750" fill="hold"/>
                                        <p:tgtEl>
                                          <p:spTgt spid="10"/>
                                        </p:tgtEl>
                                        <p:attrNameLst>
                                          <p:attrName>ppt_h</p:attrName>
                                        </p:attrNameLst>
                                      </p:cBhvr>
                                      <p:tavLst>
                                        <p:tav tm="0">
                                          <p:val>
                                            <p:strVal val="2/3*#ppt_h"/>
                                          </p:val>
                                        </p:tav>
                                        <p:tav tm="100000">
                                          <p:val>
                                            <p:strVal val="#ppt_h"/>
                                          </p:val>
                                        </p:tav>
                                      </p:tavLst>
                                    </p:anim>
                                  </p:childTnLst>
                                </p:cTn>
                              </p:par>
                              <p:par>
                                <p:cTn id="23" presetID="10" presetClass="entr" presetSubtype="0" fill="hold" grpId="0" nodeType="withEffect">
                                  <p:stCondLst>
                                    <p:cond delay="7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0942C9C-4F0F-4144-B357-9AEF03161A44}" type="slidenum">
              <a:rPr lang="zh-CN" altLang="en-US" smtClean="0"/>
              <a:t>17</a:t>
            </a:fld>
            <a:endParaRPr lang="zh-CN" altLang="en-US"/>
          </a:p>
        </p:txBody>
      </p:sp>
      <p:cxnSp>
        <p:nvCxnSpPr>
          <p:cNvPr id="6" name="直接连接符 5"/>
          <p:cNvCxnSpPr/>
          <p:nvPr>
            <p:custDataLst>
              <p:tags r:id="rId1"/>
            </p:custDataLst>
          </p:nvPr>
        </p:nvCxnSpPr>
        <p:spPr>
          <a:xfrm flipV="1">
            <a:off x="455930" y="779780"/>
            <a:ext cx="10822305" cy="30480"/>
          </a:xfrm>
          <a:prstGeom prst="line">
            <a:avLst/>
          </a:prstGeom>
          <a:ln w="28575">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55930" y="319405"/>
            <a:ext cx="1407160" cy="460375"/>
          </a:xfrm>
          <a:prstGeom prst="rect">
            <a:avLst/>
          </a:prstGeom>
          <a:noFill/>
        </p:spPr>
        <p:txBody>
          <a:bodyPr wrap="none" rtlCol="0" anchor="t">
            <a:spAutoFit/>
          </a:bodyPr>
          <a:lstStyle/>
          <a:p>
            <a:r>
              <a:rPr lang="zh-CN" altLang="en-US" sz="2400" b="1" dirty="0" smtClean="0">
                <a:effectLst>
                  <a:outerShdw blurRad="38100" dist="19050" dir="2700000" algn="tl" rotWithShape="0">
                    <a:schemeClr val="dk1">
                      <a:alpha val="40000"/>
                    </a:schemeClr>
                  </a:outerShdw>
                </a:effectLst>
                <a:latin typeface="方正粗黑宋简体" pitchFamily="2" charset="-122"/>
                <a:ea typeface="方正粗黑宋简体" pitchFamily="2" charset="-122"/>
                <a:cs typeface="+mj-cs"/>
                <a:sym typeface="+mn-ea"/>
              </a:rPr>
              <a:t>抗日战争</a:t>
            </a:r>
          </a:p>
        </p:txBody>
      </p:sp>
      <p:pic>
        <p:nvPicPr>
          <p:cNvPr id="4" name="图片 3" descr="f73d8b7fa576975e252f294f234987d"/>
          <p:cNvPicPr>
            <a:picLocks noChangeAspect="1"/>
          </p:cNvPicPr>
          <p:nvPr/>
        </p:nvPicPr>
        <p:blipFill>
          <a:blip r:embed="rId3"/>
          <a:stretch>
            <a:fillRect/>
          </a:stretch>
        </p:blipFill>
        <p:spPr>
          <a:xfrm>
            <a:off x="456565" y="1182370"/>
            <a:ext cx="2801620" cy="4610100"/>
          </a:xfrm>
          <a:prstGeom prst="rect">
            <a:avLst/>
          </a:prstGeom>
          <a:ln w="28575">
            <a:solidFill>
              <a:schemeClr val="tx1"/>
            </a:solidFill>
          </a:ln>
        </p:spPr>
      </p:pic>
      <p:pic>
        <p:nvPicPr>
          <p:cNvPr id="5" name="图片 4" descr="ca8574b8a5b1892e7e6919c3bd0131b"/>
          <p:cNvPicPr>
            <a:picLocks noChangeAspect="1"/>
          </p:cNvPicPr>
          <p:nvPr/>
        </p:nvPicPr>
        <p:blipFill>
          <a:blip r:embed="rId4"/>
          <a:stretch>
            <a:fillRect/>
          </a:stretch>
        </p:blipFill>
        <p:spPr>
          <a:xfrm>
            <a:off x="3590290" y="1182370"/>
            <a:ext cx="3611880" cy="2682240"/>
          </a:xfrm>
          <a:prstGeom prst="rect">
            <a:avLst/>
          </a:prstGeom>
          <a:ln w="28575">
            <a:solidFill>
              <a:schemeClr val="tx1"/>
            </a:solidFill>
          </a:ln>
        </p:spPr>
      </p:pic>
      <p:pic>
        <p:nvPicPr>
          <p:cNvPr id="7" name="图片 6"/>
          <p:cNvPicPr>
            <a:picLocks noChangeAspect="1"/>
          </p:cNvPicPr>
          <p:nvPr/>
        </p:nvPicPr>
        <p:blipFill>
          <a:blip r:embed="rId5"/>
          <a:stretch>
            <a:fillRect/>
          </a:stretch>
        </p:blipFill>
        <p:spPr>
          <a:xfrm>
            <a:off x="7473950" y="1182370"/>
            <a:ext cx="4022090" cy="4610100"/>
          </a:xfrm>
          <a:prstGeom prst="rect">
            <a:avLst/>
          </a:prstGeom>
          <a:ln w="28575">
            <a:solidFill>
              <a:schemeClr val="tx1"/>
            </a:solidFill>
          </a:ln>
        </p:spPr>
      </p:pic>
      <p:sp>
        <p:nvSpPr>
          <p:cNvPr id="11" name="矩形 10"/>
          <p:cNvSpPr>
            <a:spLocks noChangeAspect="1"/>
          </p:cNvSpPr>
          <p:nvPr/>
        </p:nvSpPr>
        <p:spPr>
          <a:xfrm>
            <a:off x="3543300" y="4107180"/>
            <a:ext cx="3705860" cy="1685290"/>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35" b="1" dirty="0">
                <a:solidFill>
                  <a:srgbClr val="FFF8E6"/>
                </a:solidFill>
                <a:latin typeface="微软雅黑" panose="020B0503020204020204" charset="-122"/>
                <a:ea typeface="微软雅黑" panose="020B0503020204020204" charset="-122"/>
              </a:rPr>
              <a:t>抗日时期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0942C9C-4F0F-4144-B357-9AEF03161A44}" type="slidenum">
              <a:rPr lang="zh-CN" altLang="en-US" smtClean="0"/>
              <a:t>18</a:t>
            </a:fld>
            <a:endParaRPr lang="zh-CN" altLang="en-US"/>
          </a:p>
        </p:txBody>
      </p:sp>
      <p:cxnSp>
        <p:nvCxnSpPr>
          <p:cNvPr id="6" name="直接连接符 5"/>
          <p:cNvCxnSpPr/>
          <p:nvPr>
            <p:custDataLst>
              <p:tags r:id="rId1"/>
            </p:custDataLst>
          </p:nvPr>
        </p:nvCxnSpPr>
        <p:spPr>
          <a:xfrm flipV="1">
            <a:off x="455930" y="779780"/>
            <a:ext cx="10822305" cy="30480"/>
          </a:xfrm>
          <a:prstGeom prst="line">
            <a:avLst/>
          </a:prstGeom>
          <a:ln w="28575">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455930" y="319405"/>
            <a:ext cx="1407160" cy="460375"/>
          </a:xfrm>
          <a:prstGeom prst="rect">
            <a:avLst/>
          </a:prstGeom>
          <a:noFill/>
        </p:spPr>
        <p:txBody>
          <a:bodyPr wrap="none" rtlCol="0" anchor="t">
            <a:spAutoFit/>
          </a:bodyPr>
          <a:lstStyle/>
          <a:p>
            <a:r>
              <a:rPr lang="zh-CN" altLang="en-US" sz="2400" b="1" dirty="0" smtClean="0">
                <a:effectLst>
                  <a:outerShdw blurRad="38100" dist="19050" dir="2700000" algn="tl" rotWithShape="0">
                    <a:schemeClr val="dk1">
                      <a:alpha val="40000"/>
                    </a:schemeClr>
                  </a:outerShdw>
                </a:effectLst>
                <a:latin typeface="方正粗黑宋简体" pitchFamily="2" charset="-122"/>
                <a:ea typeface="方正粗黑宋简体" pitchFamily="2" charset="-122"/>
                <a:cs typeface="+mj-cs"/>
                <a:sym typeface="+mn-ea"/>
              </a:rPr>
              <a:t>抗日战争</a:t>
            </a:r>
          </a:p>
        </p:txBody>
      </p:sp>
      <p:pic>
        <p:nvPicPr>
          <p:cNvPr id="9" name="图片 8" descr="5ca2206f32f2e740eb6b8d8c5264b59"/>
          <p:cNvPicPr>
            <a:picLocks noChangeAspect="1"/>
          </p:cNvPicPr>
          <p:nvPr/>
        </p:nvPicPr>
        <p:blipFill>
          <a:blip r:embed="rId3"/>
          <a:stretch>
            <a:fillRect/>
          </a:stretch>
        </p:blipFill>
        <p:spPr>
          <a:xfrm>
            <a:off x="455930" y="1710690"/>
            <a:ext cx="4558665" cy="4178300"/>
          </a:xfrm>
          <a:prstGeom prst="rect">
            <a:avLst/>
          </a:prstGeom>
          <a:ln w="38100">
            <a:solidFill>
              <a:schemeClr val="tx1"/>
            </a:solidFill>
          </a:ln>
        </p:spPr>
      </p:pic>
      <p:sp>
        <p:nvSpPr>
          <p:cNvPr id="10" name="矩形 9"/>
          <p:cNvSpPr>
            <a:spLocks noChangeAspect="1"/>
          </p:cNvSpPr>
          <p:nvPr/>
        </p:nvSpPr>
        <p:spPr>
          <a:xfrm>
            <a:off x="5514975" y="1710690"/>
            <a:ext cx="5763260" cy="1210945"/>
          </a:xfrm>
          <a:prstGeom prst="rect">
            <a:avLst/>
          </a:prstGeom>
          <a:solidFill>
            <a:srgbClr val="C000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735" b="1">
                <a:solidFill>
                  <a:srgbClr val="FFF8E6"/>
                </a:solidFill>
                <a:latin typeface="微软雅黑" panose="020B0503020204020204" charset="-122"/>
                <a:ea typeface="微软雅黑" panose="020B0503020204020204" charset="-122"/>
              </a:rPr>
              <a:t>抗日战争胜利的意义</a:t>
            </a:r>
            <a:endParaRPr lang="zh-CN" altLang="en-US" sz="3735" b="1" dirty="0">
              <a:solidFill>
                <a:srgbClr val="FFF8E6"/>
              </a:solidFill>
              <a:latin typeface="微软雅黑" panose="020B0503020204020204" charset="-122"/>
              <a:ea typeface="微软雅黑" panose="020B0503020204020204" charset="-122"/>
            </a:endParaRPr>
          </a:p>
        </p:txBody>
      </p:sp>
      <p:sp>
        <p:nvSpPr>
          <p:cNvPr id="12" name="文本框 11"/>
          <p:cNvSpPr txBox="1"/>
          <p:nvPr/>
        </p:nvSpPr>
        <p:spPr>
          <a:xfrm>
            <a:off x="5330190" y="3218815"/>
            <a:ext cx="5948045" cy="2999740"/>
          </a:xfrm>
          <a:prstGeom prst="rect">
            <a:avLst/>
          </a:prstGeom>
          <a:noFill/>
        </p:spPr>
        <p:txBody>
          <a:bodyPr wrap="square" rtlCol="0" anchor="t">
            <a:spAutoFit/>
          </a:bodyPr>
          <a:lstStyle/>
          <a:p>
            <a:pPr algn="just">
              <a:lnSpc>
                <a:spcPct val="150000"/>
              </a:lnSpc>
            </a:pPr>
            <a:r>
              <a:rPr lang="zh-CN" altLang="en-US" b="1" dirty="0">
                <a:solidFill>
                  <a:srgbClr val="C00000"/>
                </a:solidFill>
                <a:latin typeface="微软雅黑" panose="020B0503020204020204" charset="-122"/>
                <a:ea typeface="微软雅黑" panose="020B0503020204020204" charset="-122"/>
                <a:sym typeface="+mn-ea"/>
              </a:rPr>
              <a:t>中国的抗战</a:t>
            </a:r>
            <a:r>
              <a:rPr lang="zh-CN" altLang="en-US" dirty="0">
                <a:solidFill>
                  <a:srgbClr val="5F0F05"/>
                </a:solidFill>
                <a:latin typeface="微软雅黑" panose="020B0503020204020204" charset="-122"/>
                <a:ea typeface="微软雅黑" panose="020B0503020204020204" charset="-122"/>
                <a:sym typeface="+mn-ea"/>
              </a:rPr>
              <a:t>，是中国人民一百多年来反对外敌侵略，第一次取得完全胜利的民族解放战争。</a:t>
            </a:r>
            <a:endParaRPr lang="zh-CN" altLang="en-US" dirty="0">
              <a:solidFill>
                <a:srgbClr val="5F0F05"/>
              </a:solidFill>
              <a:latin typeface="微软雅黑" panose="020B0503020204020204" charset="-122"/>
              <a:ea typeface="微软雅黑" panose="020B0503020204020204" charset="-122"/>
            </a:endParaRPr>
          </a:p>
          <a:p>
            <a:pPr algn="just">
              <a:lnSpc>
                <a:spcPct val="150000"/>
              </a:lnSpc>
            </a:pPr>
            <a:r>
              <a:rPr lang="zh-CN" altLang="en-US" b="1" dirty="0">
                <a:solidFill>
                  <a:srgbClr val="C00000"/>
                </a:solidFill>
                <a:latin typeface="微软雅黑" panose="020B0503020204020204" charset="-122"/>
                <a:ea typeface="微软雅黑" panose="020B0503020204020204" charset="-122"/>
                <a:sym typeface="+mn-ea"/>
              </a:rPr>
              <a:t>中国的抗战</a:t>
            </a:r>
            <a:r>
              <a:rPr lang="zh-CN" altLang="en-US" dirty="0">
                <a:solidFill>
                  <a:srgbClr val="5F0F05"/>
                </a:solidFill>
                <a:latin typeface="微软雅黑" panose="020B0503020204020204" charset="-122"/>
                <a:ea typeface="微软雅黑" panose="020B0503020204020204" charset="-122"/>
                <a:sym typeface="+mn-ea"/>
              </a:rPr>
              <a:t>，是世界反法西斯战争的一个重要组成部分。</a:t>
            </a:r>
            <a:endParaRPr lang="zh-CN" altLang="en-US" dirty="0">
              <a:solidFill>
                <a:srgbClr val="5F0F05"/>
              </a:solidFill>
              <a:latin typeface="微软雅黑" panose="020B0503020204020204" charset="-122"/>
              <a:ea typeface="微软雅黑" panose="020B0503020204020204" charset="-122"/>
            </a:endParaRPr>
          </a:p>
          <a:p>
            <a:pPr algn="just">
              <a:lnSpc>
                <a:spcPct val="150000"/>
              </a:lnSpc>
            </a:pPr>
            <a:r>
              <a:rPr lang="zh-CN" altLang="en-US" dirty="0">
                <a:solidFill>
                  <a:srgbClr val="5F0F05"/>
                </a:solidFill>
                <a:latin typeface="微软雅黑" panose="020B0503020204020204" charset="-122"/>
                <a:ea typeface="微软雅黑" panose="020B0503020204020204" charset="-122"/>
                <a:sym typeface="+mn-ea"/>
              </a:rPr>
              <a:t>抗日战争时期是中国共产党成熟时期，中国人民革命力量得到空前大发展，为民主革命在全国胜利奠定了基础。</a:t>
            </a:r>
            <a:endParaRPr lang="zh-CN" altLang="en-US" dirty="0">
              <a:solidFill>
                <a:srgbClr val="5F0F05"/>
              </a:solidFill>
              <a:latin typeface="微软雅黑" panose="020B0503020204020204" charset="-122"/>
              <a:ea typeface="微软雅黑" panose="020B0503020204020204" charset="-122"/>
            </a:endParaRPr>
          </a:p>
          <a:p>
            <a:pPr algn="just">
              <a:lnSpc>
                <a:spcPct val="150000"/>
              </a:lnSpc>
            </a:pPr>
            <a:r>
              <a:rPr lang="zh-CN" altLang="en-US" b="1" dirty="0">
                <a:solidFill>
                  <a:srgbClr val="C00000"/>
                </a:solidFill>
                <a:latin typeface="微软雅黑" panose="020B0503020204020204" charset="-122"/>
                <a:ea typeface="微软雅黑" panose="020B0503020204020204" charset="-122"/>
                <a:sym typeface="+mn-ea"/>
              </a:rPr>
              <a:t>中国的抗战</a:t>
            </a:r>
            <a:r>
              <a:rPr lang="zh-CN" altLang="en-US" dirty="0">
                <a:solidFill>
                  <a:srgbClr val="5F0F05"/>
                </a:solidFill>
                <a:latin typeface="微软雅黑" panose="020B0503020204020204" charset="-122"/>
                <a:ea typeface="微软雅黑" panose="020B0503020204020204" charset="-122"/>
                <a:sym typeface="+mn-ea"/>
              </a:rPr>
              <a:t>，促进了亚洲和世界各国人民民族解放运动的发展，为他们提供了宝贵的斗争经验。</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0942C9C-4F0F-4144-B357-9AEF03161A44}" type="slidenum">
              <a:rPr lang="zh-CN" altLang="en-US" smtClean="0"/>
              <a:t>19</a:t>
            </a:fld>
            <a:endParaRPr lang="zh-CN" altLang="en-US"/>
          </a:p>
        </p:txBody>
      </p:sp>
      <p:cxnSp>
        <p:nvCxnSpPr>
          <p:cNvPr id="6" name="直接连接符 5"/>
          <p:cNvCxnSpPr/>
          <p:nvPr>
            <p:custDataLst>
              <p:tags r:id="rId1"/>
            </p:custDataLst>
          </p:nvPr>
        </p:nvCxnSpPr>
        <p:spPr>
          <a:xfrm flipV="1">
            <a:off x="455930" y="779780"/>
            <a:ext cx="10822305" cy="30480"/>
          </a:xfrm>
          <a:prstGeom prst="line">
            <a:avLst/>
          </a:prstGeom>
          <a:ln w="28575">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598170" y="381000"/>
            <a:ext cx="3093085" cy="398780"/>
          </a:xfrm>
          <a:prstGeom prst="rect">
            <a:avLst/>
          </a:prstGeom>
          <a:noFill/>
        </p:spPr>
        <p:txBody>
          <a:bodyPr wrap="square" rtlCol="0">
            <a:spAutoFit/>
          </a:bodyPr>
          <a:lstStyle/>
          <a:p>
            <a:r>
              <a:rPr lang="zh-CN" altLang="en-US" sz="2000"/>
              <a:t>献礼建党一百周年</a:t>
            </a:r>
          </a:p>
        </p:txBody>
      </p:sp>
      <p:pic>
        <p:nvPicPr>
          <p:cNvPr id="5" name="图片 4"/>
          <p:cNvPicPr>
            <a:picLocks noChangeAspect="1"/>
          </p:cNvPicPr>
          <p:nvPr/>
        </p:nvPicPr>
        <p:blipFill>
          <a:blip r:embed="rId3"/>
          <a:stretch>
            <a:fillRect/>
          </a:stretch>
        </p:blipFill>
        <p:spPr>
          <a:xfrm>
            <a:off x="455930" y="934085"/>
            <a:ext cx="5111115" cy="4681855"/>
          </a:xfrm>
          <a:prstGeom prst="rect">
            <a:avLst/>
          </a:prstGeom>
          <a:ln w="38100">
            <a:solidFill>
              <a:srgbClr val="FF0000"/>
            </a:solidFill>
          </a:ln>
        </p:spPr>
      </p:pic>
      <p:sp>
        <p:nvSpPr>
          <p:cNvPr id="7" name="文本框 6"/>
          <p:cNvSpPr txBox="1"/>
          <p:nvPr/>
        </p:nvSpPr>
        <p:spPr>
          <a:xfrm>
            <a:off x="6304280" y="1197610"/>
            <a:ext cx="4973955" cy="4154170"/>
          </a:xfrm>
          <a:prstGeom prst="rect">
            <a:avLst/>
          </a:prstGeom>
          <a:noFill/>
        </p:spPr>
        <p:txBody>
          <a:bodyPr wrap="square" rtlCol="0" anchor="t">
            <a:spAutoFit/>
          </a:bodyPr>
          <a:lstStyle/>
          <a:p>
            <a:r>
              <a:rPr lang="zh-CN" altLang="en-US" sz="2400" smtClean="0"/>
              <a:t>不忘</a:t>
            </a:r>
            <a:r>
              <a:rPr lang="zh-CN" altLang="en-US" sz="2400" dirty="0"/>
              <a:t>党的光荣历史。100年来，我们党领导全国各族人民，历经千锤百炼，以实际行动和辉煌业绩赢得群众拥护和信赖；是中国共产党领导全国各族人民经过艰苦卓越的斗争，建立了社会主义新中国，结束了国家四分五裂，任人宰割的局面，从根本上改变了一穷二白的落后面貌，中国共产党在世界社会主义运动处于低潮之时，顶住压力，使社会主义中国巍然屹立于世界的东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custDataLst>
              <p:tags r:id="rId2"/>
            </p:custDataLst>
          </p:nvPr>
        </p:nvSpPr>
        <p:spPr>
          <a:xfrm>
            <a:off x="191051" y="2859213"/>
            <a:ext cx="2489448" cy="925955"/>
          </a:xfrm>
          <a:prstGeom prst="rect">
            <a:avLst/>
          </a:prstGeom>
          <a:solidFill>
            <a:schemeClr val="accent2"/>
          </a:solidFill>
        </p:spPr>
        <p:txBody>
          <a:bodyPr vert="horz" lIns="91440" tIns="45720" rIns="91440" bIns="45720" rtlCol="0" anchor="ctr">
            <a:normAutofit fontScale="97500"/>
          </a:bodyPr>
          <a:lstStyle>
            <a:lvl1pPr algn="ctr">
              <a:lnSpc>
                <a:spcPct val="90000"/>
              </a:lnSpc>
              <a:spcBef>
                <a:spcPct val="0"/>
              </a:spcBef>
              <a:buNone/>
              <a:defRPr sz="6000">
                <a:solidFill>
                  <a:schemeClr val="bg1"/>
                </a:solidFill>
                <a:latin typeface="+mj-lt"/>
                <a:ea typeface="+mj-ea"/>
                <a:cs typeface="+mj-cs"/>
              </a:defRPr>
            </a:lvl1pPr>
          </a:lstStyle>
          <a:p>
            <a:r>
              <a:rPr lang="zh-CN" altLang="en-US" sz="5400" b="1" dirty="0">
                <a:latin typeface="微软雅黑" panose="020B0503020204020204" charset="-122"/>
                <a:ea typeface="微软雅黑" panose="020B0503020204020204" charset="-122"/>
              </a:rPr>
              <a:t>目  录</a:t>
            </a:r>
          </a:p>
        </p:txBody>
      </p:sp>
      <p:grpSp>
        <p:nvGrpSpPr>
          <p:cNvPr id="10" name="组合 9"/>
          <p:cNvGrpSpPr/>
          <p:nvPr/>
        </p:nvGrpSpPr>
        <p:grpSpPr>
          <a:xfrm>
            <a:off x="2932981" y="920154"/>
            <a:ext cx="8885207" cy="3582495"/>
            <a:chOff x="7196" y="2064"/>
            <a:chExt cx="9615" cy="6273"/>
          </a:xfrm>
        </p:grpSpPr>
        <p:sp>
          <p:nvSpPr>
            <p:cNvPr id="14" name="矩形 13"/>
            <p:cNvSpPr/>
            <p:nvPr>
              <p:custDataLst>
                <p:tags r:id="rId6"/>
              </p:custDataLst>
            </p:nvPr>
          </p:nvSpPr>
          <p:spPr>
            <a:xfrm>
              <a:off x="7196" y="7505"/>
              <a:ext cx="564" cy="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粗黑宋简体" pitchFamily="2" charset="-122"/>
                <a:ea typeface="方正粗黑宋简体" pitchFamily="2" charset="-122"/>
              </a:endParaRPr>
            </a:p>
          </p:txBody>
        </p:sp>
        <p:sp>
          <p:nvSpPr>
            <p:cNvPr id="16" name="矩形 15"/>
            <p:cNvSpPr/>
            <p:nvPr>
              <p:custDataLst>
                <p:tags r:id="rId7"/>
              </p:custDataLst>
            </p:nvPr>
          </p:nvSpPr>
          <p:spPr>
            <a:xfrm>
              <a:off x="7196" y="5691"/>
              <a:ext cx="564" cy="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粗黑宋简体" pitchFamily="2" charset="-122"/>
                <a:ea typeface="方正粗黑宋简体" pitchFamily="2" charset="-122"/>
              </a:endParaRPr>
            </a:p>
          </p:txBody>
        </p:sp>
        <p:sp>
          <p:nvSpPr>
            <p:cNvPr id="17" name="文本框 16"/>
            <p:cNvSpPr txBox="1"/>
            <p:nvPr>
              <p:custDataLst>
                <p:tags r:id="rId8"/>
              </p:custDataLst>
            </p:nvPr>
          </p:nvSpPr>
          <p:spPr>
            <a:xfrm>
              <a:off x="7278" y="5576"/>
              <a:ext cx="9533" cy="794"/>
            </a:xfrm>
            <a:prstGeom prst="rect">
              <a:avLst/>
            </a:prstGeom>
          </p:spPr>
          <p:txBody>
            <a:bodyPr wrap="square" anchor="ctr" anchorCtr="0">
              <a:normAutofit fontScale="97500"/>
            </a:bodyPr>
            <a:lstStyle>
              <a:defPPr>
                <a:defRPr lang="zh-CN"/>
              </a:defPPr>
              <a:lvl1pPr>
                <a:defRPr sz="2000">
                  <a:solidFill>
                    <a:schemeClr val="bg2">
                      <a:lumMod val="10000"/>
                    </a:schemeClr>
                  </a:solidFill>
                  <a:latin typeface="+mj-ea"/>
                  <a:ea typeface="+mj-ea"/>
                </a:defRPr>
              </a:lvl1pPr>
            </a:lstStyle>
            <a:p>
              <a:r>
                <a:rPr lang="zh-CN" altLang="en-US" sz="2400" b="1" dirty="0" smtClean="0">
                  <a:solidFill>
                    <a:schemeClr val="tx1"/>
                  </a:solidFill>
                  <a:effectLst>
                    <a:outerShdw blurRad="38100" dist="19050" dir="2700000" algn="tl" rotWithShape="0">
                      <a:schemeClr val="dk1">
                        <a:alpha val="40000"/>
                      </a:schemeClr>
                    </a:outerShdw>
                  </a:effectLst>
                  <a:latin typeface="方正粗黑宋简体" pitchFamily="2" charset="-122"/>
                  <a:ea typeface="方正粗黑宋简体" pitchFamily="2" charset="-122"/>
                  <a:cs typeface="+mj-cs"/>
                </a:rPr>
                <a:t>二、大革命时期（1924年-1927年）</a:t>
              </a:r>
            </a:p>
          </p:txBody>
        </p:sp>
        <p:sp>
          <p:nvSpPr>
            <p:cNvPr id="18" name="矩形 17"/>
            <p:cNvSpPr/>
            <p:nvPr>
              <p:custDataLst>
                <p:tags r:id="rId9"/>
              </p:custDataLst>
            </p:nvPr>
          </p:nvSpPr>
          <p:spPr>
            <a:xfrm>
              <a:off x="7196" y="3878"/>
              <a:ext cx="564" cy="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粗黑宋简体" pitchFamily="2" charset="-122"/>
                <a:ea typeface="方正粗黑宋简体" pitchFamily="2" charset="-122"/>
              </a:endParaRPr>
            </a:p>
          </p:txBody>
        </p:sp>
        <p:sp>
          <p:nvSpPr>
            <p:cNvPr id="19" name="文本框 18"/>
            <p:cNvSpPr txBox="1"/>
            <p:nvPr>
              <p:custDataLst>
                <p:tags r:id="rId10"/>
              </p:custDataLst>
            </p:nvPr>
          </p:nvSpPr>
          <p:spPr>
            <a:xfrm>
              <a:off x="7269" y="3763"/>
              <a:ext cx="9542" cy="794"/>
            </a:xfrm>
            <a:prstGeom prst="rect">
              <a:avLst/>
            </a:prstGeom>
          </p:spPr>
          <p:txBody>
            <a:bodyPr wrap="square" anchor="ctr" anchorCtr="0">
              <a:normAutofit fontScale="25000" lnSpcReduction="20000"/>
            </a:bodyPr>
            <a:lstStyle>
              <a:defPPr>
                <a:defRPr lang="zh-CN"/>
              </a:defPPr>
              <a:lvl1pPr>
                <a:defRPr sz="2000">
                  <a:solidFill>
                    <a:schemeClr val="bg2">
                      <a:lumMod val="10000"/>
                    </a:schemeClr>
                  </a:solidFill>
                  <a:latin typeface="+mj-ea"/>
                  <a:ea typeface="+mj-ea"/>
                </a:defRPr>
              </a:lvl1pPr>
            </a:lstStyle>
            <a:p>
              <a:r>
                <a:rPr lang="zh-CN" altLang="en-US" sz="9600" b="1" dirty="0" smtClean="0">
                  <a:solidFill>
                    <a:schemeClr val="tx1"/>
                  </a:solidFill>
                  <a:effectLst>
                    <a:outerShdw blurRad="38100" dist="19050" dir="2700000" algn="tl" rotWithShape="0">
                      <a:schemeClr val="dk1">
                        <a:alpha val="40000"/>
                      </a:schemeClr>
                    </a:outerShdw>
                  </a:effectLst>
                  <a:latin typeface="方正粗黑宋简体" pitchFamily="2" charset="-122"/>
                  <a:ea typeface="方正粗黑宋简体" pitchFamily="2" charset="-122"/>
                  <a:cs typeface="+mj-cs"/>
                </a:rPr>
                <a:t>一、党的建立时期（1919年—1923年）</a:t>
              </a:r>
            </a:p>
          </p:txBody>
        </p:sp>
        <p:sp>
          <p:nvSpPr>
            <p:cNvPr id="20" name="矩形 19"/>
            <p:cNvSpPr/>
            <p:nvPr>
              <p:custDataLst>
                <p:tags r:id="rId11"/>
              </p:custDataLst>
            </p:nvPr>
          </p:nvSpPr>
          <p:spPr>
            <a:xfrm>
              <a:off x="7196" y="2064"/>
              <a:ext cx="564" cy="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粗黑宋简体" pitchFamily="2" charset="-122"/>
                <a:ea typeface="方正粗黑宋简体" pitchFamily="2" charset="-122"/>
              </a:endParaRPr>
            </a:p>
          </p:txBody>
        </p:sp>
        <p:cxnSp>
          <p:nvCxnSpPr>
            <p:cNvPr id="4" name="直接连接符 3"/>
            <p:cNvCxnSpPr/>
            <p:nvPr>
              <p:custDataLst>
                <p:tags r:id="rId12"/>
              </p:custDataLst>
            </p:nvPr>
          </p:nvCxnSpPr>
          <p:spPr>
            <a:xfrm flipV="1">
              <a:off x="7411" y="4532"/>
              <a:ext cx="8923" cy="45"/>
            </a:xfrm>
            <a:prstGeom prst="line">
              <a:avLst/>
            </a:prstGeom>
            <a:ln w="28575">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custDataLst>
                <p:tags r:id="rId13"/>
              </p:custDataLst>
            </p:nvPr>
          </p:nvCxnSpPr>
          <p:spPr>
            <a:xfrm flipV="1">
              <a:off x="7439" y="6370"/>
              <a:ext cx="8895" cy="49"/>
            </a:xfrm>
            <a:prstGeom prst="line">
              <a:avLst/>
            </a:prstGeom>
            <a:ln w="28575">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sp>
          <p:nvSpPr>
            <p:cNvPr id="21" name="文本框 16"/>
            <p:cNvSpPr txBox="1"/>
            <p:nvPr>
              <p:custDataLst>
                <p:tags r:id="rId14"/>
              </p:custDataLst>
            </p:nvPr>
          </p:nvSpPr>
          <p:spPr>
            <a:xfrm>
              <a:off x="7278" y="7543"/>
              <a:ext cx="9533" cy="794"/>
            </a:xfrm>
            <a:prstGeom prst="rect">
              <a:avLst/>
            </a:prstGeom>
          </p:spPr>
          <p:txBody>
            <a:bodyPr wrap="square" anchor="ctr" anchorCtr="0">
              <a:normAutofit fontScale="97500"/>
            </a:bodyPr>
            <a:lstStyle>
              <a:defPPr>
                <a:defRPr lang="zh-CN"/>
              </a:defPPr>
              <a:lvl1pPr>
                <a:defRPr sz="2000">
                  <a:solidFill>
                    <a:schemeClr val="bg2">
                      <a:lumMod val="10000"/>
                    </a:schemeClr>
                  </a:solidFill>
                  <a:latin typeface="+mj-ea"/>
                  <a:ea typeface="+mj-ea"/>
                </a:defRPr>
              </a:lvl1pPr>
            </a:lstStyle>
            <a:p>
              <a:r>
                <a:rPr lang="zh-CN" altLang="en-US" sz="2400" b="1" dirty="0" smtClean="0">
                  <a:solidFill>
                    <a:schemeClr val="tx1"/>
                  </a:solidFill>
                  <a:effectLst>
                    <a:outerShdw blurRad="38100" dist="19050" dir="2700000" algn="tl" rotWithShape="0">
                      <a:schemeClr val="dk1">
                        <a:alpha val="40000"/>
                      </a:schemeClr>
                    </a:outerShdw>
                  </a:effectLst>
                  <a:latin typeface="方正粗黑宋简体" pitchFamily="2" charset="-122"/>
                  <a:ea typeface="方正粗黑宋简体" pitchFamily="2" charset="-122"/>
                  <a:cs typeface="+mj-cs"/>
                </a:rPr>
                <a:t>三、土地革命战争时期（1927年—1937年）</a:t>
              </a:r>
            </a:p>
          </p:txBody>
        </p:sp>
        <p:cxnSp>
          <p:nvCxnSpPr>
            <p:cNvPr id="22" name="直接连接符 21"/>
            <p:cNvCxnSpPr/>
            <p:nvPr>
              <p:custDataLst>
                <p:tags r:id="rId15"/>
              </p:custDataLst>
            </p:nvPr>
          </p:nvCxnSpPr>
          <p:spPr>
            <a:xfrm flipV="1">
              <a:off x="7364" y="8288"/>
              <a:ext cx="8895" cy="49"/>
            </a:xfrm>
            <a:prstGeom prst="line">
              <a:avLst/>
            </a:prstGeom>
            <a:ln w="28575">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grpSp>
      <p:sp>
        <p:nvSpPr>
          <p:cNvPr id="15" name="灯片编号占位符 14"/>
          <p:cNvSpPr>
            <a:spLocks noGrp="1"/>
          </p:cNvSpPr>
          <p:nvPr>
            <p:ph type="sldNum" sz="quarter" idx="12"/>
            <p:custDataLst>
              <p:tags r:id="rId3"/>
            </p:custDataLst>
          </p:nvPr>
        </p:nvSpPr>
        <p:spPr/>
        <p:txBody>
          <a:bodyPr/>
          <a:lstStyle/>
          <a:p>
            <a:fld id="{C0942C9C-4F0F-4144-B357-9AEF03161A44}" type="slidenum">
              <a:rPr lang="zh-CN" altLang="en-US" smtClean="0"/>
              <a:t>2</a:t>
            </a:fld>
            <a:endParaRPr lang="zh-CN" altLang="en-US"/>
          </a:p>
        </p:txBody>
      </p:sp>
      <p:cxnSp>
        <p:nvCxnSpPr>
          <p:cNvPr id="2" name="直接连接符 1"/>
          <p:cNvCxnSpPr/>
          <p:nvPr>
            <p:custDataLst>
              <p:tags r:id="rId4"/>
            </p:custDataLst>
          </p:nvPr>
        </p:nvCxnSpPr>
        <p:spPr>
          <a:xfrm flipV="1">
            <a:off x="3088230" y="5545275"/>
            <a:ext cx="8219856" cy="27984"/>
          </a:xfrm>
          <a:prstGeom prst="line">
            <a:avLst/>
          </a:prstGeom>
          <a:ln w="28575">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5"/>
            </p:custDataLst>
          </p:nvPr>
        </p:nvSpPr>
        <p:spPr>
          <a:xfrm>
            <a:off x="3008630" y="5113020"/>
            <a:ext cx="6598920" cy="460375"/>
          </a:xfrm>
          <a:prstGeom prst="rect">
            <a:avLst/>
          </a:prstGeom>
          <a:noFill/>
        </p:spPr>
        <p:txBody>
          <a:bodyPr wrap="square" rtlCol="0">
            <a:spAutoFit/>
          </a:bodyPr>
          <a:lstStyle/>
          <a:p>
            <a:r>
              <a:rPr lang="zh-CN" altLang="en-US" sz="240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宋体" panose="02010600030101010101" pitchFamily="2" charset="-122"/>
              </a:rPr>
              <a:t>四、抗日战争时期（1937年-1945年）</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1740092" y="2098406"/>
            <a:ext cx="8713087" cy="1325563"/>
          </a:xfrm>
          <a:effectLst>
            <a:glow rad="228600">
              <a:schemeClr val="accent5">
                <a:satMod val="175000"/>
                <a:alpha val="40000"/>
              </a:schemeClr>
            </a:glow>
          </a:effectLst>
        </p:spPr>
        <p:txBody>
          <a:bodyPr>
            <a:scene3d>
              <a:camera prst="orthographicFront"/>
              <a:lightRig rig="threePt" dir="t"/>
            </a:scene3d>
            <a:sp3d extrusionH="57150">
              <a:bevelT w="38100" h="38100"/>
            </a:sp3d>
          </a:bodyPr>
          <a:lstStyle/>
          <a:p>
            <a:r>
              <a:rPr lang="zh-CN" altLang="en-US" dirty="0">
                <a:effectLst>
                  <a:glow rad="228600">
                    <a:schemeClr val="accent4">
                      <a:satMod val="175000"/>
                      <a:alpha val="40000"/>
                    </a:schemeClr>
                  </a:glow>
                </a:effectLst>
              </a:rPr>
              <a:t>谢</a:t>
            </a:r>
            <a:r>
              <a:rPr lang="zh-CN" altLang="en-US" dirty="0" smtClean="0">
                <a:effectLst>
                  <a:glow rad="228600">
                    <a:schemeClr val="accent4">
                      <a:satMod val="175000"/>
                      <a:alpha val="40000"/>
                    </a:schemeClr>
                  </a:glow>
                </a:effectLst>
              </a:rPr>
              <a:t>谢</a:t>
            </a:r>
            <a:endParaRPr lang="zh-CN" altLang="en-US" dirty="0">
              <a:effectLst>
                <a:glow rad="228600">
                  <a:schemeClr val="accent4">
                    <a:satMod val="175000"/>
                    <a:alpha val="40000"/>
                  </a:schemeClr>
                </a:glow>
              </a:effectLst>
            </a:endParaRPr>
          </a:p>
        </p:txBody>
      </p:sp>
    </p:spTree>
    <p:custDataLst>
      <p:tags r:id="rId1"/>
    </p:custData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9"/>
          <p:cNvSpPr>
            <a:spLocks noChangeShapeType="1"/>
          </p:cNvSpPr>
          <p:nvPr>
            <p:custDataLst>
              <p:tags r:id="rId2"/>
            </p:custDataLst>
          </p:nvPr>
        </p:nvSpPr>
        <p:spPr bwMode="auto">
          <a:xfrm>
            <a:off x="1645982" y="1319140"/>
            <a:ext cx="9144000" cy="0"/>
          </a:xfrm>
          <a:prstGeom prst="line">
            <a:avLst/>
          </a:prstGeom>
          <a:noFill/>
          <a:ln w="28575">
            <a:solidFill>
              <a:srgbClr val="000000"/>
            </a:solidFill>
            <a:round/>
          </a:ln>
          <a:effectLst/>
        </p:spPr>
        <p:txBody>
          <a:bodyPr/>
          <a:lstStyle/>
          <a:p>
            <a:pPr algn="ctr" eaLnBrk="1" hangingPunct="1">
              <a:lnSpc>
                <a:spcPct val="120000"/>
              </a:lnSpc>
              <a:spcAft>
                <a:spcPct val="30000"/>
              </a:spcAft>
              <a:defRPr/>
            </a:pPr>
            <a:endParaRPr lang="zh-CN" altLang="en-US">
              <a:effectLst>
                <a:outerShdw blurRad="38100" dist="38100" dir="2700000" algn="tl">
                  <a:srgbClr val="000000">
                    <a:alpha val="43137"/>
                  </a:srgbClr>
                </a:outerShdw>
              </a:effectLst>
              <a:latin typeface="Times New Roman" panose="02020603050405020304" pitchFamily="18" charset="0"/>
            </a:endParaRPr>
          </a:p>
        </p:txBody>
      </p:sp>
      <p:sp>
        <p:nvSpPr>
          <p:cNvPr id="4" name="标题 5"/>
          <p:cNvSpPr txBox="1"/>
          <p:nvPr>
            <p:custDataLst>
              <p:tags r:id="rId3"/>
            </p:custDataLst>
          </p:nvPr>
        </p:nvSpPr>
        <p:spPr>
          <a:xfrm>
            <a:off x="129396" y="409575"/>
            <a:ext cx="11887200" cy="876300"/>
          </a:xfrm>
          <a:prstGeom prst="rect">
            <a:avLst/>
          </a:prstGeom>
        </p:spPr>
        <p:txBody>
          <a:bodyPr>
            <a:noAutofit/>
            <a:scene3d>
              <a:camera prst="orthographicFront"/>
              <a:lightRig rig="threePt" dir="t"/>
            </a:scene3d>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方正粗黑宋简体" pitchFamily="2" charset="-122"/>
                <a:ea typeface="方正粗黑宋简体" pitchFamily="2" charset="-122"/>
                <a:cs typeface="+mj-cs"/>
                <a:sym typeface="+mn-ea"/>
              </a:rPr>
              <a:t>一、党的建立时期（1919年—1923年）</a:t>
            </a:r>
            <a:endParaRPr lang="zh-CN" altLang="en-US" sz="3600" b="1" dirty="0">
              <a:ln w="22225">
                <a:solidFill>
                  <a:schemeClr val="accent2"/>
                </a:solidFill>
                <a:prstDash val="solid"/>
              </a:ln>
              <a:solidFill>
                <a:schemeClr val="accent2">
                  <a:lumMod val="40000"/>
                  <a:lumOff val="60000"/>
                </a:schemeClr>
              </a:solidFill>
              <a:effectLst/>
              <a:latin typeface="方正粗黑宋简体" pitchFamily="2" charset="-122"/>
              <a:ea typeface="方正粗黑宋简体" pitchFamily="2" charset="-122"/>
              <a:cs typeface="+mj-cs"/>
            </a:endParaRPr>
          </a:p>
          <a:p>
            <a:pPr algn="ctr"/>
            <a:endParaRPr lang="zh-CN" altLang="en-US" sz="3600" b="1" dirty="0">
              <a:ln w="22225">
                <a:solidFill>
                  <a:schemeClr val="accent2"/>
                </a:solidFill>
                <a:prstDash val="solid"/>
              </a:ln>
              <a:solidFill>
                <a:schemeClr val="accent2">
                  <a:lumMod val="40000"/>
                  <a:lumOff val="60000"/>
                </a:schemeClr>
              </a:solidFill>
              <a:effectLst/>
              <a:latin typeface="方正粗黑宋简体" pitchFamily="2" charset="-122"/>
              <a:ea typeface="方正粗黑宋简体" pitchFamily="2" charset="-122"/>
              <a:cs typeface="+mj-cs"/>
            </a:endParaRPr>
          </a:p>
        </p:txBody>
      </p:sp>
      <p:sp>
        <p:nvSpPr>
          <p:cNvPr id="5" name="灯片编号占位符 4"/>
          <p:cNvSpPr>
            <a:spLocks noGrp="1"/>
          </p:cNvSpPr>
          <p:nvPr>
            <p:ph type="sldNum" sz="quarter" idx="11"/>
            <p:custDataLst>
              <p:tags r:id="rId4"/>
            </p:custDataLst>
          </p:nvPr>
        </p:nvSpPr>
        <p:spPr/>
        <p:txBody>
          <a:bodyPr/>
          <a:lstStyle/>
          <a:p>
            <a:fld id="{ACED480A-B7D2-4A08-A412-0E67654CB8AA}" type="slidenum">
              <a:rPr lang="zh-CN" altLang="en-US" smtClean="0"/>
              <a:t>3</a:t>
            </a:fld>
            <a:endParaRPr lang="zh-CN" altLang="en-US"/>
          </a:p>
        </p:txBody>
      </p:sp>
      <p:sp>
        <p:nvSpPr>
          <p:cNvPr id="6" name="矩形 5"/>
          <p:cNvSpPr/>
          <p:nvPr>
            <p:custDataLst>
              <p:tags r:id="rId5"/>
            </p:custDataLst>
          </p:nvPr>
        </p:nvSpPr>
        <p:spPr>
          <a:xfrm>
            <a:off x="618174" y="2180216"/>
            <a:ext cx="10840032" cy="2158365"/>
          </a:xfrm>
          <a:prstGeom prst="rect">
            <a:avLst/>
          </a:prstGeom>
        </p:spPr>
        <p:txBody>
          <a:bodyPr wrap="square">
            <a:spAutoFit/>
          </a:bodyPr>
          <a:lstStyle/>
          <a:p>
            <a:pPr>
              <a:lnSpc>
                <a:spcPct val="140000"/>
              </a:lnSpc>
            </a:pPr>
            <a:r>
              <a:rPr lang="zh-CN" altLang="en-US" sz="2400" b="1" dirty="0" smtClean="0">
                <a:solidFill>
                  <a:srgbClr val="002060"/>
                </a:solidFill>
                <a:latin typeface="方正粗黑宋简体" pitchFamily="2" charset="-122"/>
                <a:ea typeface="方正粗黑宋简体" pitchFamily="2" charset="-122"/>
              </a:rPr>
              <a:t>　　</a:t>
            </a:r>
            <a:endParaRPr lang="en-US" sz="2400" b="1" dirty="0" smtClean="0">
              <a:solidFill>
                <a:srgbClr val="002060"/>
              </a:solidFill>
              <a:latin typeface="方正粗黑宋简体" pitchFamily="2" charset="-122"/>
              <a:ea typeface="方正粗黑宋简体" pitchFamily="2" charset="-122"/>
            </a:endParaRPr>
          </a:p>
          <a:p>
            <a:pPr>
              <a:lnSpc>
                <a:spcPct val="140000"/>
              </a:lnSpc>
            </a:pPr>
            <a:r>
              <a:rPr lang="zh-CN" altLang="en-US" sz="2400" b="1" dirty="0" smtClean="0">
                <a:solidFill>
                  <a:srgbClr val="002060"/>
                </a:solidFill>
                <a:latin typeface="方正粗黑宋简体" pitchFamily="2" charset="-122"/>
                <a:ea typeface="方正粗黑宋简体" pitchFamily="2" charset="-122"/>
              </a:rPr>
              <a:t>　　</a:t>
            </a:r>
            <a:endParaRPr lang="en-US" altLang="zh-CN" sz="2400" b="1" dirty="0" smtClean="0">
              <a:solidFill>
                <a:srgbClr val="002060"/>
              </a:solidFill>
              <a:latin typeface="方正粗黑宋简体" pitchFamily="2" charset="-122"/>
              <a:ea typeface="方正粗黑宋简体" pitchFamily="2" charset="-122"/>
            </a:endParaRPr>
          </a:p>
          <a:p>
            <a:pPr>
              <a:lnSpc>
                <a:spcPct val="140000"/>
              </a:lnSpc>
            </a:pPr>
            <a:r>
              <a:rPr lang="zh-CN" altLang="en-US" sz="2400" b="1" dirty="0" smtClean="0">
                <a:solidFill>
                  <a:srgbClr val="002060"/>
                </a:solidFill>
                <a:latin typeface="方正粗黑宋简体" pitchFamily="2" charset="-122"/>
                <a:ea typeface="方正粗黑宋简体" pitchFamily="2" charset="-122"/>
              </a:rPr>
              <a:t>　　　　　　　　</a:t>
            </a:r>
            <a:endParaRPr lang="en-US" altLang="zh-CN" sz="2400" b="1" dirty="0" smtClean="0">
              <a:solidFill>
                <a:srgbClr val="002060"/>
              </a:solidFill>
              <a:latin typeface="方正粗黑宋简体" pitchFamily="2" charset="-122"/>
              <a:ea typeface="方正粗黑宋简体" pitchFamily="2" charset="-122"/>
            </a:endParaRPr>
          </a:p>
          <a:p>
            <a:pPr>
              <a:lnSpc>
                <a:spcPct val="140000"/>
              </a:lnSpc>
            </a:pPr>
            <a:r>
              <a:rPr lang="en-US" altLang="zh-CN" sz="2400" b="1" dirty="0" smtClean="0">
                <a:solidFill>
                  <a:schemeClr val="tx1"/>
                </a:solidFill>
                <a:latin typeface="方正粗黑宋简体" pitchFamily="2" charset="-122"/>
                <a:ea typeface="方正粗黑宋简体" pitchFamily="2" charset="-122"/>
                <a:cs typeface="楷体" panose="02010609060101010101" charset="-122"/>
              </a:rPr>
              <a:t>                       </a:t>
            </a:r>
            <a:endParaRPr lang="zh-CN" sz="2400" b="1" dirty="0">
              <a:solidFill>
                <a:schemeClr val="tx1"/>
              </a:solidFill>
              <a:latin typeface="方正粗黑宋简体" pitchFamily="2" charset="-122"/>
              <a:ea typeface="方正粗黑宋简体" pitchFamily="2" charset="-122"/>
              <a:cs typeface="楷体" panose="02010609060101010101" charset="-122"/>
            </a:endParaRPr>
          </a:p>
        </p:txBody>
      </p:sp>
      <p:pic>
        <p:nvPicPr>
          <p:cNvPr id="2" name="图片 1" descr="ef76e8e9d8b3cd2cbab3cad9492e308"/>
          <p:cNvPicPr>
            <a:picLocks noChangeAspect="1"/>
          </p:cNvPicPr>
          <p:nvPr>
            <p:custDataLst>
              <p:tags r:id="rId6"/>
            </p:custDataLst>
          </p:nvPr>
        </p:nvPicPr>
        <p:blipFill>
          <a:blip r:embed="rId10"/>
          <a:stretch>
            <a:fillRect/>
          </a:stretch>
        </p:blipFill>
        <p:spPr>
          <a:xfrm>
            <a:off x="1645920" y="1830070"/>
            <a:ext cx="6930390" cy="3611245"/>
          </a:xfrm>
          <a:prstGeom prst="rect">
            <a:avLst/>
          </a:prstGeom>
        </p:spPr>
      </p:pic>
      <p:sp>
        <p:nvSpPr>
          <p:cNvPr id="7" name="文本框 6"/>
          <p:cNvSpPr txBox="1"/>
          <p:nvPr>
            <p:custDataLst>
              <p:tags r:id="rId7"/>
            </p:custDataLst>
          </p:nvPr>
        </p:nvSpPr>
        <p:spPr>
          <a:xfrm>
            <a:off x="9035415" y="2393315"/>
            <a:ext cx="2454275" cy="460375"/>
          </a:xfrm>
          <a:prstGeom prst="rect">
            <a:avLst/>
          </a:prstGeom>
          <a:noFill/>
        </p:spPr>
        <p:txBody>
          <a:bodyPr wrap="square" rtlCol="0">
            <a:spAutoFit/>
          </a:bodyPr>
          <a:lstStyle/>
          <a:p>
            <a:r>
              <a:rPr lang="zh-CN" altLang="en-US" sz="2400"/>
              <a:t>新文化运动</a:t>
            </a:r>
          </a:p>
        </p:txBody>
      </p:sp>
      <p:sp>
        <p:nvSpPr>
          <p:cNvPr id="8" name="文本框 7"/>
          <p:cNvSpPr txBox="1"/>
          <p:nvPr>
            <p:custDataLst>
              <p:tags r:id="rId8"/>
            </p:custDataLst>
          </p:nvPr>
        </p:nvSpPr>
        <p:spPr>
          <a:xfrm>
            <a:off x="9035415" y="3011805"/>
            <a:ext cx="2768600" cy="1476375"/>
          </a:xfrm>
          <a:prstGeom prst="rect">
            <a:avLst/>
          </a:prstGeom>
          <a:noFill/>
        </p:spPr>
        <p:txBody>
          <a:bodyPr wrap="square" rtlCol="0">
            <a:spAutoFit/>
          </a:bodyPr>
          <a:lstStyle/>
          <a:p>
            <a:r>
              <a:rPr lang="zh-CN" altLang="en-US">
                <a:solidFill>
                  <a:srgbClr val="000000"/>
                </a:solidFill>
              </a:rPr>
              <a:t>新文化运动打破了封建思想的桎梏，在中国社会中掀起了思想的启蒙运动，为马克思主义的传播奠定了基础。</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d01373f082025aaf0fd409bdf8edab64024f1ae5"/>
          <p:cNvPicPr>
            <a:picLocks noGrp="1" noChangeAspect="1"/>
          </p:cNvPicPr>
          <p:nvPr>
            <p:ph idx="1"/>
            <p:custDataLst>
              <p:tags r:id="rId2"/>
            </p:custDataLst>
          </p:nvPr>
        </p:nvPicPr>
        <p:blipFill>
          <a:blip r:embed="rId8"/>
          <a:stretch>
            <a:fillRect/>
          </a:stretch>
        </p:blipFill>
        <p:spPr>
          <a:xfrm>
            <a:off x="789305" y="419735"/>
            <a:ext cx="3754120" cy="5383530"/>
          </a:xfrm>
          <a:prstGeom prst="rect">
            <a:avLst/>
          </a:prstGeom>
        </p:spPr>
      </p:pic>
      <p:sp>
        <p:nvSpPr>
          <p:cNvPr id="2" name="灯片编号占位符 1"/>
          <p:cNvSpPr>
            <a:spLocks noGrp="1"/>
          </p:cNvSpPr>
          <p:nvPr>
            <p:ph type="sldNum" sz="quarter" idx="12"/>
            <p:custDataLst>
              <p:tags r:id="rId3"/>
            </p:custDataLst>
          </p:nvPr>
        </p:nvSpPr>
        <p:spPr/>
        <p:txBody>
          <a:bodyPr/>
          <a:lstStyle/>
          <a:p>
            <a:fld id="{C0942C9C-4F0F-4144-B357-9AEF03161A44}" type="slidenum">
              <a:rPr lang="zh-CN" altLang="en-US" smtClean="0"/>
              <a:t>4</a:t>
            </a:fld>
            <a:endParaRPr lang="zh-CN" altLang="en-US"/>
          </a:p>
        </p:txBody>
      </p:sp>
      <p:sp>
        <p:nvSpPr>
          <p:cNvPr id="6" name="文本框 5"/>
          <p:cNvSpPr txBox="1"/>
          <p:nvPr>
            <p:custDataLst>
              <p:tags r:id="rId4"/>
            </p:custDataLst>
          </p:nvPr>
        </p:nvSpPr>
        <p:spPr>
          <a:xfrm>
            <a:off x="6073775" y="1186180"/>
            <a:ext cx="1784985" cy="583565"/>
          </a:xfrm>
          <a:prstGeom prst="rect">
            <a:avLst/>
          </a:prstGeom>
          <a:noFill/>
        </p:spPr>
        <p:txBody>
          <a:bodyPr wrap="square" rtlCol="0">
            <a:spAutoFit/>
          </a:bodyPr>
          <a:lstStyle/>
          <a:p>
            <a:r>
              <a:rPr lang="zh-CN" altLang="en-US" sz="3200">
                <a:solidFill>
                  <a:schemeClr val="tx1"/>
                </a:solidFill>
                <a:effectLst>
                  <a:outerShdw blurRad="38100" dist="19050" dir="2700000" algn="tl" rotWithShape="0">
                    <a:schemeClr val="dk1">
                      <a:alpha val="40000"/>
                    </a:schemeClr>
                  </a:outerShdw>
                </a:effectLst>
              </a:rPr>
              <a:t>新青年</a:t>
            </a:r>
          </a:p>
        </p:txBody>
      </p:sp>
      <p:sp>
        <p:nvSpPr>
          <p:cNvPr id="7" name="文本框 6"/>
          <p:cNvSpPr txBox="1"/>
          <p:nvPr>
            <p:custDataLst>
              <p:tags r:id="rId5"/>
            </p:custDataLst>
          </p:nvPr>
        </p:nvSpPr>
        <p:spPr>
          <a:xfrm>
            <a:off x="6073775" y="2018665"/>
            <a:ext cx="4912360" cy="3784600"/>
          </a:xfrm>
          <a:prstGeom prst="rect">
            <a:avLst/>
          </a:prstGeom>
          <a:noFill/>
        </p:spPr>
        <p:txBody>
          <a:bodyPr wrap="square" rtlCol="0" anchor="t">
            <a:spAutoFit/>
          </a:bodyPr>
          <a:lstStyle/>
          <a:p>
            <a:r>
              <a:rPr lang="zh-CN" altLang="en-US" sz="2000">
                <a:solidFill>
                  <a:srgbClr val="000000"/>
                </a:solidFill>
              </a:rPr>
              <a:t>《新青年》应社会形势发展的需要，以大量篇幅发表了宣传俄国十月革命的经验和社会主义理论文章。1918年11月，《新青年》发表了李大钊同志写的《庶民的胜利》《布尔什维主义的胜利》两篇著名论文，热烈欢呼俄国社会主义革命的胜利。</a:t>
            </a:r>
          </a:p>
          <a:p>
            <a:r>
              <a:rPr lang="zh-CN" altLang="en-US" sz="2000">
                <a:solidFill>
                  <a:srgbClr val="000000"/>
                </a:solidFill>
              </a:rPr>
              <a:t>在陈独秀、李大钊等人的领导下，提倡科学，反对迷信，提倡民主，反对独裁，提倡白话文，反对文言文的新文化运动，宣传了西方的进步文化。以后，又传播了社会主义思想，反映了新型的革命阶级的要求，在社会上产生了巨大的反响。</a:t>
            </a:r>
          </a:p>
        </p:txBody>
      </p:sp>
      <p:cxnSp>
        <p:nvCxnSpPr>
          <p:cNvPr id="11" name="直接连接符 10"/>
          <p:cNvCxnSpPr/>
          <p:nvPr>
            <p:custDataLst>
              <p:tags r:id="rId6"/>
            </p:custDataLst>
          </p:nvPr>
        </p:nvCxnSpPr>
        <p:spPr>
          <a:xfrm>
            <a:off x="4888230" y="1734820"/>
            <a:ext cx="7282815" cy="34925"/>
          </a:xfrm>
          <a:prstGeom prst="line">
            <a:avLst/>
          </a:prstGeom>
          <a:ln w="28575">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2"/>
            </p:custDataLst>
          </p:nvPr>
        </p:nvSpPr>
        <p:spPr>
          <a:xfrm>
            <a:off x="726440" y="60960"/>
            <a:ext cx="10515600" cy="1325563"/>
          </a:xfrm>
        </p:spPr>
        <p:txBody>
          <a:bodyPr/>
          <a:lstStyle/>
          <a:p>
            <a:r>
              <a:rPr lang="zh-CN" altLang="en-US">
                <a:solidFill>
                  <a:schemeClr val="tx1"/>
                </a:solidFill>
                <a:effectLst>
                  <a:outerShdw blurRad="38100" dist="19050" dir="2700000" algn="tl" rotWithShape="0">
                    <a:schemeClr val="dk1">
                      <a:alpha val="40000"/>
                    </a:schemeClr>
                  </a:outerShdw>
                </a:effectLst>
              </a:rPr>
              <a:t>五四运动</a:t>
            </a:r>
          </a:p>
        </p:txBody>
      </p:sp>
      <p:sp>
        <p:nvSpPr>
          <p:cNvPr id="2" name="灯片编号占位符 1"/>
          <p:cNvSpPr>
            <a:spLocks noGrp="1"/>
          </p:cNvSpPr>
          <p:nvPr>
            <p:ph type="sldNum" sz="quarter" idx="12"/>
            <p:custDataLst>
              <p:tags r:id="rId3"/>
            </p:custDataLst>
          </p:nvPr>
        </p:nvSpPr>
        <p:spPr/>
        <p:txBody>
          <a:bodyPr/>
          <a:lstStyle/>
          <a:p>
            <a:fld id="{C0942C9C-4F0F-4144-B357-9AEF03161A44}" type="slidenum">
              <a:rPr lang="zh-CN" altLang="en-US" smtClean="0"/>
              <a:t>5</a:t>
            </a:fld>
            <a:endParaRPr lang="zh-CN" altLang="en-US"/>
          </a:p>
        </p:txBody>
      </p:sp>
      <p:cxnSp>
        <p:nvCxnSpPr>
          <p:cNvPr id="6" name="直接连接符 5"/>
          <p:cNvCxnSpPr/>
          <p:nvPr>
            <p:custDataLst>
              <p:tags r:id="rId4"/>
            </p:custDataLst>
          </p:nvPr>
        </p:nvCxnSpPr>
        <p:spPr>
          <a:xfrm flipV="1">
            <a:off x="516890" y="978535"/>
            <a:ext cx="10619740" cy="50800"/>
          </a:xfrm>
          <a:prstGeom prst="line">
            <a:avLst/>
          </a:prstGeom>
          <a:ln w="28575">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rotWithShape="1">
          <a:blip r:embed="rId6" cstate="email">
            <a:extLst>
              <a:ext uri="{BEBA8EAE-BF5A-486C-A8C5-ECC9F3942E4B}">
                <a14:imgProps xmlns:a14="http://schemas.microsoft.com/office/drawing/2010/main">
                  <a14:imgLayer r:embed="rId7">
                    <a14:imgEffect>
                      <a14:colorTemperature colorTemp="11500"/>
                    </a14:imgEffect>
                    <a14:imgEffect>
                      <a14:saturation sat="400000"/>
                    </a14:imgEffect>
                  </a14:imgLayer>
                </a14:imgProps>
              </a:ext>
            </a:extLst>
          </a:blip>
          <a:srcRect/>
          <a:stretch>
            <a:fillRect/>
          </a:stretch>
        </p:blipFill>
        <p:spPr>
          <a:xfrm rot="21399889">
            <a:off x="1016635" y="3115310"/>
            <a:ext cx="5834380" cy="2838450"/>
          </a:xfrm>
          <a:prstGeom prst="rect">
            <a:avLst/>
          </a:prstGeom>
          <a:solidFill>
            <a:srgbClr val="FFFFFF">
              <a:shade val="85000"/>
            </a:srgbClr>
          </a:solidFill>
          <a:ln w="88900" cap="sq">
            <a:solidFill>
              <a:srgbClr val="FFF8E6"/>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4" descr="釋放學生a"/>
          <p:cNvPicPr>
            <a:picLocks noGrp="1" noChangeAspect="1"/>
          </p:cNvPicPr>
          <p:nvPr>
            <p:ph idx="1"/>
          </p:nvPr>
        </p:nvPicPr>
        <p:blipFill rotWithShape="1">
          <a:blip r:embed="rId8" cstate="email">
            <a:extLst>
              <a:ext uri="{BEBA8EAE-BF5A-486C-A8C5-ECC9F3942E4B}">
                <a14:imgProps xmlns:a14="http://schemas.microsoft.com/office/drawing/2010/main">
                  <a14:imgLayer r:embed="rId9">
                    <a14:imgEffect>
                      <a14:colorTemperature colorTemp="11500"/>
                    </a14:imgEffect>
                    <a14:imgEffect>
                      <a14:saturation sat="400000"/>
                    </a14:imgEffect>
                  </a14:imgLayer>
                </a14:imgProps>
              </a:ext>
            </a:extLst>
          </a:blip>
          <a:srcRect/>
          <a:stretch>
            <a:fillRect/>
          </a:stretch>
        </p:blipFill>
        <p:spPr>
          <a:xfrm rot="213218">
            <a:off x="1043940" y="1558290"/>
            <a:ext cx="5638800" cy="3552190"/>
          </a:xfrm>
          <a:prstGeom prst="rect">
            <a:avLst/>
          </a:prstGeom>
          <a:solidFill>
            <a:srgbClr val="FFFFFF">
              <a:shade val="85000"/>
            </a:srgbClr>
          </a:solidFill>
          <a:ln w="88900" cap="sq">
            <a:solidFill>
              <a:srgbClr val="FFF8E6"/>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文本框 8"/>
          <p:cNvSpPr txBox="1"/>
          <p:nvPr/>
        </p:nvSpPr>
        <p:spPr>
          <a:xfrm>
            <a:off x="7910195" y="2092960"/>
            <a:ext cx="2540000" cy="2814955"/>
          </a:xfrm>
          <a:prstGeom prst="rect">
            <a:avLst/>
          </a:prstGeom>
          <a:noFill/>
        </p:spPr>
        <p:txBody>
          <a:bodyPr wrap="square" rtlCol="0" anchor="t">
            <a:spAutoFit/>
          </a:bodyPr>
          <a:lstStyle/>
          <a:p>
            <a:pPr algn="ctr">
              <a:lnSpc>
                <a:spcPct val="150000"/>
              </a:lnSpc>
            </a:pPr>
            <a:r>
              <a:rPr lang="zh-CN" altLang="en-US" sz="2800" b="1" dirty="0">
                <a:solidFill>
                  <a:srgbClr val="C00000"/>
                </a:solidFill>
                <a:latin typeface="微软雅黑" panose="020B0503020204020204" charset="-122"/>
                <a:ea typeface="微软雅黑" panose="020B0503020204020204" charset="-122"/>
                <a:sym typeface="+mn-ea"/>
              </a:rPr>
              <a:t>五四运动</a:t>
            </a:r>
            <a:endParaRPr lang="en-US" altLang="zh-CN" sz="2800" b="1" dirty="0">
              <a:solidFill>
                <a:srgbClr val="C00000"/>
              </a:solidFill>
              <a:latin typeface="微软雅黑" panose="020B0503020204020204" charset="-122"/>
              <a:ea typeface="微软雅黑" panose="020B0503020204020204" charset="-122"/>
            </a:endParaRPr>
          </a:p>
          <a:p>
            <a:pPr algn="ctr">
              <a:lnSpc>
                <a:spcPct val="150000"/>
              </a:lnSpc>
            </a:pPr>
            <a:r>
              <a:rPr lang="zh-CN" altLang="en-US" b="1" dirty="0">
                <a:solidFill>
                  <a:srgbClr val="5F0F05"/>
                </a:solidFill>
                <a:latin typeface="微软雅黑" panose="020B0503020204020204" charset="-122"/>
                <a:ea typeface="微软雅黑" panose="020B0503020204020204" charset="-122"/>
                <a:sym typeface="+mn-ea"/>
              </a:rPr>
              <a:t>标志着我国新民主主义革命的开端，马克思主义在中国更为广泛的传播，并日益与中国工人运动的结合</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childTnLst>
                                </p:cTn>
                              </p:par>
                              <p:par>
                                <p:cTn id="8" presetID="42" presetClass="path" presetSubtype="0" fill="hold" nodeType="withEffect">
                                  <p:stCondLst>
                                    <p:cond delay="0"/>
                                  </p:stCondLst>
                                  <p:childTnLst>
                                    <p:animMotion origin="layout" path="M 4.44444E-6 -3.7037E-7 L 0.11927 0.49383 " pathEditMode="relative" rAng="0" ptsTypes="AA">
                                      <p:cBhvr>
                                        <p:cTn id="9" dur="1000" spd="-100000" fill="hold"/>
                                        <p:tgtEl>
                                          <p:spTgt spid="7"/>
                                        </p:tgtEl>
                                        <p:attrNameLst>
                                          <p:attrName>ppt_x</p:attrName>
                                          <p:attrName>ppt_y</p:attrName>
                                        </p:attrNameLst>
                                      </p:cBhvr>
                                      <p:rCtr x="5955" y="24691"/>
                                    </p:animMotion>
                                  </p:childTnLst>
                                </p:cTn>
                              </p:par>
                              <p:par>
                                <p:cTn id="10" presetID="8" presetClass="emph" presetSubtype="0" fill="hold" nodeType="withEffect">
                                  <p:stCondLst>
                                    <p:cond delay="0"/>
                                  </p:stCondLst>
                                  <p:childTnLst>
                                    <p:animRot by="240000">
                                      <p:cBhvr>
                                        <p:cTn id="11" dur="1000" fill="hold"/>
                                        <p:tgtEl>
                                          <p:spTgt spid="7"/>
                                        </p:tgtEl>
                                        <p:attrNameLst>
                                          <p:attrName>r</p:attrName>
                                        </p:attrNameLst>
                                      </p:cBhvr>
                                    </p:animRo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50"/>
                                        <p:tgtEl>
                                          <p:spTgt spid="8"/>
                                        </p:tgtEl>
                                      </p:cBhvr>
                                    </p:animEffect>
                                  </p:childTnLst>
                                </p:cTn>
                              </p:par>
                              <p:par>
                                <p:cTn id="16" presetID="42" presetClass="path" presetSubtype="0" fill="hold" nodeType="withEffect">
                                  <p:stCondLst>
                                    <p:cond delay="0"/>
                                  </p:stCondLst>
                                  <p:childTnLst>
                                    <p:animMotion origin="layout" path="M -2.29167E-6 3.33333E-6 L -0.27317 -0.14491 " pathEditMode="relative" rAng="0" ptsTypes="AA">
                                      <p:cBhvr>
                                        <p:cTn id="17" dur="1000" spd="-100000" fill="hold"/>
                                        <p:tgtEl>
                                          <p:spTgt spid="8"/>
                                        </p:tgtEl>
                                        <p:attrNameLst>
                                          <p:attrName>ppt_x</p:attrName>
                                          <p:attrName>ppt_y</p:attrName>
                                        </p:attrNameLst>
                                      </p:cBhvr>
                                      <p:rCtr x="-13659" y="-7245"/>
                                    </p:animMotion>
                                  </p:childTnLst>
                                </p:cTn>
                              </p:par>
                              <p:par>
                                <p:cTn id="18" presetID="8" presetClass="emph" presetSubtype="0" fill="hold" nodeType="withEffect">
                                  <p:stCondLst>
                                    <p:cond delay="0"/>
                                  </p:stCondLst>
                                  <p:childTnLst>
                                    <p:animRot by="-240000">
                                      <p:cBhvr>
                                        <p:cTn id="19" dur="1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9"/>
          <p:cNvSpPr>
            <a:spLocks noChangeShapeType="1"/>
          </p:cNvSpPr>
          <p:nvPr>
            <p:custDataLst>
              <p:tags r:id="rId2"/>
            </p:custDataLst>
          </p:nvPr>
        </p:nvSpPr>
        <p:spPr bwMode="auto">
          <a:xfrm>
            <a:off x="1645982" y="1319140"/>
            <a:ext cx="9144000" cy="0"/>
          </a:xfrm>
          <a:prstGeom prst="line">
            <a:avLst/>
          </a:prstGeom>
          <a:noFill/>
          <a:ln w="28575">
            <a:solidFill>
              <a:srgbClr val="000000"/>
            </a:solidFill>
            <a:round/>
          </a:ln>
          <a:effectLst/>
        </p:spPr>
        <p:txBody>
          <a:bodyPr/>
          <a:lstStyle/>
          <a:p>
            <a:pPr algn="ctr" eaLnBrk="1" hangingPunct="1">
              <a:lnSpc>
                <a:spcPct val="120000"/>
              </a:lnSpc>
              <a:spcAft>
                <a:spcPct val="30000"/>
              </a:spcAft>
              <a:defRPr/>
            </a:pPr>
            <a:endParaRPr lang="zh-CN" altLang="en-US">
              <a:effectLst>
                <a:outerShdw blurRad="38100" dist="38100" dir="2700000" algn="tl">
                  <a:srgbClr val="000000">
                    <a:alpha val="43137"/>
                  </a:srgbClr>
                </a:outerShdw>
              </a:effectLst>
              <a:latin typeface="Times New Roman" panose="02020603050405020304" pitchFamily="18" charset="0"/>
            </a:endParaRPr>
          </a:p>
        </p:txBody>
      </p:sp>
      <p:sp>
        <p:nvSpPr>
          <p:cNvPr id="4" name="标题 5"/>
          <p:cNvSpPr txBox="1"/>
          <p:nvPr>
            <p:custDataLst>
              <p:tags r:id="rId3"/>
            </p:custDataLst>
          </p:nvPr>
        </p:nvSpPr>
        <p:spPr>
          <a:xfrm>
            <a:off x="274176" y="442595"/>
            <a:ext cx="11887200" cy="876300"/>
          </a:xfrm>
          <a:prstGeom prst="rect">
            <a:avLst/>
          </a:prstGeom>
        </p:spPr>
        <p:txBody>
          <a:bodyPr>
            <a:noAutofit/>
          </a:bodyPr>
          <a:lstStyle/>
          <a:p>
            <a:pPr algn="ctr"/>
            <a:r>
              <a:rPr lang="zh-CN" altLang="en-US" sz="3600" b="1" dirty="0" smtClean="0">
                <a:ln w="22225">
                  <a:solidFill>
                    <a:schemeClr val="accent2"/>
                  </a:solidFill>
                  <a:prstDash val="solid"/>
                </a:ln>
                <a:solidFill>
                  <a:schemeClr val="accent2">
                    <a:lumMod val="40000"/>
                    <a:lumOff val="60000"/>
                  </a:schemeClr>
                </a:solidFill>
                <a:effectLst/>
                <a:latin typeface="方正粗黑宋简体" pitchFamily="2" charset="-122"/>
                <a:ea typeface="方正粗黑宋简体" pitchFamily="2" charset="-122"/>
                <a:cs typeface="+mj-cs"/>
                <a:sym typeface="+mn-ea"/>
              </a:rPr>
              <a:t>二、大革命时期（1924年-1927年）</a:t>
            </a:r>
          </a:p>
        </p:txBody>
      </p:sp>
      <p:sp>
        <p:nvSpPr>
          <p:cNvPr id="5" name="灯片编号占位符 4"/>
          <p:cNvSpPr>
            <a:spLocks noGrp="1"/>
          </p:cNvSpPr>
          <p:nvPr>
            <p:ph type="sldNum" sz="quarter" idx="11"/>
            <p:custDataLst>
              <p:tags r:id="rId4"/>
            </p:custDataLst>
          </p:nvPr>
        </p:nvSpPr>
        <p:spPr>
          <a:xfrm>
            <a:off x="8651240" y="6316345"/>
            <a:ext cx="2743200" cy="365125"/>
          </a:xfrm>
        </p:spPr>
        <p:txBody>
          <a:bodyPr/>
          <a:lstStyle/>
          <a:p>
            <a:fld id="{ACED480A-B7D2-4A08-A412-0E67654CB8AA}" type="slidenum">
              <a:rPr lang="zh-CN" altLang="en-US" smtClean="0"/>
              <a:t>6</a:t>
            </a:fld>
            <a:endParaRPr lang="zh-CN" altLang="en-US"/>
          </a:p>
        </p:txBody>
      </p:sp>
      <p:sp>
        <p:nvSpPr>
          <p:cNvPr id="6" name="矩形 5"/>
          <p:cNvSpPr/>
          <p:nvPr>
            <p:custDataLst>
              <p:tags r:id="rId5"/>
            </p:custDataLst>
          </p:nvPr>
        </p:nvSpPr>
        <p:spPr>
          <a:xfrm>
            <a:off x="618174" y="2180216"/>
            <a:ext cx="10840032" cy="2158365"/>
          </a:xfrm>
          <a:prstGeom prst="rect">
            <a:avLst/>
          </a:prstGeom>
        </p:spPr>
        <p:txBody>
          <a:bodyPr wrap="square">
            <a:spAutoFit/>
          </a:bodyPr>
          <a:lstStyle/>
          <a:p>
            <a:pPr>
              <a:lnSpc>
                <a:spcPct val="140000"/>
              </a:lnSpc>
            </a:pPr>
            <a:r>
              <a:rPr lang="zh-CN" altLang="en-US" sz="2400" b="1" dirty="0" smtClean="0">
                <a:solidFill>
                  <a:srgbClr val="002060"/>
                </a:solidFill>
                <a:latin typeface="方正粗黑宋简体" pitchFamily="2" charset="-122"/>
                <a:ea typeface="方正粗黑宋简体" pitchFamily="2" charset="-122"/>
              </a:rPr>
              <a:t>　　</a:t>
            </a:r>
            <a:endParaRPr lang="en-US" sz="2400" b="1" dirty="0" smtClean="0">
              <a:solidFill>
                <a:srgbClr val="002060"/>
              </a:solidFill>
              <a:latin typeface="方正粗黑宋简体" pitchFamily="2" charset="-122"/>
              <a:ea typeface="方正粗黑宋简体" pitchFamily="2" charset="-122"/>
            </a:endParaRPr>
          </a:p>
          <a:p>
            <a:pPr>
              <a:lnSpc>
                <a:spcPct val="140000"/>
              </a:lnSpc>
            </a:pPr>
            <a:r>
              <a:rPr lang="zh-CN" altLang="en-US" sz="2400" b="1" dirty="0" smtClean="0">
                <a:solidFill>
                  <a:srgbClr val="002060"/>
                </a:solidFill>
                <a:latin typeface="方正粗黑宋简体" pitchFamily="2" charset="-122"/>
                <a:ea typeface="方正粗黑宋简体" pitchFamily="2" charset="-122"/>
              </a:rPr>
              <a:t>　　</a:t>
            </a:r>
            <a:endParaRPr lang="en-US" altLang="zh-CN" sz="2400" b="1" dirty="0" smtClean="0">
              <a:solidFill>
                <a:srgbClr val="002060"/>
              </a:solidFill>
              <a:latin typeface="方正粗黑宋简体" pitchFamily="2" charset="-122"/>
              <a:ea typeface="方正粗黑宋简体" pitchFamily="2" charset="-122"/>
            </a:endParaRPr>
          </a:p>
          <a:p>
            <a:pPr>
              <a:lnSpc>
                <a:spcPct val="140000"/>
              </a:lnSpc>
            </a:pPr>
            <a:r>
              <a:rPr lang="zh-CN" altLang="en-US" sz="2400" b="1" dirty="0" smtClean="0">
                <a:solidFill>
                  <a:srgbClr val="002060"/>
                </a:solidFill>
                <a:latin typeface="方正粗黑宋简体" pitchFamily="2" charset="-122"/>
                <a:ea typeface="方正粗黑宋简体" pitchFamily="2" charset="-122"/>
              </a:rPr>
              <a:t>　　　　　　　　</a:t>
            </a:r>
            <a:endParaRPr lang="en-US" altLang="zh-CN" sz="2400" b="1" dirty="0" smtClean="0">
              <a:solidFill>
                <a:srgbClr val="002060"/>
              </a:solidFill>
              <a:latin typeface="方正粗黑宋简体" pitchFamily="2" charset="-122"/>
              <a:ea typeface="方正粗黑宋简体" pitchFamily="2" charset="-122"/>
            </a:endParaRPr>
          </a:p>
          <a:p>
            <a:pPr>
              <a:lnSpc>
                <a:spcPct val="140000"/>
              </a:lnSpc>
            </a:pPr>
            <a:r>
              <a:rPr lang="en-US" altLang="zh-CN" sz="2400" b="1" dirty="0" smtClean="0">
                <a:solidFill>
                  <a:schemeClr val="tx1"/>
                </a:solidFill>
                <a:latin typeface="方正粗黑宋简体" pitchFamily="2" charset="-122"/>
                <a:ea typeface="方正粗黑宋简体" pitchFamily="2" charset="-122"/>
                <a:cs typeface="楷体" panose="02010609060101010101" charset="-122"/>
              </a:rPr>
              <a:t>                       </a:t>
            </a:r>
            <a:endParaRPr lang="zh-CN" sz="2400" b="1" dirty="0">
              <a:solidFill>
                <a:schemeClr val="tx1"/>
              </a:solidFill>
              <a:latin typeface="方正粗黑宋简体" pitchFamily="2" charset="-122"/>
              <a:ea typeface="方正粗黑宋简体" pitchFamily="2" charset="-122"/>
              <a:cs typeface="楷体" panose="02010609060101010101" charset="-122"/>
            </a:endParaRPr>
          </a:p>
        </p:txBody>
      </p:sp>
      <p:sp>
        <p:nvSpPr>
          <p:cNvPr id="9" name="TextBox 7"/>
          <p:cNvSpPr txBox="1"/>
          <p:nvPr/>
        </p:nvSpPr>
        <p:spPr>
          <a:xfrm>
            <a:off x="1392555" y="1700530"/>
            <a:ext cx="4739005" cy="378460"/>
          </a:xfrm>
          <a:prstGeom prst="rect">
            <a:avLst/>
          </a:prstGeom>
          <a:solidFill>
            <a:srgbClr val="C00000"/>
          </a:solidFill>
        </p:spPr>
        <p:txBody>
          <a:bodyPr wrap="square" rtlCol="0">
            <a:spAutoFit/>
          </a:bodyPr>
          <a:lstStyle>
            <a:defPPr>
              <a:defRPr lang="zh-CN"/>
            </a:defPPr>
            <a:lvl1pPr algn="just">
              <a:lnSpc>
                <a:spcPct val="150000"/>
              </a:lnSpc>
              <a:defRPr sz="1200">
                <a:solidFill>
                  <a:schemeClr val="tx1">
                    <a:lumMod val="75000"/>
                    <a:lumOff val="25000"/>
                  </a:schemeClr>
                </a:solidFill>
                <a:latin typeface="微软雅黑" panose="020B0503020204020204" charset="-122"/>
                <a:ea typeface="微软雅黑" panose="020B0503020204020204" charset="-122"/>
              </a:defRPr>
            </a:lvl1pPr>
          </a:lstStyle>
          <a:p>
            <a:pPr algn="ctr">
              <a:lnSpc>
                <a:spcPct val="100000"/>
              </a:lnSpc>
            </a:pPr>
            <a:r>
              <a:rPr lang="zh-CN" altLang="en-US" sz="1865" dirty="0">
                <a:solidFill>
                  <a:srgbClr val="FFF8E6"/>
                </a:solidFill>
              </a:rPr>
              <a:t>国民革命运动的起点</a:t>
            </a:r>
          </a:p>
        </p:txBody>
      </p:sp>
      <p:pic>
        <p:nvPicPr>
          <p:cNvPr id="10" name="图片 9" descr="e4b5f69537c00fad98bdc8488791967"/>
          <p:cNvPicPr>
            <a:picLocks noChangeAspect="1"/>
          </p:cNvPicPr>
          <p:nvPr/>
        </p:nvPicPr>
        <p:blipFill>
          <a:blip r:embed="rId7"/>
          <a:stretch>
            <a:fillRect/>
          </a:stretch>
        </p:blipFill>
        <p:spPr>
          <a:xfrm>
            <a:off x="1392555" y="2179955"/>
            <a:ext cx="4739005" cy="3334385"/>
          </a:xfrm>
          <a:prstGeom prst="rect">
            <a:avLst/>
          </a:prstGeom>
        </p:spPr>
      </p:pic>
      <p:pic>
        <p:nvPicPr>
          <p:cNvPr id="12" name="图片 11"/>
          <p:cNvPicPr>
            <a:picLocks noChangeAspect="1"/>
          </p:cNvPicPr>
          <p:nvPr/>
        </p:nvPicPr>
        <p:blipFill>
          <a:blip r:embed="rId8"/>
          <a:stretch>
            <a:fillRect/>
          </a:stretch>
        </p:blipFill>
        <p:spPr>
          <a:xfrm>
            <a:off x="6584315" y="1804670"/>
            <a:ext cx="5083175" cy="4016375"/>
          </a:xfrm>
          <a:prstGeom prst="rect">
            <a:avLst/>
          </a:prstGeom>
        </p:spPr>
      </p:pic>
      <p:sp>
        <p:nvSpPr>
          <p:cNvPr id="11" name="文本框 10"/>
          <p:cNvSpPr txBox="1"/>
          <p:nvPr/>
        </p:nvSpPr>
        <p:spPr>
          <a:xfrm>
            <a:off x="7657465" y="1596390"/>
            <a:ext cx="4148455" cy="583565"/>
          </a:xfrm>
          <a:prstGeom prst="rect">
            <a:avLst/>
          </a:prstGeom>
          <a:noFill/>
        </p:spPr>
        <p:txBody>
          <a:bodyPr wrap="square" rtlCol="0">
            <a:spAutoFit/>
          </a:bodyPr>
          <a:lstStyle/>
          <a:p>
            <a:r>
              <a:rPr lang="zh-CN" altLang="en-US" sz="3200"/>
              <a:t>第一次国共合作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0942C9C-4F0F-4144-B357-9AEF03161A44}" type="slidenum">
              <a:rPr lang="zh-CN" altLang="en-US" smtClean="0"/>
              <a:t>7</a:t>
            </a:fld>
            <a:endParaRPr lang="zh-CN" altLang="en-US"/>
          </a:p>
        </p:txBody>
      </p:sp>
      <p:sp>
        <p:nvSpPr>
          <p:cNvPr id="11" name="矩形 10"/>
          <p:cNvSpPr/>
          <p:nvPr/>
        </p:nvSpPr>
        <p:spPr>
          <a:xfrm>
            <a:off x="-635" y="263525"/>
            <a:ext cx="12192635" cy="81661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FFF8E6"/>
                </a:solidFill>
                <a:latin typeface="微软雅黑" panose="020B0503020204020204" charset="-122"/>
                <a:ea typeface="微软雅黑" panose="020B0503020204020204" charset="-122"/>
              </a:rPr>
              <a:t>国民革命运动的兴起</a:t>
            </a:r>
            <a:endParaRPr lang="zh-CN" altLang="en-US" sz="3200" b="1" dirty="0">
              <a:solidFill>
                <a:srgbClr val="FFF8E6"/>
              </a:solidFill>
              <a:latin typeface="微软雅黑" panose="020B0503020204020204" charset="-122"/>
              <a:ea typeface="微软雅黑" panose="020B0503020204020204" charset="-122"/>
            </a:endParaRPr>
          </a:p>
        </p:txBody>
      </p:sp>
      <p:pic>
        <p:nvPicPr>
          <p:cNvPr id="4" name="图片 3" descr="14b747b73da7ea8ce2534cd912709e0"/>
          <p:cNvPicPr>
            <a:picLocks noChangeAspect="1"/>
          </p:cNvPicPr>
          <p:nvPr/>
        </p:nvPicPr>
        <p:blipFill>
          <a:blip r:embed="rId3"/>
          <a:stretch>
            <a:fillRect/>
          </a:stretch>
        </p:blipFill>
        <p:spPr>
          <a:xfrm>
            <a:off x="89535" y="1475740"/>
            <a:ext cx="6468110" cy="3593465"/>
          </a:xfrm>
          <a:prstGeom prst="rect">
            <a:avLst/>
          </a:prstGeom>
          <a:ln w="76200">
            <a:solidFill>
              <a:schemeClr val="tx1"/>
            </a:solidFill>
          </a:ln>
        </p:spPr>
      </p:pic>
      <p:pic>
        <p:nvPicPr>
          <p:cNvPr id="6" name="图片 5" descr="10347682cd1ef05db241dbc1180cbc8"/>
          <p:cNvPicPr>
            <a:picLocks noChangeAspect="1"/>
          </p:cNvPicPr>
          <p:nvPr/>
        </p:nvPicPr>
        <p:blipFill>
          <a:blip r:embed="rId4"/>
          <a:stretch>
            <a:fillRect/>
          </a:stretch>
        </p:blipFill>
        <p:spPr>
          <a:xfrm>
            <a:off x="6703060" y="1476375"/>
            <a:ext cx="3355340" cy="2395855"/>
          </a:xfrm>
          <a:prstGeom prst="rect">
            <a:avLst/>
          </a:prstGeom>
          <a:ln w="76200">
            <a:solidFill>
              <a:schemeClr val="tx1"/>
            </a:solidFill>
          </a:ln>
        </p:spPr>
      </p:pic>
      <p:sp>
        <p:nvSpPr>
          <p:cNvPr id="15" name="矩形 14"/>
          <p:cNvSpPr/>
          <p:nvPr/>
        </p:nvSpPr>
        <p:spPr>
          <a:xfrm>
            <a:off x="6622415" y="3872230"/>
            <a:ext cx="3515995" cy="12757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a:solidFill>
                  <a:srgbClr val="FFF8E6"/>
                </a:solidFill>
                <a:latin typeface="微软雅黑" panose="020B0503020204020204" charset="-122"/>
                <a:ea typeface="微软雅黑" panose="020B0503020204020204" charset="-122"/>
              </a:rPr>
              <a:t>黄埔军校成立</a:t>
            </a:r>
            <a:endParaRPr lang="zh-CN" altLang="en-US" sz="1865" dirty="0">
              <a:solidFill>
                <a:srgbClr val="FFF8E6"/>
              </a:solidFill>
              <a:latin typeface="微软雅黑" panose="020B0503020204020204" charset="-122"/>
              <a:ea typeface="微软雅黑" panose="020B0503020204020204" charset="-122"/>
            </a:endParaRPr>
          </a:p>
        </p:txBody>
      </p:sp>
      <p:sp>
        <p:nvSpPr>
          <p:cNvPr id="7" name="文本框 6"/>
          <p:cNvSpPr txBox="1"/>
          <p:nvPr/>
        </p:nvSpPr>
        <p:spPr>
          <a:xfrm>
            <a:off x="2355215" y="5147945"/>
            <a:ext cx="1937385" cy="398780"/>
          </a:xfrm>
          <a:prstGeom prst="rect">
            <a:avLst/>
          </a:prstGeom>
          <a:noFill/>
        </p:spPr>
        <p:txBody>
          <a:bodyPr wrap="square" rtlCol="0">
            <a:spAutoFit/>
          </a:bodyPr>
          <a:lstStyle/>
          <a:p>
            <a:r>
              <a:rPr lang="zh-CN" altLang="en-US" sz="2000">
                <a:solidFill>
                  <a:srgbClr val="000000"/>
                </a:solidFill>
              </a:rPr>
              <a:t>黄埔军校</a:t>
            </a:r>
          </a:p>
        </p:txBody>
      </p:sp>
      <p:pic>
        <p:nvPicPr>
          <p:cNvPr id="8" name="图片 7"/>
          <p:cNvPicPr>
            <a:picLocks noChangeAspect="1"/>
          </p:cNvPicPr>
          <p:nvPr/>
        </p:nvPicPr>
        <p:blipFill>
          <a:blip r:embed="rId5"/>
          <a:stretch>
            <a:fillRect/>
          </a:stretch>
        </p:blipFill>
        <p:spPr>
          <a:xfrm>
            <a:off x="10219690" y="1475740"/>
            <a:ext cx="1887855" cy="2658110"/>
          </a:xfrm>
          <a:prstGeom prst="rect">
            <a:avLst/>
          </a:prstGeom>
          <a:ln w="57150">
            <a:solidFill>
              <a:schemeClr val="tx1"/>
            </a:solidFill>
          </a:ln>
        </p:spPr>
      </p:pic>
      <p:sp>
        <p:nvSpPr>
          <p:cNvPr id="9" name="文本框 8"/>
          <p:cNvSpPr txBox="1"/>
          <p:nvPr/>
        </p:nvSpPr>
        <p:spPr>
          <a:xfrm>
            <a:off x="10401300" y="4462780"/>
            <a:ext cx="1525270" cy="398780"/>
          </a:xfrm>
          <a:prstGeom prst="rect">
            <a:avLst/>
          </a:prstGeom>
          <a:noFill/>
        </p:spPr>
        <p:txBody>
          <a:bodyPr wrap="square" rtlCol="0">
            <a:spAutoFit/>
          </a:bodyPr>
          <a:lstStyle/>
          <a:p>
            <a:r>
              <a:rPr lang="zh-CN" altLang="en-US" sz="2000">
                <a:solidFill>
                  <a:srgbClr val="000000"/>
                </a:solidFill>
              </a:rPr>
              <a:t>校长蒋介石</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75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0942C9C-4F0F-4144-B357-9AEF03161A44}" type="slidenum">
              <a:rPr lang="zh-CN" altLang="en-US" smtClean="0"/>
              <a:t>8</a:t>
            </a:fld>
            <a:endParaRPr lang="zh-CN" altLang="en-US"/>
          </a:p>
        </p:txBody>
      </p:sp>
      <p:sp>
        <p:nvSpPr>
          <p:cNvPr id="14" name="矩形 13"/>
          <p:cNvSpPr/>
          <p:nvPr/>
        </p:nvSpPr>
        <p:spPr>
          <a:xfrm>
            <a:off x="-635" y="260350"/>
            <a:ext cx="12192635" cy="6591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FFF8E6"/>
                </a:solidFill>
                <a:latin typeface="微软雅黑" panose="020B0503020204020204" charset="-122"/>
                <a:ea typeface="微软雅黑" panose="020B0503020204020204" charset="-122"/>
              </a:rPr>
              <a:t>湖南农民运动</a:t>
            </a:r>
            <a:endParaRPr lang="zh-CN" altLang="en-US" sz="2800" dirty="0">
              <a:solidFill>
                <a:srgbClr val="FFF8E6"/>
              </a:solidFill>
              <a:latin typeface="微软雅黑" panose="020B0503020204020204" charset="-122"/>
              <a:ea typeface="微软雅黑" panose="020B0503020204020204" charset="-122"/>
            </a:endParaRPr>
          </a:p>
        </p:txBody>
      </p:sp>
      <p:pic>
        <p:nvPicPr>
          <p:cNvPr id="3" name="图片 2" descr="7be892319855d17314b6c1dee6f41ef"/>
          <p:cNvPicPr>
            <a:picLocks noChangeAspect="1"/>
          </p:cNvPicPr>
          <p:nvPr/>
        </p:nvPicPr>
        <p:blipFill>
          <a:blip r:embed="rId2"/>
          <a:stretch>
            <a:fillRect/>
          </a:stretch>
        </p:blipFill>
        <p:spPr>
          <a:xfrm>
            <a:off x="-635" y="919480"/>
            <a:ext cx="12192635" cy="5019675"/>
          </a:xfrm>
          <a:prstGeom prst="rect">
            <a:avLst/>
          </a:prstGeom>
          <a:ln w="571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C0942C9C-4F0F-4144-B357-9AEF03161A44}" type="slidenum">
              <a:rPr lang="zh-CN" altLang="en-US" smtClean="0"/>
              <a:t>9</a:t>
            </a:fld>
            <a:endParaRPr lang="zh-CN" altLang="en-US"/>
          </a:p>
        </p:txBody>
      </p:sp>
      <p:sp>
        <p:nvSpPr>
          <p:cNvPr id="3" name="文本框 2"/>
          <p:cNvSpPr txBox="1"/>
          <p:nvPr/>
        </p:nvSpPr>
        <p:spPr>
          <a:xfrm>
            <a:off x="3261360" y="344170"/>
            <a:ext cx="5669280" cy="645160"/>
          </a:xfrm>
          <a:prstGeom prst="rect">
            <a:avLst/>
          </a:prstGeom>
          <a:noFill/>
        </p:spPr>
        <p:txBody>
          <a:bodyPr wrap="none" rtlCol="0" anchor="t">
            <a:spAutoFit/>
          </a:bodyPr>
          <a:lstStyle/>
          <a:p>
            <a:pPr algn="ctr"/>
            <a:r>
              <a:rPr lang="zh-CN" altLang="en-US" sz="3600" b="1" dirty="0">
                <a:solidFill>
                  <a:srgbClr val="C00000"/>
                </a:solidFill>
                <a:latin typeface="微软雅黑" panose="020B0503020204020204" charset="-122"/>
                <a:ea typeface="微软雅黑" panose="020B0503020204020204" charset="-122"/>
                <a:sym typeface="+mn-ea"/>
              </a:rPr>
              <a:t>国民大革命高潮的中途夭折</a:t>
            </a:r>
          </a:p>
        </p:txBody>
      </p:sp>
      <p:cxnSp>
        <p:nvCxnSpPr>
          <p:cNvPr id="6" name="直接连接符 5"/>
          <p:cNvCxnSpPr/>
          <p:nvPr>
            <p:custDataLst>
              <p:tags r:id="rId1"/>
            </p:custDataLst>
          </p:nvPr>
        </p:nvCxnSpPr>
        <p:spPr>
          <a:xfrm>
            <a:off x="527050" y="1029335"/>
            <a:ext cx="11075670" cy="10160"/>
          </a:xfrm>
          <a:prstGeom prst="line">
            <a:avLst/>
          </a:prstGeom>
          <a:ln w="28575">
            <a:solidFill>
              <a:schemeClr val="accent2"/>
            </a:solidFill>
            <a:prstDash val="dash"/>
            <a:tailEnd type="none" w="sm" len="sm"/>
          </a:ln>
        </p:spPr>
        <p:style>
          <a:lnRef idx="1">
            <a:schemeClr val="accent1"/>
          </a:lnRef>
          <a:fillRef idx="0">
            <a:schemeClr val="accent1"/>
          </a:fillRef>
          <a:effectRef idx="0">
            <a:schemeClr val="accent1"/>
          </a:effectRef>
          <a:fontRef idx="minor">
            <a:schemeClr val="tx1"/>
          </a:fontRef>
        </p:style>
      </p:cxnSp>
      <p:pic>
        <p:nvPicPr>
          <p:cNvPr id="8" name="Picture 5"/>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rcRect/>
          <a:stretch>
            <a:fillRect/>
          </a:stretch>
        </p:blipFill>
        <p:spPr bwMode="auto">
          <a:xfrm>
            <a:off x="1155665" y="1774479"/>
            <a:ext cx="2880000" cy="1920000"/>
          </a:xfrm>
          <a:prstGeom prst="rect">
            <a:avLst/>
          </a:prstGeom>
        </p:spPr>
      </p:pic>
      <p:sp>
        <p:nvSpPr>
          <p:cNvPr id="15" name="矩形 14"/>
          <p:cNvSpPr/>
          <p:nvPr/>
        </p:nvSpPr>
        <p:spPr>
          <a:xfrm>
            <a:off x="1155667" y="3993927"/>
            <a:ext cx="2880000" cy="6061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dirty="0">
                <a:solidFill>
                  <a:srgbClr val="FFF8E6"/>
                </a:solidFill>
                <a:latin typeface="微软雅黑" panose="020B0503020204020204" charset="-122"/>
                <a:ea typeface="微软雅黑" panose="020B0503020204020204" charset="-122"/>
              </a:rPr>
              <a:t>中山舰事件</a:t>
            </a:r>
          </a:p>
        </p:txBody>
      </p:sp>
      <p:pic>
        <p:nvPicPr>
          <p:cNvPr id="12" name="图片 11"/>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11500"/>
                    </a14:imgEffect>
                    <a14:imgEffect>
                      <a14:saturation sat="400000"/>
                    </a14:imgEffect>
                  </a14:imgLayer>
                </a14:imgProps>
              </a:ext>
            </a:extLst>
          </a:blip>
          <a:srcRect t="-689"/>
          <a:stretch>
            <a:fillRect/>
          </a:stretch>
        </p:blipFill>
        <p:spPr>
          <a:xfrm>
            <a:off x="4656635" y="1774479"/>
            <a:ext cx="2880000" cy="1920000"/>
          </a:xfrm>
          <a:prstGeom prst="rect">
            <a:avLst/>
          </a:prstGeom>
        </p:spPr>
      </p:pic>
      <p:sp>
        <p:nvSpPr>
          <p:cNvPr id="16" name="矩形 15"/>
          <p:cNvSpPr/>
          <p:nvPr/>
        </p:nvSpPr>
        <p:spPr>
          <a:xfrm>
            <a:off x="4656000" y="3993292"/>
            <a:ext cx="2880000" cy="6061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a:solidFill>
                  <a:srgbClr val="FFF8E6"/>
                </a:solidFill>
                <a:latin typeface="微软雅黑" panose="020B0503020204020204" charset="-122"/>
                <a:ea typeface="微软雅黑" panose="020B0503020204020204" charset="-122"/>
              </a:rPr>
              <a:t>四一二反革命政变</a:t>
            </a:r>
            <a:endParaRPr lang="zh-CN" altLang="en-US" sz="1865" dirty="0">
              <a:solidFill>
                <a:srgbClr val="FFF8E6"/>
              </a:solidFill>
              <a:latin typeface="微软雅黑" panose="020B0503020204020204" charset="-122"/>
              <a:ea typeface="微软雅黑" panose="020B0503020204020204" charset="-122"/>
            </a:endParaRPr>
          </a:p>
        </p:txBody>
      </p:sp>
      <p:pic>
        <p:nvPicPr>
          <p:cNvPr id="9" name="Picture 6"/>
          <p:cNvPicPr>
            <a:picLocks noChangeAspect="1" noChangeArrowheads="1"/>
          </p:cNvPicPr>
          <p:nvPr/>
        </p:nvPicPr>
        <p:blipFill rotWithShape="1">
          <a:blip r:embed="rId7" cstate="email">
            <a:extLst>
              <a:ext uri="{BEBA8EAE-BF5A-486C-A8C5-ECC9F3942E4B}">
                <a14:imgProps xmlns:a14="http://schemas.microsoft.com/office/drawing/2010/main">
                  <a14:imgLayer r:embed="rId8">
                    <a14:imgEffect>
                      <a14:colorTemperature colorTemp="11500"/>
                    </a14:imgEffect>
                    <a14:imgEffect>
                      <a14:saturation sat="400000"/>
                    </a14:imgEffect>
                  </a14:imgLayer>
                </a14:imgProps>
              </a:ext>
            </a:extLst>
          </a:blip>
          <a:srcRect/>
          <a:stretch>
            <a:fillRect/>
          </a:stretch>
        </p:blipFill>
        <p:spPr bwMode="auto">
          <a:xfrm>
            <a:off x="8227455" y="1774479"/>
            <a:ext cx="2880000" cy="1920000"/>
          </a:xfrm>
          <a:prstGeom prst="rect">
            <a:avLst/>
          </a:prstGeom>
        </p:spPr>
      </p:pic>
      <p:sp>
        <p:nvSpPr>
          <p:cNvPr id="17" name="矩形 16"/>
          <p:cNvSpPr/>
          <p:nvPr/>
        </p:nvSpPr>
        <p:spPr>
          <a:xfrm>
            <a:off x="8227455" y="3993927"/>
            <a:ext cx="2880000" cy="60615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a:solidFill>
                  <a:srgbClr val="FFF8E6"/>
                </a:solidFill>
                <a:latin typeface="微软雅黑" panose="020B0503020204020204" charset="-122"/>
                <a:ea typeface="微软雅黑" panose="020B0503020204020204" charset="-122"/>
              </a:rPr>
              <a:t>七一五反革命政变</a:t>
            </a:r>
            <a:endParaRPr lang="zh-CN" altLang="en-US" sz="1865" dirty="0">
              <a:solidFill>
                <a:srgbClr val="FFF8E6"/>
              </a:solidFill>
              <a:latin typeface="微软雅黑" panose="020B0503020204020204" charset="-122"/>
              <a:ea typeface="微软雅黑" panose="020B0503020204020204" charset="-122"/>
            </a:endParaRPr>
          </a:p>
        </p:txBody>
      </p:sp>
      <p:sp>
        <p:nvSpPr>
          <p:cNvPr id="5" name="文本框 4"/>
          <p:cNvSpPr txBox="1"/>
          <p:nvPr/>
        </p:nvSpPr>
        <p:spPr>
          <a:xfrm>
            <a:off x="1155700" y="4744085"/>
            <a:ext cx="9951720" cy="1198880"/>
          </a:xfrm>
          <a:prstGeom prst="rect">
            <a:avLst/>
          </a:prstGeom>
          <a:noFill/>
        </p:spPr>
        <p:txBody>
          <a:bodyPr wrap="square" rtlCol="0" anchor="t">
            <a:spAutoFit/>
          </a:bodyPr>
          <a:lstStyle/>
          <a:p>
            <a:pPr algn="just"/>
            <a:r>
              <a:rPr lang="zh-CN" altLang="en-US" dirty="0">
                <a:solidFill>
                  <a:srgbClr val="5F0F05"/>
                </a:solidFill>
                <a:latin typeface="微软雅黑" panose="020B0503020204020204" charset="-122"/>
                <a:ea typeface="微软雅黑" panose="020B0503020204020204" charset="-122"/>
                <a:sym typeface="+mn-ea"/>
              </a:rPr>
              <a:t>戴季陶主义的出现，西山会议派的出现，蒋介石在广州制造的中山舰事件，1926年5月提出所谓《整理党务案》，都预示着</a:t>
            </a:r>
            <a:r>
              <a:rPr lang="zh-CN" altLang="en-US" b="1" dirty="0">
                <a:solidFill>
                  <a:srgbClr val="C00000"/>
                </a:solidFill>
                <a:latin typeface="微软雅黑" panose="020B0503020204020204" charset="-122"/>
                <a:ea typeface="微软雅黑" panose="020B0503020204020204" charset="-122"/>
                <a:sym typeface="+mn-ea"/>
              </a:rPr>
              <a:t>国共统一战线开始遭到破坏</a:t>
            </a:r>
            <a:r>
              <a:rPr lang="zh-CN" altLang="en-US" dirty="0">
                <a:solidFill>
                  <a:srgbClr val="5F0F05"/>
                </a:solidFill>
                <a:latin typeface="微软雅黑" panose="020B0503020204020204" charset="-122"/>
                <a:ea typeface="微软雅黑" panose="020B0503020204020204" charset="-122"/>
                <a:sym typeface="+mn-ea"/>
              </a:rPr>
              <a:t>。 </a:t>
            </a:r>
            <a:endParaRPr lang="zh-CN" altLang="en-US" dirty="0">
              <a:solidFill>
                <a:srgbClr val="5F0F05"/>
              </a:solidFill>
              <a:latin typeface="微软雅黑" panose="020B0503020204020204" charset="-122"/>
              <a:ea typeface="微软雅黑" panose="020B0503020204020204" charset="-122"/>
            </a:endParaRPr>
          </a:p>
          <a:p>
            <a:pPr algn="just"/>
            <a:r>
              <a:rPr lang="zh-CN" altLang="en-US" b="1" dirty="0">
                <a:solidFill>
                  <a:srgbClr val="C00000"/>
                </a:solidFill>
                <a:latin typeface="微软雅黑" panose="020B0503020204020204" charset="-122"/>
                <a:ea typeface="微软雅黑" panose="020B0503020204020204" charset="-122"/>
                <a:sym typeface="+mn-ea"/>
              </a:rPr>
              <a:t>在1927年</a:t>
            </a:r>
            <a:r>
              <a:rPr lang="zh-CN" altLang="en-US" dirty="0">
                <a:solidFill>
                  <a:srgbClr val="5F0F05"/>
                </a:solidFill>
                <a:latin typeface="微软雅黑" panose="020B0503020204020204" charset="-122"/>
                <a:ea typeface="微软雅黑" panose="020B0503020204020204" charset="-122"/>
                <a:sym typeface="+mn-ea"/>
              </a:rPr>
              <a:t>，蒋介石和汪精卫先后发动的</a:t>
            </a:r>
            <a:r>
              <a:rPr lang="zh-CN" altLang="en-US" b="1" dirty="0">
                <a:solidFill>
                  <a:srgbClr val="C00000"/>
                </a:solidFill>
                <a:latin typeface="微软雅黑" panose="020B0503020204020204" charset="-122"/>
                <a:ea typeface="微软雅黑" panose="020B0503020204020204" charset="-122"/>
                <a:sym typeface="+mn-ea"/>
              </a:rPr>
              <a:t>四一二和七一五反革命政变</a:t>
            </a:r>
            <a:r>
              <a:rPr lang="zh-CN" altLang="en-US" dirty="0">
                <a:solidFill>
                  <a:srgbClr val="5F0F05"/>
                </a:solidFill>
                <a:latin typeface="微软雅黑" panose="020B0503020204020204" charset="-122"/>
                <a:ea typeface="微软雅黑" panose="020B0503020204020204" charset="-122"/>
                <a:sym typeface="+mn-ea"/>
              </a:rPr>
              <a:t>，血腥屠杀共产党人和革命群众，公然背叛革命，这也标志着国共合作因此正式破裂，轰轰烈烈的大革命中途夭折</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21000" decel="33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anim calcmode="lin" valueType="num">
                                      <p:cBhvr>
                                        <p:cTn id="12" dur="500" fill="hold"/>
                                        <p:tgtEl>
                                          <p:spTgt spid="15"/>
                                        </p:tgtEl>
                                        <p:attrNameLst>
                                          <p:attrName>ppt_x</p:attrName>
                                        </p:attrNameLst>
                                      </p:cBhvr>
                                      <p:tavLst>
                                        <p:tav tm="0">
                                          <p:val>
                                            <p:strVal val="#ppt_x"/>
                                          </p:val>
                                        </p:tav>
                                        <p:tav tm="100000">
                                          <p:val>
                                            <p:strVal val="#ppt_x"/>
                                          </p:val>
                                        </p:tav>
                                      </p:tavLst>
                                    </p:anim>
                                    <p:anim calcmode="lin" valueType="num">
                                      <p:cBhvr>
                                        <p:cTn id="13" dur="500" fill="hold"/>
                                        <p:tgtEl>
                                          <p:spTgt spid="15"/>
                                        </p:tgtEl>
                                        <p:attrNameLst>
                                          <p:attrName>ppt_y</p:attrName>
                                        </p:attrNameLst>
                                      </p:cBhvr>
                                      <p:tavLst>
                                        <p:tav tm="0">
                                          <p:val>
                                            <p:strVal val="#ppt_y+.1"/>
                                          </p:val>
                                        </p:tav>
                                        <p:tav tm="100000">
                                          <p:val>
                                            <p:strVal val="#ppt_y"/>
                                          </p:val>
                                        </p:tav>
                                      </p:tavLst>
                                    </p:anim>
                                  </p:childTnLst>
                                </p:cTn>
                              </p:par>
                              <p:par>
                                <p:cTn id="14" presetID="2" presetClass="entr" presetSubtype="4" accel="21000" decel="3300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ppt_x"/>
                                          </p:val>
                                        </p:tav>
                                        <p:tav tm="100000">
                                          <p:val>
                                            <p:strVal val="#ppt_x"/>
                                          </p:val>
                                        </p:tav>
                                      </p:tavLst>
                                    </p:anim>
                                    <p:anim calcmode="lin" valueType="num">
                                      <p:cBhvr additive="base">
                                        <p:cTn id="17" dur="1000" fill="hold"/>
                                        <p:tgtEl>
                                          <p:spTgt spid="12"/>
                                        </p:tgtEl>
                                        <p:attrNameLst>
                                          <p:attrName>ppt_y</p:attrName>
                                        </p:attrNameLst>
                                      </p:cBhvr>
                                      <p:tavLst>
                                        <p:tav tm="0">
                                          <p:val>
                                            <p:strVal val="1+#ppt_h/2"/>
                                          </p:val>
                                        </p:tav>
                                        <p:tav tm="100000">
                                          <p:val>
                                            <p:strVal val="#ppt_y"/>
                                          </p:val>
                                        </p:tav>
                                      </p:tavLst>
                                    </p:anim>
                                  </p:childTnLst>
                                </p:cTn>
                              </p:par>
                              <p:par>
                                <p:cTn id="18" presetID="42" presetClass="entr" presetSubtype="0" fill="hold" grpId="0" nodeType="withEffect">
                                  <p:stCondLst>
                                    <p:cond delay="5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par>
                                <p:cTn id="23" presetID="2" presetClass="entr" presetSubtype="2" accel="21000" decel="3300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1+#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par>
                                <p:cTn id="27" presetID="42" presetClass="entr" presetSubtype="0" fill="hold" grpId="0" nodeType="withEffect">
                                  <p:stCondLst>
                                    <p:cond delay="50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anim calcmode="lin" valueType="num">
                                      <p:cBhvr>
                                        <p:cTn id="30" dur="500" fill="hold"/>
                                        <p:tgtEl>
                                          <p:spTgt spid="17"/>
                                        </p:tgtEl>
                                        <p:attrNameLst>
                                          <p:attrName>ppt_x</p:attrName>
                                        </p:attrNameLst>
                                      </p:cBhvr>
                                      <p:tavLst>
                                        <p:tav tm="0">
                                          <p:val>
                                            <p:strVal val="#ppt_x"/>
                                          </p:val>
                                        </p:tav>
                                        <p:tav tm="100000">
                                          <p:val>
                                            <p:strVal val="#ppt_x"/>
                                          </p:val>
                                        </p:tav>
                                      </p:tavLst>
                                    </p:anim>
                                    <p:anim calcmode="lin" valueType="num">
                                      <p:cBhvr>
                                        <p:cTn id="31"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0729"/>
</p:tagLst>
</file>

<file path=ppt/tags/tag10.xml><?xml version="1.0" encoding="utf-8"?>
<p:tagLst xmlns:a="http://schemas.openxmlformats.org/drawingml/2006/main" xmlns:r="http://schemas.openxmlformats.org/officeDocument/2006/relationships" xmlns:p="http://schemas.openxmlformats.org/presentationml/2006/main">
  <p:tag name="KSO_WM_FULL_TEXT_BEAUTIFY_COPY_ID" val="4"/>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0729"/>
  <p:tag name="KSO_WM_UNIT_TYPE" val="a"/>
  <p:tag name="KSO_WM_UNIT_INDEX" val="1"/>
  <p:tag name="KSO_WM_UNIT_LAYERLEVEL" val="1"/>
  <p:tag name="KSO_WM_UNIT_VALUE" val="9"/>
  <p:tag name="KSO_WM_UNIT_ISCONTENTSTITLE" val="0"/>
  <p:tag name="KSO_WM_UNIT_HIGHLIGHT" val="0"/>
  <p:tag name="KSO_WM_UNIT_COMPATIBLE" val="0"/>
  <p:tag name="KSO_WM_UNIT_CLEAR" val="0"/>
  <p:tag name="KSO_WM_UNIT_ID" val="custom20180729_1*a*1"/>
  <p:tag name="KSO_WM_UNIT_PRESET_TEXT" val="永远跟党走"/>
  <p:tag name="KSO_WM_FULL_TEXT_BEAUTIFY_COPY_ID" val="5"/>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COMBINE_RELATE_SLIDE_ID" val="diagram20170598_4"/>
  <p:tag name="KSO_WM_TEMPLATE_CATEGORY" val="custom"/>
  <p:tag name="KSO_WM_TEMPLATE_INDEX" val="20180830"/>
  <p:tag name="KSO_WM_SLIDE_ID" val="20180830_4"/>
  <p:tag name="KSO_WM_SLIDE_INDEX" val="4"/>
  <p:tag name="KSO_WM_DIAGRAM_GROUP_CODE" val="l1-1"/>
  <p:tag name="KSO_WM_TEMPLATE_RELATED_ID" val="20180729"/>
  <p:tag name="KSO_WM_TEMPLATE_SUBCATEGORY" val="subcombine"/>
  <p:tag name="KSO_WM_FULL_TEXT_BEAUTIFY_COPY_ID" val="150995242"/>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6"/>
  <p:tag name="KSO_WM_UNIT_ISCONTENTSTITLE" val="1"/>
  <p:tag name="KSO_WM_UNIT_HIGHLIGHT" val="0"/>
  <p:tag name="KSO_WM_UNIT_COMPATIBLE" val="0"/>
  <p:tag name="KSO_WM_UNIT_CLEAR" val="0"/>
  <p:tag name="KSO_WM_UNIT_PRESET_TEXT" val="目  录"/>
  <p:tag name="KSO_WM_TEMPLATE_CATEGORY" val="custom"/>
  <p:tag name="KSO_WM_TEMPLATE_INDEX" val="20180830"/>
  <p:tag name="KSO_WM_DIAGRAM_GROUP_CODE" val="l1_1"/>
  <p:tag name="KSO_WM_UNIT_ID" val="20180830_4*a*1"/>
  <p:tag name="KSO_WM_UNIT_FILL_FORE_SCHEMECOLOR_INDEX" val="6"/>
  <p:tag name="KSO_WM_UNIT_FILL_TYPE" val="1"/>
  <p:tag name="KSO_WM_UNIT_TEXT_FILL_FORE_SCHEMECOLOR_INDEX" val="14"/>
  <p:tag name="KSO_WM_UNIT_TEXT_FILL_TYPE" val="1"/>
  <p:tag name="KSO_WM_UNIT_USESOURCEFORMAT_APPLY" val="1"/>
  <p:tag name="KSO_WM_FULL_TEXT_BEAUTIFY_COPY_ID" val="11"/>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15"/>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2"/>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i"/>
  <p:tag name="KSO_WM_UNIT_INDEX" val="1_4_1"/>
  <p:tag name="KSO_WM_UNIT_LAYERLEVEL" val="1_1_1"/>
  <p:tag name="KSO_WM_TEMPLATE_CATEGORY" val="custom"/>
  <p:tag name="KSO_WM_TEMPLATE_INDEX" val="20180830"/>
  <p:tag name="KSO_WM_DIAGRAM_GROUP_CODE" val="l1-1"/>
  <p:tag name="KSO_WM_UNIT_ID" val="20180830_4*l_h_i*1_4_1"/>
  <p:tag name="KSO_WM_UNIT_FILL_FORE_SCHEMECOLOR_INDEX" val="5"/>
  <p:tag name="KSO_WM_UNIT_FILL_TYPE" val="1"/>
  <p:tag name="KSO_WM_UNIT_TEXT_FILL_FORE_SCHEMECOLOR_INDEX" val="2"/>
  <p:tag name="KSO_WM_UNIT_TEXT_FILL_TYPE" val="1"/>
  <p:tag name="KSO_WM_UNIT_USESOURCEFORMAT_APPLY" val="1"/>
  <p:tag name="KSO_WM_FULL_TEXT_BEAUTIFY_COPY_ID" val="14"/>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i"/>
  <p:tag name="KSO_WM_UNIT_INDEX" val="1_3_1"/>
  <p:tag name="KSO_WM_UNIT_LAYERLEVEL" val="1_1_1"/>
  <p:tag name="KSO_WM_TEMPLATE_CATEGORY" val="custom"/>
  <p:tag name="KSO_WM_TEMPLATE_INDEX" val="20180830"/>
  <p:tag name="KSO_WM_DIAGRAM_GROUP_CODE" val="l1-1"/>
  <p:tag name="KSO_WM_UNIT_ID" val="20180830_4*l_h_i*1_3_1"/>
  <p:tag name="KSO_WM_UNIT_FILL_FORE_SCHEMECOLOR_INDEX" val="5"/>
  <p:tag name="KSO_WM_UNIT_FILL_TYPE" val="1"/>
  <p:tag name="KSO_WM_UNIT_TEXT_FILL_FORE_SCHEMECOLOR_INDEX" val="2"/>
  <p:tag name="KSO_WM_UNIT_TEXT_FILL_TYPE" val="1"/>
  <p:tag name="KSO_WM_UNIT_USESOURCEFORMAT_APPLY" val="1"/>
  <p:tag name="KSO_WM_FULL_TEXT_BEAUTIFY_COPY_ID" val="16"/>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a"/>
  <p:tag name="KSO_WM_UNIT_INDEX" val="1_3_1"/>
  <p:tag name="KSO_WM_UNIT_LAYERLEVEL" val="1_1_1"/>
  <p:tag name="KSO_WM_UNIT_VALUE" val="13"/>
  <p:tag name="KSO_WM_UNIT_HIGHLIGHT" val="0"/>
  <p:tag name="KSO_WM_UNIT_COMPATIBLE" val="0"/>
  <p:tag name="KSO_WM_UNIT_CLEAR" val="0"/>
  <p:tag name="KSO_WM_UNIT_PRESET_TEXT_INDEX" val="3"/>
  <p:tag name="KSO_WM_UNIT_PRESET_TEXT_LEN" val="17"/>
  <p:tag name="KSO_WM_TEMPLATE_CATEGORY" val="custom"/>
  <p:tag name="KSO_WM_TEMPLATE_INDEX" val="20180830"/>
  <p:tag name="KSO_WM_DIAGRAM_GROUP_CODE" val="l1-1"/>
  <p:tag name="KSO_WM_UNIT_ID" val="20180830_4*l_h_a*1_3_1"/>
  <p:tag name="KSO_WM_UNIT_TEXT_FILL_FORE_SCHEMECOLOR_INDEX" val="16"/>
  <p:tag name="KSO_WM_UNIT_TEXT_FILL_TYPE" val="1"/>
  <p:tag name="KSO_WM_UNIT_USESOURCEFORMAT_APPLY" val="1"/>
  <p:tag name="KSO_WM_FULL_TEXT_BEAUTIFY_COPY_ID" val="17"/>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0729"/>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i"/>
  <p:tag name="KSO_WM_UNIT_INDEX" val="1_2_1"/>
  <p:tag name="KSO_WM_UNIT_LAYERLEVEL" val="1_1_1"/>
  <p:tag name="KSO_WM_TEMPLATE_CATEGORY" val="custom"/>
  <p:tag name="KSO_WM_TEMPLATE_INDEX" val="20180830"/>
  <p:tag name="KSO_WM_DIAGRAM_GROUP_CODE" val="l1-1"/>
  <p:tag name="KSO_WM_UNIT_ID" val="20180830_4*l_h_i*1_2_1"/>
  <p:tag name="KSO_WM_UNIT_FILL_FORE_SCHEMECOLOR_INDEX" val="5"/>
  <p:tag name="KSO_WM_UNIT_FILL_TYPE" val="1"/>
  <p:tag name="KSO_WM_UNIT_TEXT_FILL_FORE_SCHEMECOLOR_INDEX" val="2"/>
  <p:tag name="KSO_WM_UNIT_TEXT_FILL_TYPE" val="1"/>
  <p:tag name="KSO_WM_UNIT_USESOURCEFORMAT_APPLY" val="1"/>
  <p:tag name="KSO_WM_FULL_TEXT_BEAUTIFY_COPY_ID" val="18"/>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a"/>
  <p:tag name="KSO_WM_UNIT_INDEX" val="1_2_1"/>
  <p:tag name="KSO_WM_UNIT_LAYERLEVEL" val="1_1_1"/>
  <p:tag name="KSO_WM_UNIT_VALUE" val="13"/>
  <p:tag name="KSO_WM_UNIT_HIGHLIGHT" val="0"/>
  <p:tag name="KSO_WM_UNIT_COMPATIBLE" val="0"/>
  <p:tag name="KSO_WM_UNIT_CLEAR" val="0"/>
  <p:tag name="KSO_WM_UNIT_PRESET_TEXT_INDEX" val="3"/>
  <p:tag name="KSO_WM_UNIT_PRESET_TEXT_LEN" val="17"/>
  <p:tag name="KSO_WM_TEMPLATE_CATEGORY" val="custom"/>
  <p:tag name="KSO_WM_TEMPLATE_INDEX" val="20180830"/>
  <p:tag name="KSO_WM_DIAGRAM_GROUP_CODE" val="l1-1"/>
  <p:tag name="KSO_WM_UNIT_ID" val="20180830_4*l_h_a*1_2_1"/>
  <p:tag name="KSO_WM_UNIT_TEXT_FILL_FORE_SCHEMECOLOR_INDEX" val="16"/>
  <p:tag name="KSO_WM_UNIT_TEXT_FILL_TYPE" val="1"/>
  <p:tag name="KSO_WM_UNIT_USESOURCEFORMAT_APPLY" val="1"/>
  <p:tag name="KSO_WM_FULL_TEXT_BEAUTIFY_COPY_ID" val="19"/>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i"/>
  <p:tag name="KSO_WM_UNIT_INDEX" val="1_1_1"/>
  <p:tag name="KSO_WM_UNIT_LAYERLEVEL" val="1_1_1"/>
  <p:tag name="KSO_WM_TEMPLATE_CATEGORY" val="custom"/>
  <p:tag name="KSO_WM_TEMPLATE_INDEX" val="20180830"/>
  <p:tag name="KSO_WM_DIAGRAM_GROUP_CODE" val="l1-1"/>
  <p:tag name="KSO_WM_UNIT_ID" val="20180830_4*l_h_i*1_1_1"/>
  <p:tag name="KSO_WM_UNIT_FILL_FORE_SCHEMECOLOR_INDEX" val="5"/>
  <p:tag name="KSO_WM_UNIT_FILL_TYPE" val="1"/>
  <p:tag name="KSO_WM_UNIT_TEXT_FILL_FORE_SCHEMECOLOR_INDEX" val="2"/>
  <p:tag name="KSO_WM_UNIT_TEXT_FILL_TYPE" val="1"/>
  <p:tag name="KSO_WM_UNIT_USESOURCEFORMAT_APPLY" val="1"/>
  <p:tag name="KSO_WM_FULL_TEXT_BEAUTIFY_COPY_ID" val="20"/>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4"/>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5"/>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l_h_a"/>
  <p:tag name="KSO_WM_UNIT_INDEX" val="1_3_1"/>
  <p:tag name="KSO_WM_UNIT_LAYERLEVEL" val="1_1_1"/>
  <p:tag name="KSO_WM_UNIT_VALUE" val="13"/>
  <p:tag name="KSO_WM_UNIT_HIGHLIGHT" val="0"/>
  <p:tag name="KSO_WM_UNIT_COMPATIBLE" val="0"/>
  <p:tag name="KSO_WM_UNIT_CLEAR" val="0"/>
  <p:tag name="KSO_WM_UNIT_PRESET_TEXT_INDEX" val="3"/>
  <p:tag name="KSO_WM_UNIT_PRESET_TEXT_LEN" val="17"/>
  <p:tag name="KSO_WM_TEMPLATE_CATEGORY" val="custom"/>
  <p:tag name="KSO_WM_TEMPLATE_INDEX" val="20180830"/>
  <p:tag name="KSO_WM_DIAGRAM_GROUP_CODE" val="l1-1"/>
  <p:tag name="KSO_WM_UNIT_ID" val="20180830_4*l_h_a*1_3_1"/>
  <p:tag name="KSO_WM_UNIT_TEXT_FILL_FORE_SCHEMECOLOR_INDEX" val="16"/>
  <p:tag name="KSO_WM_UNIT_TEXT_FILL_TYPE" val="1"/>
  <p:tag name="KSO_WM_UNIT_USESOURCEFORMAT_APPLY" val="1"/>
  <p:tag name="KSO_WM_FULL_TEXT_BEAUTIFY_COPY_ID" val="21"/>
</p:tagLst>
</file>

<file path=ppt/tags/tag26.xml><?xml version="1.0" encoding="utf-8"?>
<p:tagLst xmlns:a="http://schemas.openxmlformats.org/drawingml/2006/main" xmlns:r="http://schemas.openxmlformats.org/officeDocument/2006/relationships" xmlns:p="http://schemas.openxmlformats.org/presentationml/2006/main">
  <p:tag name="KSO_WM_FULL_TEXT_BEAUTIFY_COPY_ID" val="22"/>
</p:tagLst>
</file>

<file path=ppt/tags/tag27.xml><?xml version="1.0" encoding="utf-8"?>
<p:tagLst xmlns:a="http://schemas.openxmlformats.org/drawingml/2006/main" xmlns:r="http://schemas.openxmlformats.org/officeDocument/2006/relationships" xmlns:p="http://schemas.openxmlformats.org/presentationml/2006/main">
  <p:tag name="KSO_WM_FULL_TEXT_BEAUTIFY_COPY_ID" val="150996078"/>
</p:tagLst>
</file>

<file path=ppt/tags/tag28.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39"/>
  <p:tag name="KSO_WM_UNIT_ISCONTENTSTITLE" val="0"/>
  <p:tag name="KSO_WM_UNIT_HIGHLIGHT" val="0"/>
  <p:tag name="KSO_WM_UNIT_COMPATIBLE" val="0"/>
  <p:tag name="KSO_WM_UNIT_CLEAR" val="0"/>
  <p:tag name="KSO_WM_UNIT_PRESET_TEXT" val="SETION TITLE"/>
  <p:tag name="KSO_WM_TEMPLATE_CATEGORY" val="custom"/>
  <p:tag name="KSO_WM_TEMPLATE_INDEX" val="20180830"/>
  <p:tag name="KSO_WM_DIAGRAM_GROUP_CODE" val="_1"/>
  <p:tag name="KSO_WM_UNIT_ID" val="20180830_7*a*1"/>
  <p:tag name="KSO_WM_UNIT_TEXT_FILL_FORE_SCHEMECOLOR_INDEX" val="13"/>
  <p:tag name="KSO_WM_UNIT_TEXT_FILL_TYPE" val="1"/>
  <p:tag name="KSO_WM_UNIT_USESOURCEFORMAT_APPLY" val="1"/>
  <p:tag name="KSO_WM_FULL_TEXT_BEAUTIFY_COPY_ID" val="4"/>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COMBINE_RELATE_SLIDE_ID" val="background20177557_1"/>
  <p:tag name="KSO_WM_TEMPLATE_CATEGORY" val="custom"/>
  <p:tag name="KSO_WM_TEMPLATE_INDEX" val="20180729"/>
  <p:tag name="KSO_WM_TEMPLATE_SUBCATEGORY" val="combine"/>
  <p:tag name="KSO_WM_TEMPLATE_THUMBS_INDEX" val="1、2、5、6、11、12、15、21、28、29"/>
</p:tagLst>
</file>

<file path=ppt/tags/tag30.xml><?xml version="1.0" encoding="utf-8"?>
<p:tagLst xmlns:a="http://schemas.openxmlformats.org/drawingml/2006/main" xmlns:r="http://schemas.openxmlformats.org/officeDocument/2006/relationships" xmlns:p="http://schemas.openxmlformats.org/presentationml/2006/main">
  <p:tag name="KSO_WM_FULL_TEXT_BEAUTIFY_COPY_ID" val="5"/>
</p:tagLst>
</file>

<file path=ppt/tags/tag31.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32.xml><?xml version="1.0" encoding="utf-8"?>
<p:tagLst xmlns:a="http://schemas.openxmlformats.org/drawingml/2006/main" xmlns:r="http://schemas.openxmlformats.org/officeDocument/2006/relationships" xmlns:p="http://schemas.openxmlformats.org/presentationml/2006/main">
  <p:tag name="KSO_WM_FULL_TEXT_BEAUTIFY_COPY_ID" val="2"/>
</p:tagLst>
</file>

<file path=ppt/tags/tag33.xml><?xml version="1.0" encoding="utf-8"?>
<p:tagLst xmlns:a="http://schemas.openxmlformats.org/drawingml/2006/main" xmlns:r="http://schemas.openxmlformats.org/officeDocument/2006/relationships" xmlns:p="http://schemas.openxmlformats.org/presentationml/2006/main">
  <p:tag name="KSO_WM_FULL_TEXT_BEAUTIFY_COPY_ID" val="7"/>
</p:tagLst>
</file>

<file path=ppt/tags/tag34.xml><?xml version="1.0" encoding="utf-8"?>
<p:tagLst xmlns:a="http://schemas.openxmlformats.org/drawingml/2006/main" xmlns:r="http://schemas.openxmlformats.org/officeDocument/2006/relationships" xmlns:p="http://schemas.openxmlformats.org/presentationml/2006/main">
  <p:tag name="KSO_WM_FULL_TEXT_BEAUTIFY_COPY_ID" val="8"/>
</p:tagLst>
</file>

<file path=ppt/tags/tag35.xml><?xml version="1.0" encoding="utf-8"?>
<p:tagLst xmlns:a="http://schemas.openxmlformats.org/drawingml/2006/main" xmlns:r="http://schemas.openxmlformats.org/officeDocument/2006/relationships" xmlns:p="http://schemas.openxmlformats.org/presentationml/2006/main">
  <p:tag name="KSO_WM_FULL_TEXT_BEAUTIFY_COPY_ID" val="150996183"/>
</p:tagLst>
</file>

<file path=ppt/tags/tag36.xml><?xml version="1.0" encoding="utf-8"?>
<p:tagLst xmlns:a="http://schemas.openxmlformats.org/drawingml/2006/main" xmlns:r="http://schemas.openxmlformats.org/officeDocument/2006/relationships" xmlns:p="http://schemas.openxmlformats.org/presentationml/2006/main">
  <p:tag name="KSO_WM_FULL_TEXT_BEAUTIFY_COPY_ID" val="5"/>
</p:tagLst>
</file>

<file path=ppt/tags/tag37.xml><?xml version="1.0" encoding="utf-8"?>
<p:tagLst xmlns:a="http://schemas.openxmlformats.org/drawingml/2006/main" xmlns:r="http://schemas.openxmlformats.org/officeDocument/2006/relationships" xmlns:p="http://schemas.openxmlformats.org/presentationml/2006/main">
  <p:tag name="KSO_WM_FULL_TEXT_BEAUTIFY_COPY_ID" val="2"/>
</p:tagLst>
</file>

<file path=ppt/tags/tag38.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39.xml><?xml version="1.0" encoding="utf-8"?>
<p:tagLst xmlns:a="http://schemas.openxmlformats.org/drawingml/2006/main" xmlns:r="http://schemas.openxmlformats.org/officeDocument/2006/relationships" xmlns:p="http://schemas.openxmlformats.org/presentationml/2006/main">
  <p:tag name="KSO_WM_FULL_TEXT_BEAUTIFY_COPY_ID" val="7"/>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0830"/>
</p:tagLst>
</file>

<file path=ppt/tags/tag40.xml><?xml version="1.0" encoding="utf-8"?>
<p:tagLst xmlns:a="http://schemas.openxmlformats.org/drawingml/2006/main" xmlns:r="http://schemas.openxmlformats.org/officeDocument/2006/relationships" xmlns:p="http://schemas.openxmlformats.org/presentationml/2006/main">
  <p:tag name="KSO_WM_FULL_TEXT_BEAUTIFY_COPY_ID" val="11"/>
</p:tagLst>
</file>

<file path=ppt/tags/tag41.xml><?xml version="1.0" encoding="utf-8"?>
<p:tagLst xmlns:a="http://schemas.openxmlformats.org/drawingml/2006/main" xmlns:r="http://schemas.openxmlformats.org/officeDocument/2006/relationships" xmlns:p="http://schemas.openxmlformats.org/presentationml/2006/main">
  <p:tag name="KSO_WM_FULL_TEXT_BEAUTIFY_COPY_ID" val="150996184"/>
</p:tagLst>
</file>

<file path=ppt/tags/tag42.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ags/tag43.xml><?xml version="1.0" encoding="utf-8"?>
<p:tagLst xmlns:a="http://schemas.openxmlformats.org/drawingml/2006/main" xmlns:r="http://schemas.openxmlformats.org/officeDocument/2006/relationships" xmlns:p="http://schemas.openxmlformats.org/presentationml/2006/main">
  <p:tag name="KSO_WM_FULL_TEXT_BEAUTIFY_COPY_ID" val="2"/>
</p:tagLst>
</file>

<file path=ppt/tags/tag44.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45.xml><?xml version="1.0" encoding="utf-8"?>
<p:tagLst xmlns:a="http://schemas.openxmlformats.org/drawingml/2006/main" xmlns:r="http://schemas.openxmlformats.org/officeDocument/2006/relationships" xmlns:p="http://schemas.openxmlformats.org/presentationml/2006/main">
  <p:tag name="KSO_WM_FULL_TEXT_BEAUTIFY_COPY_ID" val="150996185"/>
</p:tagLst>
</file>

<file path=ppt/tags/tag46.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39"/>
  <p:tag name="KSO_WM_UNIT_ISCONTENTSTITLE" val="0"/>
  <p:tag name="KSO_WM_UNIT_HIGHLIGHT" val="0"/>
  <p:tag name="KSO_WM_UNIT_COMPATIBLE" val="0"/>
  <p:tag name="KSO_WM_UNIT_CLEAR" val="0"/>
  <p:tag name="KSO_WM_UNIT_PRESET_TEXT" val="SETION TITLE"/>
  <p:tag name="KSO_WM_TEMPLATE_CATEGORY" val="custom"/>
  <p:tag name="KSO_WM_TEMPLATE_INDEX" val="20180830"/>
  <p:tag name="KSO_WM_DIAGRAM_GROUP_CODE" val="_1"/>
  <p:tag name="KSO_WM_UNIT_ID" val="20180830_7*a*1"/>
  <p:tag name="KSO_WM_UNIT_TEXT_FILL_FORE_SCHEMECOLOR_INDEX" val="13"/>
  <p:tag name="KSO_WM_UNIT_TEXT_FILL_TYPE" val="1"/>
  <p:tag name="KSO_WM_UNIT_USESOURCEFORMAT_APPLY" val="1"/>
  <p:tag name="KSO_WM_FULL_TEXT_BEAUTIFY_COPY_ID" val="4"/>
</p:tagLst>
</file>

<file path=ppt/tags/tag48.xml><?xml version="1.0" encoding="utf-8"?>
<p:tagLst xmlns:a="http://schemas.openxmlformats.org/drawingml/2006/main" xmlns:r="http://schemas.openxmlformats.org/officeDocument/2006/relationships" xmlns:p="http://schemas.openxmlformats.org/presentationml/2006/main">
  <p:tag name="KSO_WM_FULL_TEXT_BEAUTIFY_COPY_ID" val="5"/>
</p:tagLst>
</file>

<file path=ppt/tags/tag49.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0830"/>
</p:tagLst>
</file>

<file path=ppt/tags/tag50.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51.xml><?xml version="1.0" encoding="utf-8"?>
<p:tagLst xmlns:a="http://schemas.openxmlformats.org/drawingml/2006/main" xmlns:r="http://schemas.openxmlformats.org/officeDocument/2006/relationships" xmlns:p="http://schemas.openxmlformats.org/presentationml/2006/main">
  <p:tag name="KSO_WM_FULL_TEXT_BEAUTIFY_COPY_ID" val="150996185"/>
</p:tagLst>
</file>

<file path=ppt/tags/tag52.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39"/>
  <p:tag name="KSO_WM_UNIT_ISCONTENTSTITLE" val="0"/>
  <p:tag name="KSO_WM_UNIT_HIGHLIGHT" val="0"/>
  <p:tag name="KSO_WM_UNIT_COMPATIBLE" val="0"/>
  <p:tag name="KSO_WM_UNIT_CLEAR" val="0"/>
  <p:tag name="KSO_WM_UNIT_PRESET_TEXT" val="SETION TITLE"/>
  <p:tag name="KSO_WM_TEMPLATE_CATEGORY" val="custom"/>
  <p:tag name="KSO_WM_TEMPLATE_INDEX" val="20180830"/>
  <p:tag name="KSO_WM_DIAGRAM_GROUP_CODE" val="_1"/>
  <p:tag name="KSO_WM_UNIT_ID" val="20180830_7*a*1"/>
  <p:tag name="KSO_WM_UNIT_TEXT_FILL_FORE_SCHEMECOLOR_INDEX" val="13"/>
  <p:tag name="KSO_WM_UNIT_TEXT_FILL_TYPE" val="1"/>
  <p:tag name="KSO_WM_UNIT_USESOURCEFORMAT_APPLY" val="1"/>
  <p:tag name="KSO_WM_FULL_TEXT_BEAUTIFY_COPY_ID" val="4"/>
</p:tagLst>
</file>

<file path=ppt/tags/tag54.xml><?xml version="1.0" encoding="utf-8"?>
<p:tagLst xmlns:a="http://schemas.openxmlformats.org/drawingml/2006/main" xmlns:r="http://schemas.openxmlformats.org/officeDocument/2006/relationships" xmlns:p="http://schemas.openxmlformats.org/presentationml/2006/main">
  <p:tag name="KSO_WM_FULL_TEXT_BEAUTIFY_COPY_ID" val="5"/>
</p:tagLst>
</file>

<file path=ppt/tags/tag55.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56.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57.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58.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59.xml><?xml version="1.0" encoding="utf-8"?>
<p:tagLst xmlns:a="http://schemas.openxmlformats.org/drawingml/2006/main" xmlns:r="http://schemas.openxmlformats.org/officeDocument/2006/relationships" xmlns:p="http://schemas.openxmlformats.org/presentationml/2006/main">
  <p:tag name="KSO_WM_FULL_TEXT_BEAUTIFY_COPY_ID" val="150996185"/>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5、6、10、11"/>
  <p:tag name="KSO_WM_TAG_VERSION" val="1.0"/>
  <p:tag name="KSO_WM_BEAUTIFY_FLAG" val="#wm#"/>
  <p:tag name="KSO_WM_COMBINE_RELATE_SLIDE_ID" val="diagram20170598_1"/>
  <p:tag name="KSO_WM_TEMPLATE_CATEGORY" val="custom"/>
  <p:tag name="KSO_WM_TEMPLATE_INDEX" val="20180830"/>
  <p:tag name="KSO_WM_TEMPLATE_RELATED_ID" val="20180729"/>
  <p:tag name="KSO_WM_TEMPLATE_SUBCATEGORY" val="subcombine"/>
</p:tagLst>
</file>

<file path=ppt/tags/tag60.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ags/tag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39"/>
  <p:tag name="KSO_WM_UNIT_ISCONTENTSTITLE" val="0"/>
  <p:tag name="KSO_WM_UNIT_HIGHLIGHT" val="0"/>
  <p:tag name="KSO_WM_UNIT_COMPATIBLE" val="0"/>
  <p:tag name="KSO_WM_UNIT_CLEAR" val="0"/>
  <p:tag name="KSO_WM_UNIT_PRESET_TEXT" val="SETION TITLE"/>
  <p:tag name="KSO_WM_TEMPLATE_CATEGORY" val="custom"/>
  <p:tag name="KSO_WM_TEMPLATE_INDEX" val="20180830"/>
  <p:tag name="KSO_WM_DIAGRAM_GROUP_CODE" val="_1"/>
  <p:tag name="KSO_WM_UNIT_ID" val="20180830_7*a*1"/>
  <p:tag name="KSO_WM_UNIT_TEXT_FILL_FORE_SCHEMECOLOR_INDEX" val="13"/>
  <p:tag name="KSO_WM_UNIT_TEXT_FILL_TYPE" val="1"/>
  <p:tag name="KSO_WM_UNIT_USESOURCEFORMAT_APPLY" val="1"/>
  <p:tag name="KSO_WM_FULL_TEXT_BEAUTIFY_COPY_ID" val="4"/>
</p:tagLst>
</file>

<file path=ppt/tags/tag62.xml><?xml version="1.0" encoding="utf-8"?>
<p:tagLst xmlns:a="http://schemas.openxmlformats.org/drawingml/2006/main" xmlns:r="http://schemas.openxmlformats.org/officeDocument/2006/relationships" xmlns:p="http://schemas.openxmlformats.org/presentationml/2006/main">
  <p:tag name="KSO_WM_FULL_TEXT_BEAUTIFY_COPY_ID" val="5"/>
</p:tagLst>
</file>

<file path=ppt/tags/tag63.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64.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65.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66.xml><?xml version="1.0" encoding="utf-8"?>
<p:tagLst xmlns:a="http://schemas.openxmlformats.org/drawingml/2006/main" xmlns:r="http://schemas.openxmlformats.org/officeDocument/2006/relationships" xmlns:p="http://schemas.openxmlformats.org/presentationml/2006/main">
  <p:tag name="KSO_WM_FULL_TEXT_BEAUTIFY_COPY_ID" val="6"/>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
  <p:tag name="KSO_WM_SLIDE_LAYOUT_CNT" val="1_1"/>
  <p:tag name="KSO_WM_SLIDE_TYPE" val="endPage"/>
  <p:tag name="KSO_WM_BEAUTIFY_FLAG" val="#wm#"/>
  <p:tag name="KSO_WM_COMBINE_RELATE_SLIDE_ID" val="custom20176082_35"/>
  <p:tag name="KSO_WM_TEMPLATE_CATEGORY" val="custom"/>
  <p:tag name="KSO_WM_TEMPLATE_INDEX" val="20180830"/>
  <p:tag name="KSO_WM_SLIDE_ID" val="20180830_8"/>
  <p:tag name="KSO_WM_SLIDE_INDEX" val="8"/>
  <p:tag name="KSO_WM_TEMPLATE_RELATED_ID" val="20180729"/>
  <p:tag name="KSO_WM_TEMPLATE_SUBCATEGORY" val="subcombine"/>
  <p:tag name="KSO_WM_DIAGRAM_GROUP_CODE" val="-1"/>
  <p:tag name="KSO_WM_FULL_TEXT_BEAUTIFY_COPY_ID" val="150995237"/>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7"/>
  <p:tag name="KSO_WM_UNIT_ISCONTENTSTITLE" val="0"/>
  <p:tag name="KSO_WM_UNIT_HIGHLIGHT" val="0"/>
  <p:tag name="KSO_WM_UNIT_COMPATIBLE" val="0"/>
  <p:tag name="KSO_WM_UNIT_CLEAR" val="0"/>
  <p:tag name="KSO_WM_UNIT_PRESET_TEXT" val="谢谢欣赏"/>
  <p:tag name="KSO_WM_TEMPLATE_CATEGORY" val="custom"/>
  <p:tag name="KSO_WM_TEMPLATE_INDEX" val="20180830"/>
  <p:tag name="KSO_WM_DIAGRAM_GROUP_CODE" val="_1"/>
  <p:tag name="KSO_WM_UNIT_ID" val="20180830_8*a*1"/>
  <p:tag name="KSO_WM_UNIT_TEXT_FILL_FORE_SCHEMECOLOR_INDEX" val="13"/>
  <p:tag name="KSO_WM_UNIT_TEXT_FILL_TYPE" val="1"/>
  <p:tag name="KSO_WM_UNIT_USESOURCEFORMAT_APPLY" val="1"/>
  <p:tag name="KSO_WM_FULL_TEXT_BEAUTIFY_COPY_ID" val="4"/>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b"/>
  <p:tag name="KSO_WM_SLIDE_LAYOUT_CNT" val="1_1"/>
  <p:tag name="KSO_WM_SLIDE_TYPE" val="title"/>
  <p:tag name="KSO_WM_BEAUTIFY_FLAG" val="#wm#"/>
  <p:tag name="KSO_WM_COMBINE_RELATE_SLIDE_ID" val="background20177557_1"/>
  <p:tag name="KSO_WM_TEMPLATE_CATEGORY" val="custom"/>
  <p:tag name="KSO_WM_TEMPLATE_INDEX" val="20180729"/>
  <p:tag name="KSO_WM_SLIDE_ID" val="custom20180729_1"/>
  <p:tag name="KSO_WM_SLIDE_INDEX" val="1"/>
  <p:tag name="KSO_WM_TEMPLATE_SUBCATEGORY" val="combine"/>
  <p:tag name="KSO_WM_TEMPLATE_THUMBS_INDEX" val="1、2、5、6、11、12、15、21、28、29、"/>
  <p:tag name="KSO_WM_FULL_TEXT_BEAUTIFY_COPY_ID" val="15099520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TEMPLATE_CATEGORY" val="custom"/>
  <p:tag name="KSO_WM_TEMPLATE_INDEX" val="20180729"/>
  <p:tag name="KSO_WM_UNIT_TYPE" val="a"/>
  <p:tag name="KSO_WM_UNIT_INDEX" val="1"/>
  <p:tag name="KSO_WM_UNIT_LAYERLEVEL" val="1"/>
  <p:tag name="KSO_WM_UNIT_VALUE" val="9"/>
  <p:tag name="KSO_WM_UNIT_ISCONTENTSTITLE" val="0"/>
  <p:tag name="KSO_WM_UNIT_HIGHLIGHT" val="0"/>
  <p:tag name="KSO_WM_UNIT_COMPATIBLE" val="0"/>
  <p:tag name="KSO_WM_UNIT_CLEAR" val="0"/>
  <p:tag name="KSO_WM_UNIT_ID" val="custom20180729_1*a*1"/>
  <p:tag name="KSO_WM_UNIT_PRESET_TEXT" val="永远跟党走"/>
  <p:tag name="KSO_WM_FULL_TEXT_BEAUTIFY_COPY_ID" val="2"/>
</p:tagLst>
</file>

<file path=ppt/tags/tag9.xml><?xml version="1.0" encoding="utf-8"?>
<p:tagLst xmlns:a="http://schemas.openxmlformats.org/drawingml/2006/main" xmlns:r="http://schemas.openxmlformats.org/officeDocument/2006/relationships" xmlns:p="http://schemas.openxmlformats.org/presentationml/2006/main">
  <p:tag name="KSO_WM_FULL_TEXT_BEAUTIFY_COPY_ID" val="3"/>
</p:tagLst>
</file>

<file path=ppt/theme/theme1.xml><?xml version="1.0" encoding="utf-8"?>
<a:theme xmlns:a="http://schemas.openxmlformats.org/drawingml/2006/main" name="Office 主题​​">
  <a:themeElements>
    <a:clrScheme name="Office">
      <a:dk1>
        <a:srgbClr val="C00000"/>
      </a:dk1>
      <a:lt1>
        <a:srgbClr val="FFFFFF"/>
      </a:lt1>
      <a:dk2>
        <a:srgbClr val="AA1325"/>
      </a:dk2>
      <a:lt2>
        <a:srgbClr val="FFFFFF"/>
      </a:lt2>
      <a:accent1>
        <a:srgbClr val="FFFFFF"/>
      </a:accent1>
      <a:accent2>
        <a:srgbClr val="C00000"/>
      </a:accent2>
      <a:accent3>
        <a:srgbClr val="A60000"/>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C00000"/>
      </a:dk1>
      <a:lt1>
        <a:srgbClr val="FFFFFF"/>
      </a:lt1>
      <a:dk2>
        <a:srgbClr val="AA1325"/>
      </a:dk2>
      <a:lt2>
        <a:srgbClr val="FFFFFF"/>
      </a:lt2>
      <a:accent1>
        <a:srgbClr val="FFFFFF"/>
      </a:accent1>
      <a:accent2>
        <a:srgbClr val="C00000"/>
      </a:accent2>
      <a:accent3>
        <a:srgbClr val="A60000"/>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C00000"/>
    </a:dk1>
    <a:lt1>
      <a:srgbClr val="FFFFFF"/>
    </a:lt1>
    <a:dk2>
      <a:srgbClr val="AA1325"/>
    </a:dk2>
    <a:lt2>
      <a:srgbClr val="FFFFFF"/>
    </a:lt2>
    <a:accent1>
      <a:srgbClr val="FFFFFF"/>
    </a:accent1>
    <a:accent2>
      <a:srgbClr val="C00000"/>
    </a:accent2>
    <a:accent3>
      <a:srgbClr val="A60000"/>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744</Words>
  <Application>Microsoft Office PowerPoint</Application>
  <PresentationFormat>自定义</PresentationFormat>
  <Paragraphs>109</Paragraphs>
  <Slides>20</Slides>
  <Notes>5</Notes>
  <HiddenSlides>0</HiddenSlides>
  <MMClips>0</MMClips>
  <ScaleCrop>false</ScaleCrop>
  <HeadingPairs>
    <vt:vector size="6" baseType="variant">
      <vt:variant>
        <vt:lpstr>主题</vt:lpstr>
      </vt:variant>
      <vt:variant>
        <vt:i4>2</vt:i4>
      </vt:variant>
      <vt:variant>
        <vt:lpstr>嵌入 OLE 服务器</vt:lpstr>
      </vt:variant>
      <vt:variant>
        <vt:i4>1</vt:i4>
      </vt:variant>
      <vt:variant>
        <vt:lpstr>幻灯片标题</vt:lpstr>
      </vt:variant>
      <vt:variant>
        <vt:i4>20</vt:i4>
      </vt:variant>
    </vt:vector>
  </HeadingPairs>
  <TitlesOfParts>
    <vt:vector size="23" baseType="lpstr">
      <vt:lpstr>Office 主题​​</vt:lpstr>
      <vt:lpstr>1_Office 主题​​</vt:lpstr>
      <vt:lpstr>Image</vt:lpstr>
      <vt:lpstr>跟随党的脚步 重温建党历程</vt:lpstr>
      <vt:lpstr>PowerPoint 演示文稿</vt:lpstr>
      <vt:lpstr>PowerPoint 演示文稿</vt:lpstr>
      <vt:lpstr>PowerPoint 演示文稿</vt:lpstr>
      <vt:lpstr>五四运动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第十四章  坚持和加强党的领导</dc:title>
  <dc:creator/>
  <cp:lastModifiedBy>Administrator</cp:lastModifiedBy>
  <cp:revision>267</cp:revision>
  <dcterms:created xsi:type="dcterms:W3CDTF">2015-05-05T08:02:00Z</dcterms:created>
  <dcterms:modified xsi:type="dcterms:W3CDTF">2021-04-13T04:00:51Z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ICV">
    <vt:lpwstr>4C1BB4C00C02480787B67A27838A487D</vt:lpwstr>
  </property>
</Properties>
</file>