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3"/>
  </p:sldMasterIdLst>
  <p:notesMasterIdLst>
    <p:notesMasterId r:id="rId5"/>
  </p:notesMasterIdLst>
  <p:handoutMasterIdLst>
    <p:handoutMasterId r:id="rId43"/>
  </p:handoutMasterIdLst>
  <p:sldIdLst>
    <p:sldId id="267" r:id="rId4"/>
    <p:sldId id="268" r:id="rId6"/>
    <p:sldId id="283" r:id="rId7"/>
    <p:sldId id="320" r:id="rId8"/>
    <p:sldId id="321" r:id="rId9"/>
    <p:sldId id="322" r:id="rId10"/>
    <p:sldId id="323" r:id="rId11"/>
    <p:sldId id="324" r:id="rId12"/>
    <p:sldId id="325" r:id="rId13"/>
    <p:sldId id="271" r:id="rId14"/>
    <p:sldId id="263" r:id="rId15"/>
    <p:sldId id="285" r:id="rId16"/>
    <p:sldId id="287" r:id="rId17"/>
    <p:sldId id="286" r:id="rId18"/>
    <p:sldId id="288" r:id="rId19"/>
    <p:sldId id="289" r:id="rId20"/>
    <p:sldId id="272" r:id="rId21"/>
    <p:sldId id="291" r:id="rId22"/>
    <p:sldId id="292" r:id="rId23"/>
    <p:sldId id="293" r:id="rId24"/>
    <p:sldId id="270" r:id="rId25"/>
    <p:sldId id="294" r:id="rId26"/>
    <p:sldId id="295" r:id="rId27"/>
    <p:sldId id="296" r:id="rId28"/>
    <p:sldId id="297" r:id="rId29"/>
    <p:sldId id="310" r:id="rId30"/>
    <p:sldId id="311" r:id="rId31"/>
    <p:sldId id="312" r:id="rId32"/>
    <p:sldId id="313" r:id="rId33"/>
    <p:sldId id="314" r:id="rId34"/>
    <p:sldId id="315" r:id="rId35"/>
    <p:sldId id="316" r:id="rId36"/>
    <p:sldId id="317" r:id="rId37"/>
    <p:sldId id="318" r:id="rId38"/>
    <p:sldId id="319" r:id="rId39"/>
    <p:sldId id="277" r:id="rId40"/>
    <p:sldId id="280" r:id="rId41"/>
    <p:sldId id="284" r:id="rId42"/>
  </p:sldIdLst>
  <p:sldSz cx="12192000" cy="6858000"/>
  <p:notesSz cx="6858000" cy="9144000"/>
  <p:custDataLst>
    <p:tags r:id="rId4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陈 泗婷" initials="陈"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0000"/>
    <a:srgbClr val="F40001"/>
    <a:srgbClr val="850000"/>
    <a:srgbClr val="820000"/>
    <a:srgbClr val="790000"/>
    <a:srgbClr val="9E0000"/>
    <a:srgbClr val="B90000"/>
    <a:srgbClr val="A40000"/>
    <a:srgbClr val="810000"/>
    <a:srgbClr val="A5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00" y="68"/>
      </p:cViewPr>
      <p:guideLst>
        <p:guide orient="horz" pos="2137"/>
        <p:guide pos="551"/>
        <p:guide pos="7106"/>
      </p:guideLst>
    </p:cSldViewPr>
  </p:slideViewPr>
  <p:notesTextViewPr>
    <p:cViewPr>
      <p:scale>
        <a:sx n="1" d="1"/>
        <a:sy n="1" d="1"/>
      </p:scale>
      <p:origin x="0" y="0"/>
    </p:cViewPr>
  </p:notesTextViewPr>
  <p:sorterViewPr>
    <p:cViewPr>
      <p:scale>
        <a:sx n="66" d="100"/>
        <a:sy n="66"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8" Type="http://schemas.openxmlformats.org/officeDocument/2006/relationships/tags" Target="tags/tag41.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4-08T22:42:26.461" idx="1">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1-04-09T07:59:57.309" idx="2">
    <p:pos x="2208" y="30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101C5E1-D8E9-464D-A93E-CE21651935A7}" type="slidenum">
              <a:rPr kumimoji="0" lang="en-US" sz="1200" b="0" i="0" u="none" strike="noStrike" kern="1200" cap="none" spc="0" normalizeH="0" baseline="0" noProof="0" smtClean="0">
                <a:ln>
                  <a:noFill/>
                </a:ln>
                <a:solidFill>
                  <a:prstClr val="black"/>
                </a:solidFill>
                <a:effectLst/>
                <a:uLnTx/>
                <a:uFillTx/>
                <a:latin typeface="Calibri" panose="020F0502020204030204"/>
                <a:cs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cs typeface="Arial" panose="020B0604020202020204"/>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101C5E1-D8E9-464D-A93E-CE21651935A7}" type="slidenum">
              <a:rPr kumimoji="0" lang="en-US" sz="1200" b="0" i="0" u="none" strike="noStrike" kern="1200" cap="none" spc="0" normalizeH="0" baseline="0" noProof="0" smtClean="0">
                <a:ln>
                  <a:noFill/>
                </a:ln>
                <a:solidFill>
                  <a:prstClr val="black"/>
                </a:solidFill>
                <a:effectLst/>
                <a:uLnTx/>
                <a:uFillTx/>
                <a:latin typeface="Calibri" panose="020F0502020204030204"/>
                <a:cs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cs typeface="Arial" panose="020B06040202020202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solidFill>
                  <a:prstClr val="black"/>
                </a:solidFill>
              </a:rPr>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101C5E1-D8E9-464D-A93E-CE21651935A7}" type="slidenum">
              <a:rPr kumimoji="0" lang="en-US" sz="1200" b="0" i="0" u="none" strike="noStrike" kern="1200" cap="none" spc="0" normalizeH="0" baseline="0" noProof="0" smtClean="0">
                <a:ln>
                  <a:noFill/>
                </a:ln>
                <a:solidFill>
                  <a:prstClr val="black"/>
                </a:solidFill>
                <a:effectLst/>
                <a:uLnTx/>
                <a:uFillTx/>
                <a:latin typeface="Calibri" panose="020F0502020204030204"/>
                <a:cs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cs typeface="Arial" panose="020B0604020202020204"/>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solidFill>
                  <a:prstClr val="black"/>
                </a:solidFill>
              </a:rPr>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solidFill>
                  <a:prstClr val="black"/>
                </a:solidFill>
              </a:rPr>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solidFill>
                  <a:prstClr val="black"/>
                </a:solidFill>
              </a:rPr>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solidFill>
                  <a:prstClr val="black"/>
                </a:solidFill>
              </a:rPr>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t>www.515ppt.com</a:t>
            </a:r>
          </a:p>
        </p:txBody>
      </p:sp>
      <p:sp>
        <p:nvSpPr>
          <p:cNvPr id="4" name="Slide Number Placeholder 3"/>
          <p:cNvSpPr>
            <a:spLocks noGrp="1"/>
          </p:cNvSpPr>
          <p:nvPr>
            <p:ph type="sldNum" sz="quarter" idx="10"/>
          </p:nvPr>
        </p:nvSpPr>
        <p:spPr/>
        <p:txBody>
          <a:bodyPr/>
          <a:lstStyle/>
          <a:p>
            <a:fld id="{6101C5E1-D8E9-464D-A93E-CE21651935A7}"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sp>
        <p:nvSpPr>
          <p:cNvPr id="3" name="矩形 2"/>
          <p:cNvSpPr/>
          <p:nvPr userDrawn="1"/>
        </p:nvSpPr>
        <p:spPr>
          <a:xfrm>
            <a:off x="519113" y="1041950"/>
            <a:ext cx="11153775" cy="5416908"/>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433383" y="0"/>
            <a:ext cx="2758617" cy="1060379"/>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4313" y="69851"/>
            <a:ext cx="972098" cy="972098"/>
          </a:xfrm>
          <a:prstGeom prst="rect">
            <a:avLst/>
          </a:prstGeom>
        </p:spPr>
      </p:pic>
      <p:pic>
        <p:nvPicPr>
          <p:cNvPr id="6" name="图片 5"/>
          <p:cNvPicPr>
            <a:picLocks noChangeAspect="1"/>
          </p:cNvPicPr>
          <p:nvPr userDrawn="1"/>
        </p:nvPicPr>
        <p:blipFill>
          <a:blip r:embed="rId5">
            <a:extLst>
              <a:ext uri="{28A0092B-C50C-407E-A947-70E740481C1C}">
                <a14:useLocalDpi xmlns:a14="http://schemas.microsoft.com/office/drawing/2010/main" val="0"/>
              </a:ext>
            </a:extLst>
          </a:blip>
          <a:srcRect l="6767"/>
          <a:stretch>
            <a:fillRect/>
          </a:stretch>
        </p:blipFill>
        <p:spPr>
          <a:xfrm>
            <a:off x="0" y="5629111"/>
            <a:ext cx="12192000" cy="1228889"/>
          </a:xfrm>
          <a:prstGeom prst="rect">
            <a:avLst/>
          </a:prstGeom>
        </p:spPr>
      </p:pic>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3" name="矩形 2"/>
          <p:cNvSpPr/>
          <p:nvPr userDrawn="1"/>
        </p:nvSpPr>
        <p:spPr>
          <a:xfrm>
            <a:off x="0" y="5867553"/>
            <a:ext cx="6096000" cy="1200329"/>
          </a:xfrm>
          <a:prstGeom prst="rect">
            <a:avLst/>
          </a:prstGeom>
        </p:spPr>
        <p:txBody>
          <a:bodyPr>
            <a:spAutoFit/>
          </a:bodyPr>
          <a:lstStyle/>
          <a:p>
            <a:r>
              <a:rPr lang="zh-CN" altLang="en-US">
                <a:solidFill>
                  <a:srgbClr val="FFFFFF">
                    <a:lumMod val="85000"/>
                  </a:srgbClr>
                </a:solidFill>
                <a:latin typeface="思源黑体 CN Bold" panose="020B0800000000000000" pitchFamily="34" charset="-122"/>
                <a:ea typeface="思源黑体 CN Bold" panose="020B0800000000000000" pitchFamily="34" charset="-122"/>
              </a:rPr>
              <a:t>不得将觅知网的</a:t>
            </a:r>
            <a:r>
              <a:rPr lang="en-US" altLang="zh-CN">
                <a:solidFill>
                  <a:srgbClr val="FFFFFF">
                    <a:lumMod val="85000"/>
                  </a:srgbClr>
                </a:solidFill>
                <a:latin typeface="思源黑体 CN Bold" panose="020B0800000000000000" pitchFamily="34" charset="-122"/>
                <a:ea typeface="思源黑体 CN Bold" panose="020B0800000000000000" pitchFamily="34" charset="-122"/>
              </a:rPr>
              <a:t>PPT</a:t>
            </a:r>
            <a:r>
              <a:rPr lang="zh-CN" altLang="en-US">
                <a:solidFill>
                  <a:srgbClr val="FFFFFF">
                    <a:lumMod val="85000"/>
                  </a:srgbClr>
                </a:solidFill>
                <a:latin typeface="思源黑体 CN Bold" panose="020B0800000000000000" pitchFamily="34" charset="-122"/>
                <a:ea typeface="思源黑体 CN Bold" panose="020B0800000000000000" pitchFamily="34" charset="-122"/>
              </a:rPr>
              <a:t>模板、</a:t>
            </a:r>
            <a:r>
              <a:rPr lang="en-US" altLang="zh-CN">
                <a:solidFill>
                  <a:srgbClr val="FFFFFF">
                    <a:lumMod val="85000"/>
                  </a:srgbClr>
                </a:solidFill>
                <a:latin typeface="思源黑体 CN Bold" panose="020B0800000000000000" pitchFamily="34" charset="-122"/>
                <a:ea typeface="思源黑体 CN Bold" panose="020B0800000000000000" pitchFamily="34" charset="-122"/>
              </a:rPr>
              <a:t>PPT</a:t>
            </a:r>
            <a:r>
              <a:rPr lang="zh-CN" altLang="en-US">
                <a:solidFill>
                  <a:srgbClr val="FFFFFF">
                    <a:lumMod val="85000"/>
                  </a:srgbClr>
                </a:solidFill>
                <a:latin typeface="思源黑体 CN Bold" panose="020B0800000000000000" pitchFamily="34" charset="-122"/>
                <a:ea typeface="思源黑体 CN Bold" panose="020B0800000000000000" pitchFamily="34" charset="-122"/>
              </a:rPr>
              <a:t>素材，本身用于再出售，或者出租、出借、转让、分销、发布或者作为礼物供他人使用，不得转授权、出卖、转让本协议或者本协议中的权利。</a:t>
            </a:r>
            <a:endParaRPr lang="zh-CN" altLang="en-US">
              <a:solidFill>
                <a:srgbClr val="FFFFFF">
                  <a:lumMod val="85000"/>
                </a:srgbClr>
              </a:solidFill>
              <a:latin typeface="思源黑体 CN Bold" panose="020B0800000000000000" pitchFamily="34" charset="-122"/>
              <a:ea typeface="思源黑体 CN Bold" panose="020B0800000000000000" pitchFamily="34" charset="-122"/>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atin typeface="+mn-ea"/>
                <a:ea typeface="+mn-ea"/>
              </a:defRPr>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atin typeface="+mn-ea"/>
                <a:ea typeface="+mn-ea"/>
              </a:defRPr>
            </a:lvl1pPr>
          </a:lstStyle>
          <a:p>
            <a:fld id="{66177337-1161-4CB2-8B69-3E24C9ADD514}" type="datetimeFigureOut">
              <a:rPr lang="zh-CN" altLang="en-US" smtClean="0">
                <a:solidFill>
                  <a:srgbClr val="000000"/>
                </a:solidFill>
              </a:rPr>
            </a:fld>
            <a:endParaRPr lang="zh-CN" altLang="en-US">
              <a:solidFill>
                <a:srgbClr val="000000"/>
              </a:solidFill>
            </a:endParaRPr>
          </a:p>
        </p:txBody>
      </p:sp>
      <p:sp>
        <p:nvSpPr>
          <p:cNvPr id="5" name="页脚占位符 4"/>
          <p:cNvSpPr>
            <a:spLocks noGrp="1"/>
          </p:cNvSpPr>
          <p:nvPr>
            <p:ph type="ftr" sz="quarter" idx="11"/>
          </p:nvPr>
        </p:nvSpPr>
        <p:spPr/>
        <p:txBody>
          <a:bodyPr/>
          <a:lstStyle>
            <a:lvl1pPr>
              <a:defRPr>
                <a:latin typeface="+mn-ea"/>
                <a:ea typeface="+mn-ea"/>
              </a:defRPr>
            </a:lvl1pPr>
          </a:lstStyle>
          <a:p>
            <a:endParaRPr lang="zh-CN" altLang="en-US">
              <a:solidFill>
                <a:srgbClr val="000000"/>
              </a:solidFill>
            </a:endParaRPr>
          </a:p>
        </p:txBody>
      </p:sp>
      <p:sp>
        <p:nvSpPr>
          <p:cNvPr id="6" name="灯片编号占位符 5"/>
          <p:cNvSpPr>
            <a:spLocks noGrp="1"/>
          </p:cNvSpPr>
          <p:nvPr>
            <p:ph type="sldNum" sz="quarter" idx="12"/>
          </p:nvPr>
        </p:nvSpPr>
        <p:spPr/>
        <p:txBody>
          <a:bodyPr/>
          <a:lstStyle>
            <a:lvl1pPr>
              <a:defRPr>
                <a:latin typeface="+mn-ea"/>
                <a:ea typeface="+mn-ea"/>
              </a:defRPr>
            </a:lvl1pPr>
          </a:lstStyle>
          <a:p>
            <a:fld id="{2EED884B-F155-42E3-9801-487CD0C3BEE5}" type="slidenum">
              <a:rPr lang="zh-CN" altLang="en-US" smtClean="0">
                <a:solidFill>
                  <a:srgbClr val="000000"/>
                </a:solidFill>
              </a:rPr>
            </a:fld>
            <a:endParaRPr lang="zh-CN" altLang="en-US">
              <a:solidFill>
                <a:srgbClr val="000000"/>
              </a:solidFill>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sp>
        <p:nvSpPr>
          <p:cNvPr id="3" name="矩形 2"/>
          <p:cNvSpPr/>
          <p:nvPr userDrawn="1"/>
        </p:nvSpPr>
        <p:spPr>
          <a:xfrm>
            <a:off x="519113" y="1041950"/>
            <a:ext cx="11153775" cy="5416908"/>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433383" y="0"/>
            <a:ext cx="2758617" cy="1060379"/>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4313" y="69851"/>
            <a:ext cx="972098" cy="972098"/>
          </a:xfrm>
          <a:prstGeom prst="rect">
            <a:avLst/>
          </a:prstGeom>
        </p:spPr>
      </p:pic>
      <p:pic>
        <p:nvPicPr>
          <p:cNvPr id="6" name="图片 5"/>
          <p:cNvPicPr>
            <a:picLocks noChangeAspect="1"/>
          </p:cNvPicPr>
          <p:nvPr userDrawn="1"/>
        </p:nvPicPr>
        <p:blipFill>
          <a:blip r:embed="rId5">
            <a:extLst>
              <a:ext uri="{28A0092B-C50C-407E-A947-70E740481C1C}">
                <a14:useLocalDpi xmlns:a14="http://schemas.microsoft.com/office/drawing/2010/main" val="0"/>
              </a:ext>
            </a:extLst>
          </a:blip>
          <a:srcRect l="6767"/>
          <a:stretch>
            <a:fillRect/>
          </a:stretch>
        </p:blipFill>
        <p:spPr>
          <a:xfrm>
            <a:off x="0" y="5629111"/>
            <a:ext cx="12192000" cy="1228889"/>
          </a:xfrm>
          <a:prstGeom prst="rect">
            <a:avLst/>
          </a:prstGeom>
        </p:spPr>
      </p:pic>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3" name="矩形 2"/>
          <p:cNvSpPr/>
          <p:nvPr userDrawn="1"/>
        </p:nvSpPr>
        <p:spPr>
          <a:xfrm>
            <a:off x="0" y="5867553"/>
            <a:ext cx="6096000" cy="1200329"/>
          </a:xfrm>
          <a:prstGeom prst="rect">
            <a:avLst/>
          </a:prstGeom>
        </p:spPr>
        <p:txBody>
          <a:bodyPr>
            <a:spAutoFit/>
          </a:bodyPr>
          <a:lstStyle/>
          <a:p>
            <a:r>
              <a:rPr lang="zh-CN" altLang="en-US" sz="1800">
                <a:solidFill>
                  <a:schemeClr val="bg1">
                    <a:lumMod val="85000"/>
                  </a:schemeClr>
                </a:solidFill>
                <a:latin typeface="思源黑体 CN Bold" panose="020B0800000000000000" pitchFamily="34" charset="-122"/>
                <a:ea typeface="思源黑体 CN Bold" panose="020B0800000000000000" pitchFamily="34" charset="-122"/>
              </a:rPr>
              <a:t>不得将觅知网的</a:t>
            </a:r>
            <a:r>
              <a:rPr lang="en-US" altLang="zh-CN" sz="1800">
                <a:solidFill>
                  <a:schemeClr val="bg1">
                    <a:lumMod val="85000"/>
                  </a:schemeClr>
                </a:solidFill>
                <a:latin typeface="思源黑体 CN Bold" panose="020B0800000000000000" pitchFamily="34" charset="-122"/>
                <a:ea typeface="思源黑体 CN Bold" panose="020B0800000000000000" pitchFamily="34" charset="-122"/>
              </a:rPr>
              <a:t>PPT</a:t>
            </a:r>
            <a:r>
              <a:rPr lang="zh-CN" altLang="en-US" sz="1800">
                <a:solidFill>
                  <a:schemeClr val="bg1">
                    <a:lumMod val="85000"/>
                  </a:schemeClr>
                </a:solidFill>
                <a:latin typeface="思源黑体 CN Bold" panose="020B0800000000000000" pitchFamily="34" charset="-122"/>
                <a:ea typeface="思源黑体 CN Bold" panose="020B0800000000000000" pitchFamily="34" charset="-122"/>
              </a:rPr>
              <a:t>模板、</a:t>
            </a:r>
            <a:r>
              <a:rPr lang="en-US" altLang="zh-CN" sz="1800">
                <a:solidFill>
                  <a:schemeClr val="bg1">
                    <a:lumMod val="85000"/>
                  </a:schemeClr>
                </a:solidFill>
                <a:latin typeface="思源黑体 CN Bold" panose="020B0800000000000000" pitchFamily="34" charset="-122"/>
                <a:ea typeface="思源黑体 CN Bold" panose="020B0800000000000000" pitchFamily="34" charset="-122"/>
              </a:rPr>
              <a:t>PPT</a:t>
            </a:r>
            <a:r>
              <a:rPr lang="zh-CN" altLang="en-US" sz="1800">
                <a:solidFill>
                  <a:schemeClr val="bg1">
                    <a:lumMod val="85000"/>
                  </a:schemeClr>
                </a:solidFill>
                <a:latin typeface="思源黑体 CN Bold" panose="020B0800000000000000" pitchFamily="34" charset="-122"/>
                <a:ea typeface="思源黑体 CN Bold" panose="020B0800000000000000" pitchFamily="34" charset="-122"/>
              </a:rPr>
              <a:t>素材，本身用于再出售，或者出租、出借、转让、分销、发布或者作为礼物供他人使用，不得转授权、出卖、转让本协议或者本协议中的权利。</a:t>
            </a:r>
            <a:endParaRPr lang="zh-CN" altLang="en-US">
              <a:solidFill>
                <a:schemeClr val="bg1">
                  <a:lumMod val="85000"/>
                </a:schemeClr>
              </a:solidFill>
              <a:latin typeface="思源黑体 CN Bold" panose="020B0800000000000000" pitchFamily="34" charset="-122"/>
              <a:ea typeface="思源黑体 CN Bold" panose="020B0800000000000000" pitchFamily="34" charset="-122"/>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atin typeface="+mn-ea"/>
                <a:ea typeface="+mn-ea"/>
              </a:defRPr>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atin typeface="+mn-ea"/>
                <a:ea typeface="+mn-ea"/>
              </a:defRPr>
            </a:lvl1pPr>
          </a:lstStyle>
          <a:p>
            <a:fld id="{66177337-1161-4CB2-8B69-3E24C9ADD514}"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mn-ea"/>
                <a:ea typeface="+mn-ea"/>
              </a:defRPr>
            </a:lvl1pPr>
          </a:lstStyle>
          <a:p>
            <a:endParaRPr lang="zh-CN" altLang="en-US"/>
          </a:p>
        </p:txBody>
      </p:sp>
      <p:sp>
        <p:nvSpPr>
          <p:cNvPr id="6" name="灯片编号占位符 5"/>
          <p:cNvSpPr>
            <a:spLocks noGrp="1"/>
          </p:cNvSpPr>
          <p:nvPr>
            <p:ph type="sldNum" sz="quarter" idx="12"/>
          </p:nvPr>
        </p:nvSpPr>
        <p:spPr/>
        <p:txBody>
          <a:bodyPr/>
          <a:lstStyle>
            <a:lvl1pPr>
              <a:defRPr>
                <a:latin typeface="+mn-ea"/>
                <a:ea typeface="+mn-ea"/>
              </a:defRPr>
            </a:lvl1pPr>
          </a:lstStyle>
          <a:p>
            <a:fld id="{2EED884B-F155-42E3-9801-487CD0C3BEE5}"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slideLayout" Target="../slideLayouts/slideLayout14.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media/media1.mp3"/><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3" Type="http://schemas.openxmlformats.org/officeDocument/2006/relationships/notesSlide" Target="../notesSlides/notesSlide1.xml"/><Relationship Id="rId12" Type="http://schemas.openxmlformats.org/officeDocument/2006/relationships/slideLayout" Target="../slideLayouts/slideLayout2.xml"/><Relationship Id="rId11" Type="http://schemas.openxmlformats.org/officeDocument/2006/relationships/themeOverride" Target="../theme/themeOverride1.xml"/><Relationship Id="rId10" Type="http://schemas.openxmlformats.org/officeDocument/2006/relationships/image" Target="../media/image12.png"/><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0.png"/><Relationship Id="rId3" Type="http://schemas.openxmlformats.org/officeDocument/2006/relationships/tags" Target="../tags/tag10.xml"/><Relationship Id="rId2" Type="http://schemas.openxmlformats.org/officeDocument/2006/relationships/image" Target="../media/image18.png"/><Relationship Id="rId15" Type="http://schemas.openxmlformats.org/officeDocument/2006/relationships/notesSlide" Target="../notesSlides/notesSlide10.xml"/><Relationship Id="rId14" Type="http://schemas.openxmlformats.org/officeDocument/2006/relationships/slideLayout" Target="../slideLayouts/slideLayout2.xml"/><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tags" Target="../tags/tag14.xml"/><Relationship Id="rId10" Type="http://schemas.openxmlformats.org/officeDocument/2006/relationships/image" Target="../media/image15.png"/><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themeOverride" Target="../theme/themeOverride3.xml"/><Relationship Id="rId3" Type="http://schemas.openxmlformats.org/officeDocument/2006/relationships/image" Target="../media/image21.jpeg"/><Relationship Id="rId2" Type="http://schemas.openxmlformats.org/officeDocument/2006/relationships/tags" Target="../tags/tag18.xml"/><Relationship Id="rId1" Type="http://schemas.openxmlformats.org/officeDocument/2006/relationships/tags" Target="../tags/tag17.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3.xml"/><Relationship Id="rId3" Type="http://schemas.openxmlformats.org/officeDocument/2006/relationships/themeOverride" Target="../theme/themeOverride4.xml"/><Relationship Id="rId2" Type="http://schemas.openxmlformats.org/officeDocument/2006/relationships/tags" Target="../tags/tag20.xml"/><Relationship Id="rId1" Type="http://schemas.openxmlformats.org/officeDocument/2006/relationships/tags" Target="../tags/tag19.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3.xml"/><Relationship Id="rId3" Type="http://schemas.openxmlformats.org/officeDocument/2006/relationships/themeOverride" Target="../theme/themeOverride5.xml"/><Relationship Id="rId2" Type="http://schemas.openxmlformats.org/officeDocument/2006/relationships/image" Target="../media/image22.jpe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3.xml"/><Relationship Id="rId3" Type="http://schemas.openxmlformats.org/officeDocument/2006/relationships/themeOverride" Target="../theme/themeOverride6.xml"/><Relationship Id="rId2" Type="http://schemas.openxmlformats.org/officeDocument/2006/relationships/image" Target="../media/image4.png"/><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3.xml"/><Relationship Id="rId3" Type="http://schemas.openxmlformats.org/officeDocument/2006/relationships/themeOverride" Target="../theme/themeOverride7.xml"/><Relationship Id="rId2" Type="http://schemas.openxmlformats.org/officeDocument/2006/relationships/image" Target="../media/image4.png"/><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3.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tags" Target="../tags/tag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0.png"/><Relationship Id="rId3" Type="http://schemas.openxmlformats.org/officeDocument/2006/relationships/tags" Target="../tags/tag22.xml"/><Relationship Id="rId2" Type="http://schemas.openxmlformats.org/officeDocument/2006/relationships/image" Target="../media/image18.png"/><Relationship Id="rId15" Type="http://schemas.openxmlformats.org/officeDocument/2006/relationships/notesSlide" Target="../notesSlides/notesSlide18.xml"/><Relationship Id="rId14" Type="http://schemas.openxmlformats.org/officeDocument/2006/relationships/slideLayout" Target="../slideLayouts/slideLayout2.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image" Target="../media/image15.png"/><Relationship Id="rId1" Type="http://schemas.openxmlformats.org/officeDocument/2006/relationships/image" Target="../media/image17.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3.xml"/><Relationship Id="rId2" Type="http://schemas.openxmlformats.org/officeDocument/2006/relationships/themeOverride" Target="../theme/themeOverride8.xml"/><Relationship Id="rId1" Type="http://schemas.openxmlformats.org/officeDocument/2006/relationships/image" Target="../media/image26.jpeg"/></Relationships>
</file>

<file path=ppt/slides/_rels/slide2.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0.pn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7" Type="http://schemas.openxmlformats.org/officeDocument/2006/relationships/notesSlide" Target="../notesSlides/notesSlide2.xml"/><Relationship Id="rId16" Type="http://schemas.openxmlformats.org/officeDocument/2006/relationships/slideLayout" Target="../slideLayouts/slideLayout2.xml"/><Relationship Id="rId15" Type="http://schemas.openxmlformats.org/officeDocument/2006/relationships/themeOverride" Target="../theme/themeOverride2.xml"/><Relationship Id="rId14" Type="http://schemas.openxmlformats.org/officeDocument/2006/relationships/image" Target="../media/image15.png"/><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image" Target="../media/image9.png"/><Relationship Id="rId1" Type="http://schemas.openxmlformats.org/officeDocument/2006/relationships/image" Target="../media/image13.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0.xml"/><Relationship Id="rId3" Type="http://schemas.openxmlformats.org/officeDocument/2006/relationships/themeOverride" Target="../theme/themeOverride9.xml"/><Relationship Id="rId2" Type="http://schemas.openxmlformats.org/officeDocument/2006/relationships/image" Target="../media/image4.png"/><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3.xml"/><Relationship Id="rId5" Type="http://schemas.openxmlformats.org/officeDocument/2006/relationships/themeOverride" Target="../theme/themeOverride10.xml"/><Relationship Id="rId4" Type="http://schemas.openxmlformats.org/officeDocument/2006/relationships/image" Target="../media/image28.png"/><Relationship Id="rId3" Type="http://schemas.openxmlformats.org/officeDocument/2006/relationships/image" Target="../media/image27.jpeg"/><Relationship Id="rId2" Type="http://schemas.openxmlformats.org/officeDocument/2006/relationships/image" Target="../media/image4.png"/><Relationship Id="rId1" Type="http://schemas.openxmlformats.org/officeDocument/2006/relationships/image" Target="../media/image23.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0.xml"/><Relationship Id="rId3" Type="http://schemas.openxmlformats.org/officeDocument/2006/relationships/themeOverride" Target="../theme/themeOverride11.xml"/><Relationship Id="rId2" Type="http://schemas.openxmlformats.org/officeDocument/2006/relationships/image" Target="../media/image4.png"/><Relationship Id="rId1" Type="http://schemas.openxmlformats.org/officeDocument/2006/relationships/image" Target="../media/image23.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0.xml"/><Relationship Id="rId3" Type="http://schemas.openxmlformats.org/officeDocument/2006/relationships/themeOverride" Target="../theme/themeOverride12.xml"/><Relationship Id="rId2" Type="http://schemas.openxmlformats.org/officeDocument/2006/relationships/image" Target="../media/image4.png"/><Relationship Id="rId1" Type="http://schemas.openxmlformats.org/officeDocument/2006/relationships/image" Target="../media/image23.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10.xml"/><Relationship Id="rId3" Type="http://schemas.openxmlformats.org/officeDocument/2006/relationships/themeOverride" Target="../theme/themeOverride13.xml"/><Relationship Id="rId2" Type="http://schemas.openxmlformats.org/officeDocument/2006/relationships/image" Target="../media/image4.png"/><Relationship Id="rId1" Type="http://schemas.openxmlformats.org/officeDocument/2006/relationships/image" Target="../media/image23.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10.xml"/><Relationship Id="rId3" Type="http://schemas.openxmlformats.org/officeDocument/2006/relationships/themeOverride" Target="../theme/themeOverride14.xml"/><Relationship Id="rId2" Type="http://schemas.openxmlformats.org/officeDocument/2006/relationships/image" Target="../media/image4.png"/><Relationship Id="rId1" Type="http://schemas.openxmlformats.org/officeDocument/2006/relationships/image" Target="../media/image23.png"/></Relationships>
</file>

<file path=ppt/slides/_rels/slide26.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0.png"/><Relationship Id="rId3" Type="http://schemas.openxmlformats.org/officeDocument/2006/relationships/tags" Target="../tags/tag29.xml"/><Relationship Id="rId2" Type="http://schemas.openxmlformats.org/officeDocument/2006/relationships/image" Target="../media/image18.png"/><Relationship Id="rId15" Type="http://schemas.openxmlformats.org/officeDocument/2006/relationships/notesSlide" Target="../notesSlides/notesSlide26.xml"/><Relationship Id="rId14" Type="http://schemas.openxmlformats.org/officeDocument/2006/relationships/slideLayout" Target="../slideLayouts/slideLayout9.xml"/><Relationship Id="rId13" Type="http://schemas.openxmlformats.org/officeDocument/2006/relationships/tags" Target="../tags/tag35.xml"/><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image" Target="../media/image15.png"/><Relationship Id="rId1" Type="http://schemas.openxmlformats.org/officeDocument/2006/relationships/image" Target="../media/image17.jpe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10.xml"/><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tags" Target="../tags/tag36.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0.xml"/><Relationship Id="rId2" Type="http://schemas.openxmlformats.org/officeDocument/2006/relationships/image" Target="../media/image31.jpeg"/><Relationship Id="rId1" Type="http://schemas.openxmlformats.org/officeDocument/2006/relationships/tags" Target="../tags/tag3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0.xml"/><Relationship Id="rId1"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16.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0.xml"/><Relationship Id="rId2" Type="http://schemas.openxmlformats.org/officeDocument/2006/relationships/image" Target="../media/image33.jpeg"/><Relationship Id="rId1"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0.xml"/><Relationship Id="rId1" Type="http://schemas.openxmlformats.org/officeDocument/2006/relationships/image" Target="../media/image3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10.xml"/><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16.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0.xml"/><Relationship Id="rId2" Type="http://schemas.openxmlformats.org/officeDocument/2006/relationships/image" Target="../media/image37.jpeg"/><Relationship Id="rId1" Type="http://schemas.openxmlformats.org/officeDocument/2006/relationships/image" Target="../media/image16.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0.xml"/><Relationship Id="rId2" Type="http://schemas.openxmlformats.org/officeDocument/2006/relationships/image" Target="../media/image38.jpeg"/><Relationship Id="rId1" Type="http://schemas.openxmlformats.org/officeDocument/2006/relationships/tags" Target="../tags/tag3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tags" Target="../tags/tag40.xml"/><Relationship Id="rId5" Type="http://schemas.openxmlformats.org/officeDocument/2006/relationships/image" Target="../media/image8.png"/><Relationship Id="rId4" Type="http://schemas.openxmlformats.org/officeDocument/2006/relationships/tags" Target="../tags/tag39.xml"/><Relationship Id="rId3" Type="http://schemas.openxmlformats.org/officeDocument/2006/relationships/image" Target="../media/image6.png"/><Relationship Id="rId2" Type="http://schemas.openxmlformats.org/officeDocument/2006/relationships/image" Target="../media/image7.png"/><Relationship Id="rId10" Type="http://schemas.openxmlformats.org/officeDocument/2006/relationships/notesSlide" Target="../notesSlides/notesSlide38.xml"/><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4" Type="http://schemas.openxmlformats.org/officeDocument/2006/relationships/comments" Target="../comments/comment1.xml"/><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4" Type="http://schemas.openxmlformats.org/officeDocument/2006/relationships/comments" Target="../comments/comment2.xml"/><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3" name="图片 32"/>
          <p:cNvPicPr>
            <a:picLocks noChangeAspect="1"/>
          </p:cNvPicPr>
          <p:nvPr/>
        </p:nvPicPr>
        <p:blipFill>
          <a:blip r:embed="rId2"/>
          <a:srcRect l="-330" t="11635" r="10805" b="27103"/>
          <a:stretch>
            <a:fillRect/>
          </a:stretch>
        </p:blipFill>
        <p:spPr>
          <a:xfrm>
            <a:off x="1333500" y="830559"/>
            <a:ext cx="10312400" cy="4329006"/>
          </a:xfrm>
          <a:prstGeom prst="rect">
            <a:avLst/>
          </a:prstGeom>
        </p:spPr>
      </p:pic>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4" y="0"/>
            <a:ext cx="4321464" cy="1661119"/>
          </a:xfrm>
          <a:prstGeom prst="rect">
            <a:avLst/>
          </a:prstGeom>
        </p:spPr>
      </p:pic>
      <p:pic>
        <p:nvPicPr>
          <p:cNvPr id="61" name="图片 60"/>
          <p:cNvPicPr>
            <a:picLocks noChangeAspect="1"/>
          </p:cNvPicPr>
          <p:nvPr/>
        </p:nvPicPr>
        <p:blipFill>
          <a:blip r:embed="rId4">
            <a:extLst>
              <a:ext uri="{28A0092B-C50C-407E-A947-70E740481C1C}">
                <a14:useLocalDpi xmlns:a14="http://schemas.microsoft.com/office/drawing/2010/main" val="0"/>
              </a:ext>
            </a:extLst>
          </a:blip>
          <a:srcRect r="4892" b="30945"/>
          <a:stretch>
            <a:fillRect/>
          </a:stretch>
        </p:blipFill>
        <p:spPr>
          <a:xfrm>
            <a:off x="6597191" y="3302242"/>
            <a:ext cx="1437874" cy="1044000"/>
          </a:xfrm>
          <a:prstGeom prst="rect">
            <a:avLst/>
          </a:prstGeom>
          <a:effectLst>
            <a:innerShdw blurRad="63500" dist="50800" dir="18900000">
              <a:prstClr val="black">
                <a:alpha val="50000"/>
              </a:prstClr>
            </a:innerShdw>
          </a:effectLst>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9758" y="4864166"/>
            <a:ext cx="2264342" cy="2264338"/>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284960" y="192141"/>
            <a:ext cx="1718201" cy="1580984"/>
          </a:xfrm>
          <a:prstGeom prst="rect">
            <a:avLst/>
          </a:prstGeom>
        </p:spPr>
      </p:pic>
      <p:sp>
        <p:nvSpPr>
          <p:cNvPr id="36" name="矩形 35"/>
          <p:cNvSpPr/>
          <p:nvPr/>
        </p:nvSpPr>
        <p:spPr>
          <a:xfrm>
            <a:off x="2126061" y="950179"/>
            <a:ext cx="1112984" cy="1112984"/>
          </a:xfrm>
          <a:prstGeom prst="rect">
            <a:avLst/>
          </a:prstGeom>
          <a:blipFill dpi="0" rotWithShape="1">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5243569" y="1584310"/>
            <a:ext cx="1104121" cy="1104121"/>
          </a:xfrm>
          <a:prstGeom prst="rect">
            <a:avLst/>
          </a:prstGeom>
          <a:blipFill dpi="0" rotWithShape="1">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8581165" y="2798684"/>
            <a:ext cx="622450" cy="622450"/>
          </a:xfrm>
          <a:prstGeom prst="rect">
            <a:avLst/>
          </a:prstGeom>
          <a:blipFill dpi="0" rotWithShape="1">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中国人民解放军军乐团 - 军旗下的步伐">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6277480" y="-1098937"/>
            <a:ext cx="609600" cy="609600"/>
          </a:xfrm>
          <a:prstGeom prst="rect">
            <a:avLst/>
          </a:prstGeom>
        </p:spPr>
      </p:pic>
      <p:sp>
        <p:nvSpPr>
          <p:cNvPr id="13" name="文本框 12"/>
          <p:cNvSpPr txBox="1"/>
          <p:nvPr/>
        </p:nvSpPr>
        <p:spPr>
          <a:xfrm>
            <a:off x="1686790" y="2198519"/>
            <a:ext cx="9181380" cy="1200329"/>
          </a:xfrm>
          <a:prstGeom prst="rect">
            <a:avLst/>
          </a:prstGeom>
          <a:noFill/>
        </p:spPr>
        <p:txBody>
          <a:bodyPr wrap="square">
            <a:spAutoFit/>
          </a:bodyPr>
          <a:lstStyle/>
          <a:p>
            <a:r>
              <a:rPr lang="zh-CN" altLang="en-US" sz="7200" b="1" spc="-300" dirty="0">
                <a:gradFill flip="none" rotWithShape="1">
                  <a:gsLst>
                    <a:gs pos="0">
                      <a:srgbClr val="0E080C"/>
                    </a:gs>
                    <a:gs pos="91621">
                      <a:srgbClr val="000000"/>
                    </a:gs>
                    <a:gs pos="100000">
                      <a:srgbClr val="C00000"/>
                    </a:gs>
                    <a:gs pos="51000">
                      <a:srgbClr val="FF0000"/>
                    </a:gs>
                  </a:gsLst>
                  <a:lin ang="18900000" scaled="1"/>
                </a:gradFill>
                <a:latin typeface="华文行楷" panose="02010800040101010101" pitchFamily="2" charset="-122"/>
                <a:ea typeface="华文行楷" panose="02010800040101010101" pitchFamily="2" charset="-122"/>
                <a:cs typeface="Arial" panose="020B0604020202020204"/>
              </a:rPr>
              <a:t>中国共产党的光辉历程</a:t>
            </a:r>
            <a:endParaRPr lang="zh-CN" alt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Prev" delay="0">
                      <p:tgtEl>
                        <p:sldTgt/>
                      </p:tgtEl>
                    </p:cond>
                    <p:cond evt="onStopAudio" delay="0">
                      <p:tgtEl>
                        <p:sldTgt/>
                      </p:tgtEl>
                    </p:cond>
                  </p:endCondLst>
                </p:cTn>
                <p:tgtEl>
                  <p:spTgt spid="2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8737" y="13060"/>
            <a:ext cx="2094272" cy="2094268"/>
          </a:xfrm>
          <a:prstGeom prst="rect">
            <a:avLst/>
          </a:prstGeom>
        </p:spPr>
      </p:pic>
      <p:sp>
        <p:nvSpPr>
          <p:cNvPr id="6" name="PA-矩形 5"/>
          <p:cNvSpPr/>
          <p:nvPr>
            <p:custDataLst>
              <p:tags r:id="rId3"/>
            </p:custDataLst>
          </p:nvPr>
        </p:nvSpPr>
        <p:spPr>
          <a:xfrm>
            <a:off x="3383078" y="2286199"/>
            <a:ext cx="5322771" cy="830997"/>
          </a:xfrm>
          <a:prstGeom prst="rect">
            <a:avLst/>
          </a:prstGeom>
        </p:spPr>
        <p:txBody>
          <a:bodyPr wrap="square">
            <a:spAutoFit/>
          </a:bodyPr>
          <a:lstStyle/>
          <a:p>
            <a:pPr algn="ctr"/>
            <a:r>
              <a:rPr lang="zh-CN" altLang="en-US" sz="4800" b="1" spc="300" dirty="0">
                <a:solidFill>
                  <a:schemeClr val="tx1">
                    <a:lumMod val="85000"/>
                    <a:lumOff val="15000"/>
                  </a:schemeClr>
                </a:solidFill>
                <a:latin typeface="思源黑体 CN Bold" panose="020B0800000000000000" pitchFamily="34" charset="-122"/>
                <a:ea typeface="思源黑体 CN Bold" panose="020B0800000000000000" pitchFamily="34" charset="-122"/>
                <a:cs typeface="仿宋" panose="02010609060101010101" pitchFamily="49" charset="-122"/>
              </a:rPr>
              <a:t>新民主主义时期</a:t>
            </a:r>
            <a:endParaRPr lang="zh-CN" altLang="en-US" sz="4800" b="1" spc="300" dirty="0">
              <a:solidFill>
                <a:schemeClr val="tx1">
                  <a:lumMod val="85000"/>
                  <a:lumOff val="15000"/>
                </a:schemeClr>
              </a:solidFill>
              <a:latin typeface="思源黑体 CN Bold" panose="020B0800000000000000" pitchFamily="34" charset="-122"/>
              <a:ea typeface="思源黑体 CN Bold" panose="020B0800000000000000" pitchFamily="34" charset="-122"/>
            </a:endParaRPr>
          </a:p>
        </p:txBody>
      </p:sp>
      <p:sp>
        <p:nvSpPr>
          <p:cNvPr id="9" name="星形: 五角 8"/>
          <p:cNvSpPr/>
          <p:nvPr/>
        </p:nvSpPr>
        <p:spPr>
          <a:xfrm>
            <a:off x="7064965" y="3458028"/>
            <a:ext cx="193440" cy="193440"/>
          </a:xfrm>
          <a:prstGeom prst="star5">
            <a:avLst>
              <a:gd name="adj" fmla="val 25213"/>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星形: 五角 9"/>
          <p:cNvSpPr/>
          <p:nvPr/>
        </p:nvSpPr>
        <p:spPr>
          <a:xfrm>
            <a:off x="7292093" y="3458028"/>
            <a:ext cx="193440" cy="193440"/>
          </a:xfrm>
          <a:prstGeom prst="star5">
            <a:avLst>
              <a:gd name="adj" fmla="val 25213"/>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星形: 五角 10"/>
          <p:cNvSpPr/>
          <p:nvPr/>
        </p:nvSpPr>
        <p:spPr>
          <a:xfrm>
            <a:off x="7519221" y="3458028"/>
            <a:ext cx="193440" cy="193440"/>
          </a:xfrm>
          <a:prstGeom prst="star5">
            <a:avLst>
              <a:gd name="adj" fmla="val 25213"/>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127071" y="3289843"/>
            <a:ext cx="1937859" cy="523220"/>
          </a:xfrm>
          <a:prstGeom prst="rect">
            <a:avLst/>
          </a:prstGeom>
          <a:noFill/>
        </p:spPr>
        <p:txBody>
          <a:bodyPr wrap="square" rtlCol="0">
            <a:spAutoFit/>
          </a:bodyPr>
          <a:lstStyle/>
          <a:p>
            <a:pPr algn="ctr"/>
            <a:r>
              <a:rPr lang="zh-CN" altLang="en-US" sz="2800" b="1" spc="600">
                <a:solidFill>
                  <a:schemeClr val="accent1"/>
                </a:solidFill>
              </a:rPr>
              <a:t>第一部分</a:t>
            </a:r>
            <a:endParaRPr lang="zh-CN" altLang="en-US" sz="2800" b="1" spc="600">
              <a:solidFill>
                <a:schemeClr val="accent1"/>
              </a:solidFill>
            </a:endParaRPr>
          </a:p>
        </p:txBody>
      </p:sp>
      <p:sp>
        <p:nvSpPr>
          <p:cNvPr id="15" name="星形: 五角 14"/>
          <p:cNvSpPr/>
          <p:nvPr/>
        </p:nvSpPr>
        <p:spPr>
          <a:xfrm>
            <a:off x="4401168" y="3458028"/>
            <a:ext cx="193440" cy="193440"/>
          </a:xfrm>
          <a:prstGeom prst="star5">
            <a:avLst>
              <a:gd name="adj" fmla="val 25213"/>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星形: 五角 15"/>
          <p:cNvSpPr/>
          <p:nvPr/>
        </p:nvSpPr>
        <p:spPr>
          <a:xfrm>
            <a:off x="4628296" y="3458028"/>
            <a:ext cx="193440" cy="193440"/>
          </a:xfrm>
          <a:prstGeom prst="star5">
            <a:avLst>
              <a:gd name="adj" fmla="val 25213"/>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星形: 五角 16"/>
          <p:cNvSpPr/>
          <p:nvPr/>
        </p:nvSpPr>
        <p:spPr>
          <a:xfrm>
            <a:off x="4855424" y="3458028"/>
            <a:ext cx="193440" cy="193440"/>
          </a:xfrm>
          <a:prstGeom prst="star5">
            <a:avLst>
              <a:gd name="adj" fmla="val 25213"/>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011375" y="4464243"/>
            <a:ext cx="1718201" cy="1580984"/>
          </a:xfrm>
          <a:prstGeom prst="rect">
            <a:avLst/>
          </a:prstGeom>
        </p:spPr>
      </p:pic>
      <p:pic>
        <p:nvPicPr>
          <p:cNvPr id="2" name="图片 1"/>
          <p:cNvPicPr>
            <a:picLocks noChangeAspect="1"/>
          </p:cNvPicPr>
          <p:nvPr/>
        </p:nvPicPr>
        <p:blipFill>
          <a:blip r:embed="rId5"/>
          <a:srcRect t="30051" r="41628"/>
          <a:stretch>
            <a:fillRect/>
          </a:stretch>
        </p:blipFill>
        <p:spPr>
          <a:xfrm>
            <a:off x="8766663" y="0"/>
            <a:ext cx="3459025" cy="3654615"/>
          </a:xfrm>
          <a:prstGeom prst="rect">
            <a:avLst/>
          </a:prstGeom>
        </p:spPr>
      </p:pic>
      <p:pic>
        <p:nvPicPr>
          <p:cNvPr id="4" name="图片 3"/>
          <p:cNvPicPr>
            <a:picLocks noChangeAspect="1"/>
          </p:cNvPicPr>
          <p:nvPr/>
        </p:nvPicPr>
        <p:blipFill>
          <a:blip r:embed="rId6"/>
          <a:srcRect l="42097" t="30051"/>
          <a:stretch>
            <a:fillRect/>
          </a:stretch>
        </p:blipFill>
        <p:spPr>
          <a:xfrm>
            <a:off x="0" y="0"/>
            <a:ext cx="3431222" cy="3654615"/>
          </a:xfrm>
          <a:prstGeom prst="rect">
            <a:avLst/>
          </a:prstGeom>
        </p:spPr>
      </p:pic>
      <p:grpSp>
        <p:nvGrpSpPr>
          <p:cNvPr id="22" name="PA-组合 21"/>
          <p:cNvGrpSpPr/>
          <p:nvPr>
            <p:custDataLst>
              <p:tags r:id="rId7"/>
            </p:custDataLst>
          </p:nvPr>
        </p:nvGrpSpPr>
        <p:grpSpPr>
          <a:xfrm>
            <a:off x="6500845" y="2006223"/>
            <a:ext cx="3382376" cy="1964657"/>
            <a:chOff x="6500845" y="2006223"/>
            <a:chExt cx="3382376" cy="1964657"/>
          </a:xfrm>
        </p:grpSpPr>
        <p:sp>
          <p:nvSpPr>
            <p:cNvPr id="18" name="PA-任意多边形 17"/>
            <p:cNvSpPr/>
            <p:nvPr>
              <p:custDataLst>
                <p:tags r:id="rId8"/>
              </p:custDataLst>
            </p:nvPr>
          </p:nvSpPr>
          <p:spPr>
            <a:xfrm>
              <a:off x="6500845" y="2006223"/>
              <a:ext cx="3382376" cy="1964657"/>
            </a:xfrm>
            <a:custGeom>
              <a:avLst/>
              <a:gdLst/>
              <a:ahLst/>
              <a:cxnLst/>
              <a:rect l="0" t="0" r="0" b="0"/>
              <a:pathLst>
                <a:path w="3382376" h="1964656">
                  <a:moveTo>
                    <a:pt x="0" y="0"/>
                  </a:moveTo>
                  <a:lnTo>
                    <a:pt x="3382375" y="0"/>
                  </a:lnTo>
                  <a:lnTo>
                    <a:pt x="3382375" y="1964656"/>
                  </a:lnTo>
                  <a:lnTo>
                    <a:pt x="0" y="1964656"/>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A-图片 6"/>
            <p:cNvPicPr>
              <a:picLocks noChangeAspect="1"/>
            </p:cNvPicPr>
            <p:nvPr>
              <p:custDataLst>
                <p:tags r:id="rId9"/>
              </p:custDataLst>
            </p:nvPr>
          </p:nvPicPr>
          <p:blipFill>
            <a:blip r:embed="rId10">
              <a:extLst>
                <a:ext uri="{28A0092B-C50C-407E-A947-70E740481C1C}">
                  <a14:useLocalDpi xmlns:a14="http://schemas.microsoft.com/office/drawing/2010/main" val="0"/>
                </a:ext>
              </a:extLst>
            </a:blip>
            <a:srcRect r="4892" b="30945"/>
            <a:stretch>
              <a:fillRect/>
            </a:stretch>
          </p:blipFill>
          <p:spPr>
            <a:xfrm>
              <a:off x="7999446" y="2006223"/>
              <a:ext cx="1883775" cy="1367756"/>
            </a:xfrm>
            <a:prstGeom prst="rect">
              <a:avLst/>
            </a:prstGeom>
            <a:effectLst>
              <a:innerShdw blurRad="63500" dist="50800" dir="18900000">
                <a:prstClr val="black">
                  <a:alpha val="50000"/>
                </a:prstClr>
              </a:innerShdw>
            </a:effectLst>
          </p:spPr>
        </p:pic>
      </p:grpSp>
      <p:grpSp>
        <p:nvGrpSpPr>
          <p:cNvPr id="28" name="PA-组合 27"/>
          <p:cNvGrpSpPr/>
          <p:nvPr>
            <p:custDataLst>
              <p:tags r:id="rId11"/>
            </p:custDataLst>
          </p:nvPr>
        </p:nvGrpSpPr>
        <p:grpSpPr>
          <a:xfrm>
            <a:off x="2148741" y="2006223"/>
            <a:ext cx="3458576" cy="2015457"/>
            <a:chOff x="2148741" y="2006223"/>
            <a:chExt cx="3458576" cy="2015457"/>
          </a:xfrm>
        </p:grpSpPr>
        <p:sp>
          <p:nvSpPr>
            <p:cNvPr id="27" name="PA-任意多边形 26"/>
            <p:cNvSpPr/>
            <p:nvPr>
              <p:custDataLst>
                <p:tags r:id="rId12"/>
              </p:custDataLst>
            </p:nvPr>
          </p:nvSpPr>
          <p:spPr>
            <a:xfrm>
              <a:off x="2148741" y="2006223"/>
              <a:ext cx="3458576" cy="2015457"/>
            </a:xfrm>
            <a:custGeom>
              <a:avLst/>
              <a:gdLst/>
              <a:ahLst/>
              <a:cxnLst/>
              <a:rect l="0" t="0" r="0" b="0"/>
              <a:pathLst>
                <a:path w="3458576" h="2015456">
                  <a:moveTo>
                    <a:pt x="0" y="0"/>
                  </a:moveTo>
                  <a:lnTo>
                    <a:pt x="3458575" y="0"/>
                  </a:lnTo>
                  <a:lnTo>
                    <a:pt x="3458575" y="2015456"/>
                  </a:lnTo>
                  <a:lnTo>
                    <a:pt x="0" y="2015456"/>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A-图片 12"/>
            <p:cNvPicPr>
              <a:picLocks noChangeAspect="1"/>
            </p:cNvPicPr>
            <p:nvPr>
              <p:custDataLst>
                <p:tags r:id="rId13"/>
              </p:custDataLst>
            </p:nvPr>
          </p:nvPicPr>
          <p:blipFill>
            <a:blip r:embed="rId10">
              <a:extLst>
                <a:ext uri="{28A0092B-C50C-407E-A947-70E740481C1C}">
                  <a14:useLocalDpi xmlns:a14="http://schemas.microsoft.com/office/drawing/2010/main" val="0"/>
                </a:ext>
              </a:extLst>
            </a:blip>
            <a:srcRect r="4892" b="30945"/>
            <a:stretch>
              <a:fillRect/>
            </a:stretch>
          </p:blipFill>
          <p:spPr>
            <a:xfrm flipH="1">
              <a:off x="2148741" y="2006223"/>
              <a:ext cx="1883775" cy="1367756"/>
            </a:xfrm>
            <a:prstGeom prst="rect">
              <a:avLst/>
            </a:prstGeom>
            <a:effectLst>
              <a:innerShdw blurRad="63500" dist="50800" dir="18900000">
                <a:prstClr val="black">
                  <a:alpha val="50000"/>
                </a:prstClr>
              </a:innerShdw>
            </a:effectLst>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0" presetClass="entr" presetSubtype="0" fill="hold" grpId="0" nodeType="afterEffect">
                                  <p:iterate type="lt">
                                    <p:tmPct val="10000"/>
                                  </p:iterate>
                                  <p:childTnLst>
                                    <p:set>
                                      <p:cBhvr>
                                        <p:cTn id="11" dur="750" fill="hold">
                                          <p:stCondLst>
                                            <p:cond delay="0"/>
                                          </p:stCondLst>
                                        </p:cTn>
                                        <p:tgtEl>
                                          <p:spTgt spid="6"/>
                                        </p:tgtEl>
                                        <p:attrNameLst>
                                          <p:attrName>style.visibility</p:attrName>
                                        </p:attrNameLst>
                                      </p:cBhvr>
                                      <p:to>
                                        <p:strVal val="visible"/>
                                      </p:to>
                                    </p:set>
                                    <p:anim to="" calcmode="lin" valueType="num">
                                      <p:cBhvr>
                                        <p:cTn id="12" dur="750" fill="hold">
                                          <p:stCondLst>
                                            <p:cond delay="0"/>
                                          </p:stCondLst>
                                        </p:cTn>
                                        <p:tgtEl>
                                          <p:spTgt spid="6"/>
                                        </p:tgtEl>
                                        <p:attrNameLst>
                                          <p:attrName>ppt_h</p:attrName>
                                        </p:attrNameLst>
                                      </p:cBhvr>
                                      <p:tavLst>
                                        <p:tav tm="0" fmla="#ppt_h-#ppt_h*((1.5-1.5*$)^3-(1.5-1.5*$)^2)">
                                          <p:val>
                                            <p:fltVal val="0"/>
                                          </p:val>
                                        </p:tav>
                                        <p:tav tm="100000">
                                          <p:val>
                                            <p:fltVal val="1"/>
                                          </p:val>
                                        </p:tav>
                                      </p:tavLst>
                                    </p:anim>
                                    <p:anim to="" calcmode="lin" valueType="num">
                                      <p:cBhvr>
                                        <p:cTn id="13" dur="750" fill="hold">
                                          <p:stCondLst>
                                            <p:cond delay="0"/>
                                          </p:stCondLst>
                                        </p:cTn>
                                        <p:tgtEl>
                                          <p:spTgt spid="6"/>
                                        </p:tgtEl>
                                        <p:attrNameLst>
                                          <p:attrName>ppt_w</p:attrName>
                                        </p:attrNameLst>
                                      </p:cBhvr>
                                      <p:tavLst>
                                        <p:tav tm="0" fmla="#ppt_w-#ppt_w*((1.5-1.5*$)^3-(1.5-1.5*$)^2)">
                                          <p:val>
                                            <p:fltVal val="0"/>
                                          </p:val>
                                        </p:tav>
                                        <p:tav tm="100000">
                                          <p:val>
                                            <p:fltVal val="1"/>
                                          </p:val>
                                        </p:tav>
                                      </p:tavLst>
                                    </p:anim>
                                    <p:anim to="" calcmode="lin" valueType="num">
                                      <p:cBhvr>
                                        <p:cTn id="14" dur="750" fill="hold">
                                          <p:stCondLst>
                                            <p:cond delay="0"/>
                                          </p:stCondLst>
                                        </p:cTn>
                                        <p:tgtEl>
                                          <p:spTgt spid="6"/>
                                        </p:tgtEl>
                                        <p:attrNameLst>
                                          <p:attrName>ppt_x</p:attrName>
                                        </p:attrNameLst>
                                      </p:cBhvr>
                                      <p:tavLst>
                                        <p:tav tm="0" fmla="#ppt_x-(#ppt_x-0.5)*((1.5-1.5*$)^3-(1.5-1.5*$)^2)">
                                          <p:val>
                                            <p:fltVal val="0"/>
                                          </p:val>
                                        </p:tav>
                                        <p:tav tm="100000">
                                          <p:val>
                                            <p:fltVal val="1"/>
                                          </p:val>
                                        </p:tav>
                                      </p:tavLst>
                                    </p:anim>
                                    <p:anim to="" calcmode="lin" valueType="num">
                                      <p:cBhvr>
                                        <p:cTn id="15" dur="750" fill="hold">
                                          <p:stCondLst>
                                            <p:cond delay="0"/>
                                          </p:stCondLst>
                                        </p:cTn>
                                        <p:tgtEl>
                                          <p:spTgt spid="6"/>
                                        </p:tgtEl>
                                        <p:attrNameLst>
                                          <p:attrName>ppt_y</p:attrName>
                                        </p:attrNameLst>
                                      </p:cBhvr>
                                      <p:tavLst>
                                        <p:tav tm="0" fmla="#ppt_y-(#ppt_y-0.5)*((1.5-1.5*$)^3-(1.5-1.5*$)^2)">
                                          <p:val>
                                            <p:fltVal val="0"/>
                                          </p:val>
                                        </p:tav>
                                        <p:tav tm="100000">
                                          <p:val>
                                            <p:fltVal val="1"/>
                                          </p:val>
                                        </p:tav>
                                      </p:tavLst>
                                    </p:anim>
                                  </p:childTnLst>
                                </p:cTn>
                              </p:par>
                            </p:childTnLst>
                          </p:cTn>
                        </p:par>
                        <p:par>
                          <p:cTn id="16" fill="hold">
                            <p:stCondLst>
                              <p:cond delay="1200"/>
                            </p:stCondLst>
                            <p:childTnLst>
                              <p:par>
                                <p:cTn id="17" presetID="2" presetClass="entr" presetSubtype="8" fill="hold" grpId="5" nodeType="afterEffec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6" nodeType="withEffec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7" nodeType="withEffec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2" fill="hold" grpId="1" nodeType="withEffec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par>
                                <p:cTn id="33" presetID="2" presetClass="entr" presetSubtype="2" fill="hold" grpId="2" nodeType="withEffec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1+#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2" fill="hold" grpId="3" nodeType="withEffec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par>
                                <p:cTn id="41" presetID="16" presetClass="entr" presetSubtype="21" fill="hold" grpId="4" nodeType="withEffec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53"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1000" fill="hold"/>
                                        <p:tgtEl>
                                          <p:spTgt spid="28"/>
                                        </p:tgtEl>
                                        <p:attrNameLst>
                                          <p:attrName>ppt_w</p:attrName>
                                        </p:attrNameLst>
                                      </p:cBhvr>
                                      <p:tavLst>
                                        <p:tav tm="0">
                                          <p:val>
                                            <p:fltVal val="0"/>
                                          </p:val>
                                        </p:tav>
                                        <p:tav tm="100000">
                                          <p:val>
                                            <p:strVal val="#ppt_w"/>
                                          </p:val>
                                        </p:tav>
                                      </p:tavLst>
                                    </p:anim>
                                    <p:anim calcmode="lin" valueType="num">
                                      <p:cBhvr>
                                        <p:cTn id="47" dur="1000" fill="hold"/>
                                        <p:tgtEl>
                                          <p:spTgt spid="28"/>
                                        </p:tgtEl>
                                        <p:attrNameLst>
                                          <p:attrName>ppt_h</p:attrName>
                                        </p:attrNameLst>
                                      </p:cBhvr>
                                      <p:tavLst>
                                        <p:tav tm="0">
                                          <p:val>
                                            <p:fltVal val="0"/>
                                          </p:val>
                                        </p:tav>
                                        <p:tav tm="100000">
                                          <p:val>
                                            <p:strVal val="#ppt_h"/>
                                          </p:val>
                                        </p:tav>
                                      </p:tavLst>
                                    </p:anim>
                                    <p:animEffect transition="in" filter="fade">
                                      <p:cBhvr>
                                        <p:cTn id="48" dur="1000"/>
                                        <p:tgtEl>
                                          <p:spTgt spid="28"/>
                                        </p:tgtEl>
                                      </p:cBhvr>
                                    </p:animEffect>
                                  </p:childTnLst>
                                </p:cTn>
                              </p:par>
                              <p:par>
                                <p:cTn id="49" presetID="53" presetClass="entr" presetSubtype="16" fill="hold" nodeType="withEffect">
                                  <p:childTnLst>
                                    <p:set>
                                      <p:cBhvr>
                                        <p:cTn id="50" dur="1" fill="hold">
                                          <p:stCondLst>
                                            <p:cond delay="0"/>
                                          </p:stCondLst>
                                        </p:cTn>
                                        <p:tgtEl>
                                          <p:spTgt spid="22"/>
                                        </p:tgtEl>
                                        <p:attrNameLst>
                                          <p:attrName>style.visibility</p:attrName>
                                        </p:attrNameLst>
                                      </p:cBhvr>
                                      <p:to>
                                        <p:strVal val="visible"/>
                                      </p:to>
                                    </p:set>
                                    <p:anim calcmode="lin" valueType="num">
                                      <p:cBhvr>
                                        <p:cTn id="51" dur="1000" fill="hold"/>
                                        <p:tgtEl>
                                          <p:spTgt spid="22"/>
                                        </p:tgtEl>
                                        <p:attrNameLst>
                                          <p:attrName>ppt_w</p:attrName>
                                        </p:attrNameLst>
                                      </p:cBhvr>
                                      <p:tavLst>
                                        <p:tav tm="0">
                                          <p:val>
                                            <p:fltVal val="0"/>
                                          </p:val>
                                        </p:tav>
                                        <p:tav tm="100000">
                                          <p:val>
                                            <p:strVal val="#ppt_w"/>
                                          </p:val>
                                        </p:tav>
                                      </p:tavLst>
                                    </p:anim>
                                    <p:anim calcmode="lin" valueType="num">
                                      <p:cBhvr>
                                        <p:cTn id="52" dur="1000" fill="hold"/>
                                        <p:tgtEl>
                                          <p:spTgt spid="22"/>
                                        </p:tgtEl>
                                        <p:attrNameLst>
                                          <p:attrName>ppt_h</p:attrName>
                                        </p:attrNameLst>
                                      </p:cBhvr>
                                      <p:tavLst>
                                        <p:tav tm="0">
                                          <p:val>
                                            <p:fltVal val="0"/>
                                          </p:val>
                                        </p:tav>
                                        <p:tav tm="100000">
                                          <p:val>
                                            <p:strVal val="#ppt_h"/>
                                          </p:val>
                                        </p:tav>
                                      </p:tavLst>
                                    </p:anim>
                                    <p:animEffect transition="in" filter="fade">
                                      <p:cBhvr>
                                        <p:cTn id="53" dur="1000"/>
                                        <p:tgtEl>
                                          <p:spTgt spid="22"/>
                                        </p:tgtEl>
                                      </p:cBhvr>
                                    </p:animEffect>
                                  </p:childTnLst>
                                </p:cTn>
                              </p:par>
                              <p:par>
                                <p:cTn id="54" presetID="2" presetClass="entr" presetSubtype="6"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1000" fill="hold"/>
                                        <p:tgtEl>
                                          <p:spTgt spid="21"/>
                                        </p:tgtEl>
                                        <p:attrNameLst>
                                          <p:attrName>ppt_x</p:attrName>
                                        </p:attrNameLst>
                                      </p:cBhvr>
                                      <p:tavLst>
                                        <p:tav tm="0">
                                          <p:val>
                                            <p:strVal val="1+#ppt_w/2"/>
                                          </p:val>
                                        </p:tav>
                                        <p:tav tm="100000">
                                          <p:val>
                                            <p:strVal val="#ppt_x"/>
                                          </p:val>
                                        </p:tav>
                                      </p:tavLst>
                                    </p:anim>
                                    <p:anim calcmode="lin" valueType="num">
                                      <p:cBhvr additive="base">
                                        <p:cTn id="57"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1" animBg="1"/>
      <p:bldP spid="10" grpId="2" animBg="1"/>
      <p:bldP spid="11" grpId="3" animBg="1"/>
      <p:bldP spid="12" grpId="4"/>
      <p:bldP spid="15" grpId="5" animBg="1"/>
      <p:bldP spid="16" grpId="6" animBg="1"/>
      <p:bldP spid="17" grpId="7"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285875" y="334062"/>
            <a:ext cx="2236510" cy="707886"/>
          </a:xfrm>
          <a:prstGeom prst="rect">
            <a:avLst/>
          </a:prstGeom>
        </p:spPr>
        <p:txBody>
          <a:bodyPr wrap="none">
            <a:spAutoFit/>
          </a:bodyPr>
          <a:lstStyle/>
          <a:p>
            <a:r>
              <a:rPr lang="zh-CN" altLang="en-US" sz="4000" b="1" dirty="0">
                <a:solidFill>
                  <a:srgbClr val="C00000"/>
                </a:solidFill>
                <a:latin typeface="思源黑体 CN Bold" panose="020B0800000000000000" pitchFamily="34" charset="-122"/>
                <a:ea typeface="思源黑体 CN Bold" panose="020B0800000000000000" pitchFamily="34" charset="-122"/>
              </a:rPr>
              <a:t>中共一大</a:t>
            </a:r>
            <a:endParaRPr lang="zh-CN" altLang="en-US" sz="4000" b="1" dirty="0">
              <a:solidFill>
                <a:srgbClr val="C00000"/>
              </a:solidFill>
              <a:latin typeface="思源黑体 CN Bold" panose="020B0800000000000000" pitchFamily="34" charset="-122"/>
              <a:ea typeface="思源黑体 CN Bold" panose="020B0800000000000000" pitchFamily="34" charset="-122"/>
            </a:endParaRPr>
          </a:p>
        </p:txBody>
      </p:sp>
      <p:sp>
        <p:nvSpPr>
          <p:cNvPr id="26" name="PA-矩形 25"/>
          <p:cNvSpPr/>
          <p:nvPr>
            <p:custDataLst>
              <p:tags r:id="rId1"/>
            </p:custDataLst>
          </p:nvPr>
        </p:nvSpPr>
        <p:spPr>
          <a:xfrm>
            <a:off x="769004" y="932259"/>
            <a:ext cx="5526087" cy="836447"/>
          </a:xfrm>
          <a:prstGeom prst="rect">
            <a:avLst/>
          </a:prstGeom>
        </p:spPr>
        <p:txBody>
          <a:bodyPr wrap="square">
            <a:spAutoFit/>
          </a:bodyPr>
          <a:lstStyle/>
          <a:p>
            <a:pPr>
              <a:lnSpc>
                <a:spcPct val="150000"/>
              </a:lnSpc>
            </a:pPr>
            <a:r>
              <a:rPr lang="zh-CN" altLang="en-US" sz="3600" dirty="0">
                <a:solidFill>
                  <a:schemeClr val="accent1"/>
                </a:solidFill>
                <a:latin typeface="思源黑体 CN Medium" panose="020B0600000000000000" pitchFamily="34" charset="-122"/>
                <a:ea typeface="思源黑体 CN Medium" panose="020B0600000000000000" pitchFamily="34" charset="-122"/>
              </a:rPr>
              <a:t>标志着中国共产党的成立</a:t>
            </a:r>
            <a:endParaRPr lang="zh-CN" altLang="en-US" sz="3600" dirty="0">
              <a:solidFill>
                <a:schemeClr val="accent1"/>
              </a:solidFill>
              <a:latin typeface="思源黑体 CN Medium" panose="020B0600000000000000" pitchFamily="34" charset="-122"/>
              <a:ea typeface="思源黑体 CN Medium" panose="020B0600000000000000" pitchFamily="34" charset="-122"/>
            </a:endParaRPr>
          </a:p>
        </p:txBody>
      </p:sp>
      <p:sp>
        <p:nvSpPr>
          <p:cNvPr id="24" name="PA-矩形 23"/>
          <p:cNvSpPr/>
          <p:nvPr>
            <p:custDataLst>
              <p:tags r:id="rId2"/>
            </p:custDataLst>
          </p:nvPr>
        </p:nvSpPr>
        <p:spPr>
          <a:xfrm>
            <a:off x="885310" y="1825856"/>
            <a:ext cx="10211830" cy="2308324"/>
          </a:xfrm>
          <a:prstGeom prst="rect">
            <a:avLst/>
          </a:prstGeom>
        </p:spPr>
        <p:txBody>
          <a:bodyPr wrap="square">
            <a:spAutoFit/>
          </a:bodyPr>
          <a:lstStyle/>
          <a:p>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    中国共产党第一次全国代表大会于</a:t>
            </a:r>
            <a:r>
              <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1921</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年</a:t>
            </a:r>
            <a:r>
              <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7</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月</a:t>
            </a:r>
            <a:r>
              <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23</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日至</a:t>
            </a:r>
            <a:r>
              <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1921</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年</a:t>
            </a:r>
            <a:r>
              <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8</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月</a:t>
            </a:r>
            <a:r>
              <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3</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日 在上海法租界贝勒路树德里</a:t>
            </a:r>
            <a:r>
              <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3</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号和浙江嘉兴南湖召开。出席大会的各地代表共</a:t>
            </a:r>
            <a:r>
              <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12</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人。 </a:t>
            </a:r>
            <a:endPar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endParaRPr>
          </a:p>
          <a:p>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    中国共产党第一次全国代表大会鉴于当时党员人数少、地方组织尚不健全，决定暂不成立中央委员会，先建立三人组成的中央局，并选举陈独秀任书记，张国焘为组织主任，李达为宣传主任。党的第一个中央机关由此产生。</a:t>
            </a:r>
            <a:endPar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endParaRPr>
          </a:p>
          <a:p>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    中国共产党第一次全国代表大会在上海召开，</a:t>
            </a:r>
            <a:r>
              <a:rPr lang="zh-CN" altLang="en-US" dirty="0">
                <a:solidFill>
                  <a:srgbClr val="FF0000"/>
                </a:solidFill>
                <a:latin typeface="思源黑体 CN Medium" panose="020B0600000000000000" pitchFamily="34" charset="-122"/>
                <a:ea typeface="思源黑体 CN Medium" panose="020B0600000000000000" pitchFamily="34" charset="-122"/>
                <a:cs typeface="仿宋" panose="02010609060101010101" pitchFamily="49" charset="-122"/>
              </a:rPr>
              <a:t>宣布了中国共产党成立</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，被后人称之为日月经天、江河行地的开天辟地大事。这是近代中国社会进步和革命发展的客观要求，是开天辟地的大事变。自从有了中国共产党，中国革命的面目就焕然一新了。</a:t>
            </a:r>
            <a:endParaRPr lang="zh-CN" altLang="en-US" dirty="0"/>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8161" y="3916186"/>
            <a:ext cx="4196164" cy="2579864"/>
          </a:xfrm>
          <a:prstGeom prst="rect">
            <a:avLst/>
          </a:prstGeom>
          <a:effectLst>
            <a:softEdge rad="127000"/>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type="lt">
                                    <p:tmAbs val="100"/>
                                  </p:iterate>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100"/>
                            </p:stCondLst>
                            <p:childTnLst>
                              <p:par>
                                <p:cTn id="11" presetID="27" presetClass="entr" presetSubtype="0" fill="hold" grpId="3" nodeType="afterEffect">
                                  <p:stCondLst>
                                    <p:cond delay="0"/>
                                  </p:stCondLst>
                                  <p:iterate type="lt">
                                    <p:tmPct val="25815"/>
                                  </p:iterate>
                                  <p:childTnLst>
                                    <p:set>
                                      <p:cBhvr>
                                        <p:cTn id="12" dur="1" fill="hold">
                                          <p:stCondLst>
                                            <p:cond delay="0"/>
                                          </p:stCondLst>
                                        </p:cTn>
                                        <p:tgtEl>
                                          <p:spTgt spid="24"/>
                                        </p:tgtEl>
                                        <p:attrNameLst>
                                          <p:attrName>style.visibility</p:attrName>
                                        </p:attrNameLst>
                                      </p:cBhvr>
                                      <p:to>
                                        <p:strVal val="visible"/>
                                      </p:to>
                                    </p:set>
                                    <p:anim calcmode="discrete" valueType="clr">
                                      <p:cBhvr override="childStyle">
                                        <p:cTn id="13" dur="50"/>
                                        <p:tgtEl>
                                          <p:spTgt spid="24"/>
                                        </p:tgtEl>
                                        <p:attrNameLst>
                                          <p:attrName>style.color</p:attrName>
                                        </p:attrNameLst>
                                      </p:cBhvr>
                                      <p:tavLst>
                                        <p:tav tm="0">
                                          <p:val>
                                            <p:clrVal>
                                              <a:schemeClr val="accent2"/>
                                            </p:clrVal>
                                          </p:val>
                                        </p:tav>
                                        <p:tav tm="50000">
                                          <p:val>
                                            <p:clrVal>
                                              <a:schemeClr val="tx1"/>
                                            </p:clrVal>
                                          </p:val>
                                        </p:tav>
                                      </p:tavLst>
                                    </p:anim>
                                    <p:anim calcmode="discrete" valueType="clr">
                                      <p:cBhvr>
                                        <p:cTn id="14" dur="50"/>
                                        <p:tgtEl>
                                          <p:spTgt spid="24"/>
                                        </p:tgtEl>
                                        <p:attrNameLst>
                                          <p:attrName>fillcolor</p:attrName>
                                        </p:attrNameLst>
                                      </p:cBhvr>
                                      <p:tavLst>
                                        <p:tav tm="0">
                                          <p:val>
                                            <p:clrVal>
                                              <a:schemeClr val="accent2"/>
                                            </p:clrVal>
                                          </p:val>
                                        </p:tav>
                                        <p:tav tm="50000">
                                          <p:val>
                                            <p:clrVal>
                                              <a:schemeClr val="hlink"/>
                                            </p:clrVal>
                                          </p:val>
                                        </p:tav>
                                      </p:tavLst>
                                    </p:anim>
                                    <p:set>
                                      <p:cBhvr>
                                        <p:cTn id="15" dur="50"/>
                                        <p:tgtEl>
                                          <p:spTgt spid="24"/>
                                        </p:tgtEl>
                                        <p:attrNameLst>
                                          <p:attrName>fill.type</p:attrName>
                                        </p:attrNameLst>
                                      </p:cBhvr>
                                      <p:to>
                                        <p:strVal val="solid"/>
                                      </p:to>
                                    </p:set>
                                  </p:childTnLst>
                                </p:cTn>
                              </p:par>
                              <p:par>
                                <p:cTn id="16" presetID="6"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1"/>
      <p:bldP spid="24" grpId="3"/>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285875" y="334062"/>
            <a:ext cx="2236510" cy="707886"/>
          </a:xfrm>
          <a:prstGeom prst="rect">
            <a:avLst/>
          </a:prstGeom>
        </p:spPr>
        <p:txBody>
          <a:bodyPr wrap="none">
            <a:spAutoFit/>
          </a:bodyPr>
          <a:lstStyle/>
          <a:p>
            <a:r>
              <a:rPr lang="zh-CN" altLang="en-US" sz="4000" b="1" dirty="0">
                <a:solidFill>
                  <a:srgbClr val="C00000"/>
                </a:solidFill>
                <a:latin typeface="思源黑体 CN Bold" panose="020B0800000000000000" pitchFamily="34" charset="-122"/>
                <a:ea typeface="思源黑体 CN Bold" panose="020B0800000000000000" pitchFamily="34" charset="-122"/>
              </a:rPr>
              <a:t>中共二大</a:t>
            </a:r>
            <a:endParaRPr lang="zh-CN" altLang="en-US" sz="4000" b="1" dirty="0">
              <a:solidFill>
                <a:srgbClr val="C00000"/>
              </a:solidFill>
              <a:latin typeface="思源黑体 CN Bold" panose="020B0800000000000000" pitchFamily="34" charset="-122"/>
              <a:ea typeface="思源黑体 CN Bold" panose="020B0800000000000000" pitchFamily="34" charset="-122"/>
            </a:endParaRPr>
          </a:p>
        </p:txBody>
      </p:sp>
      <p:sp>
        <p:nvSpPr>
          <p:cNvPr id="26" name="PA-矩形 25"/>
          <p:cNvSpPr/>
          <p:nvPr>
            <p:custDataLst>
              <p:tags r:id="rId1"/>
            </p:custDataLst>
          </p:nvPr>
        </p:nvSpPr>
        <p:spPr>
          <a:xfrm>
            <a:off x="769004" y="932259"/>
            <a:ext cx="11422996" cy="662554"/>
          </a:xfrm>
          <a:prstGeom prst="rect">
            <a:avLst/>
          </a:prstGeom>
        </p:spPr>
        <p:txBody>
          <a:bodyPr wrap="square">
            <a:spAutoFit/>
          </a:bodyPr>
          <a:lstStyle/>
          <a:p>
            <a:pPr>
              <a:lnSpc>
                <a:spcPct val="150000"/>
              </a:lnSpc>
            </a:pPr>
            <a:r>
              <a:rPr lang="zh-CN" altLang="en-US" sz="2800" dirty="0">
                <a:solidFill>
                  <a:schemeClr val="accent1"/>
                </a:solidFill>
                <a:latin typeface="思源黑体 CN Medium" panose="020B0600000000000000" pitchFamily="34" charset="-122"/>
                <a:ea typeface="思源黑体 CN Medium" panose="020B0600000000000000" pitchFamily="34" charset="-122"/>
              </a:rPr>
              <a:t>第一次明确地提出了彻底的反帝反封建的民主革命纲领</a:t>
            </a:r>
            <a:endParaRPr lang="zh-CN" altLang="en-US" sz="2800" dirty="0">
              <a:solidFill>
                <a:schemeClr val="accent1"/>
              </a:solidFill>
              <a:latin typeface="思源黑体 CN Medium" panose="020B0600000000000000" pitchFamily="34" charset="-122"/>
              <a:ea typeface="思源黑体 CN Medium" panose="020B0600000000000000" pitchFamily="34" charset="-122"/>
            </a:endParaRPr>
          </a:p>
        </p:txBody>
      </p:sp>
      <p:sp>
        <p:nvSpPr>
          <p:cNvPr id="24" name="PA-矩形 23"/>
          <p:cNvSpPr/>
          <p:nvPr>
            <p:custDataLst>
              <p:tags r:id="rId2"/>
            </p:custDataLst>
          </p:nvPr>
        </p:nvSpPr>
        <p:spPr>
          <a:xfrm>
            <a:off x="856735" y="1711556"/>
            <a:ext cx="10211830" cy="3693319"/>
          </a:xfrm>
          <a:prstGeom prst="rect">
            <a:avLst/>
          </a:prstGeom>
        </p:spPr>
        <p:txBody>
          <a:bodyPr wrap="square">
            <a:spAutoFit/>
          </a:bodyPr>
          <a:lstStyle/>
          <a:p>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    </a:t>
            </a:r>
            <a:r>
              <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1922</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年</a:t>
            </a:r>
            <a:r>
              <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7</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月</a:t>
            </a:r>
            <a:r>
              <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16</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日至</a:t>
            </a:r>
            <a:r>
              <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23</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日，中国共产党第二次全国代表大会在上海南成都路召开。大会分析了国际形势和中国社会政治经济状况，讨论了党的任务，通过了</a:t>
            </a:r>
            <a:r>
              <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中国共产党第二次全国代表大会宣言</a:t>
            </a:r>
            <a:r>
              <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a:t>
            </a:r>
            <a:r>
              <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中国共产党章程</a:t>
            </a:r>
            <a:r>
              <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以及</a:t>
            </a:r>
            <a:r>
              <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关于“世界大势与中国共产党”的议决案</a:t>
            </a:r>
            <a:r>
              <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a:t>
            </a:r>
            <a:r>
              <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关于“国际帝国主义与中国和中国共产党”的决议案</a:t>
            </a:r>
            <a:r>
              <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等</a:t>
            </a:r>
            <a:r>
              <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9</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个决议案。</a:t>
            </a:r>
            <a:endPar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endParaRPr>
          </a:p>
          <a:p>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    大会根据世界革命形势和中国政治经济状况，制定了</a:t>
            </a:r>
            <a:r>
              <a:rPr lang="zh-CN" altLang="en-US" dirty="0">
                <a:solidFill>
                  <a:srgbClr val="FF0000"/>
                </a:solidFill>
                <a:latin typeface="思源黑体 CN Medium" panose="020B0600000000000000" pitchFamily="34" charset="-122"/>
                <a:ea typeface="思源黑体 CN Medium" panose="020B0600000000000000" pitchFamily="34" charset="-122"/>
                <a:cs typeface="仿宋" panose="02010609060101010101" pitchFamily="49" charset="-122"/>
              </a:rPr>
              <a:t>党的最高纲领</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和最低纲领。大会宣言指出，中国共产党是</a:t>
            </a:r>
            <a:r>
              <a:rPr lang="zh-CN" altLang="en-US" dirty="0">
                <a:solidFill>
                  <a:srgbClr val="FF0000"/>
                </a:solidFill>
                <a:latin typeface="思源黑体 CN Medium" panose="020B0600000000000000" pitchFamily="34" charset="-122"/>
                <a:ea typeface="思源黑体 CN Medium" panose="020B0600000000000000" pitchFamily="34" charset="-122"/>
                <a:cs typeface="仿宋" panose="02010609060101010101" pitchFamily="49" charset="-122"/>
              </a:rPr>
              <a:t>中国无产阶级政党</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，它的目的是要组织无产阶级，用阶级斗争的手段，建立劳农专政的政治，铲除私有财产制度，渐次达到一个共产主义的社会。这是</a:t>
            </a:r>
            <a:r>
              <a:rPr lang="zh-CN" altLang="en-US" dirty="0">
                <a:solidFill>
                  <a:srgbClr val="FF0000"/>
                </a:solidFill>
                <a:latin typeface="思源黑体 CN Medium" panose="020B0600000000000000" pitchFamily="34" charset="-122"/>
                <a:ea typeface="思源黑体 CN Medium" panose="020B0600000000000000" pitchFamily="34" charset="-122"/>
                <a:cs typeface="仿宋" panose="02010609060101010101" pitchFamily="49" charset="-122"/>
              </a:rPr>
              <a:t>党的最终奋斗目标</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，是党的最高纲领。为了实现党的最高纲领，大会提出在目前（</a:t>
            </a:r>
            <a:r>
              <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1922</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年）历史条件下的最低纲领，这就是：消除内乱，打倒军阀，建设国内和平；推翻国际帝国主义的压迫，达到中华民族完全独立；统一中国为真正的民主共和国。</a:t>
            </a:r>
            <a:endPar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endParaRPr>
          </a:p>
          <a:p>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    中共二大正确地分析了中国的社会性质，中国革命的性质、对象、动力和前途，指出了中国革命要分两步走，在中国近代史上</a:t>
            </a:r>
            <a:r>
              <a:rPr lang="zh-CN" altLang="en-US" dirty="0">
                <a:solidFill>
                  <a:srgbClr val="FF0000"/>
                </a:solidFill>
                <a:latin typeface="思源黑体 CN Medium" panose="020B0600000000000000" pitchFamily="34" charset="-122"/>
                <a:ea typeface="思源黑体 CN Medium" panose="020B0600000000000000" pitchFamily="34" charset="-122"/>
                <a:cs typeface="仿宋" panose="02010609060101010101" pitchFamily="49" charset="-122"/>
              </a:rPr>
              <a:t>第一次明确地提出了彻底的反帝反封建的民主革命纲领</a:t>
            </a:r>
            <a:r>
              <a:rPr lang="zh-CN" altLang="en-US"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，为中国各民族人民的革命斗争指明了方向，对中国革命具有重大的深远的意义。</a:t>
            </a:r>
            <a:endParaRPr lang="en-US" altLang="zh-CN"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iterate type="lt">
                                    <p:tmAbs val="100"/>
                                  </p:iterate>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7" presetClass="entr" presetSubtype="0" fill="hold" grpId="0" nodeType="afterEffect">
                                  <p:stCondLst>
                                    <p:cond delay="0"/>
                                  </p:stCondLst>
                                  <p:iterate type="lt">
                                    <p:tmPct val="25815"/>
                                  </p:iterate>
                                  <p:childTnLst>
                                    <p:set>
                                      <p:cBhvr>
                                        <p:cTn id="9" dur="1" fill="hold">
                                          <p:stCondLst>
                                            <p:cond delay="0"/>
                                          </p:stCondLst>
                                        </p:cTn>
                                        <p:tgtEl>
                                          <p:spTgt spid="24"/>
                                        </p:tgtEl>
                                        <p:attrNameLst>
                                          <p:attrName>style.visibility</p:attrName>
                                        </p:attrNameLst>
                                      </p:cBhvr>
                                      <p:to>
                                        <p:strVal val="visible"/>
                                      </p:to>
                                    </p:set>
                                    <p:anim calcmode="discrete" valueType="clr">
                                      <p:cBhvr override="childStyle">
                                        <p:cTn id="10" dur="50"/>
                                        <p:tgtEl>
                                          <p:spTgt spid="24"/>
                                        </p:tgtEl>
                                        <p:attrNameLst>
                                          <p:attrName>style.color</p:attrName>
                                        </p:attrNameLst>
                                      </p:cBhvr>
                                      <p:tavLst>
                                        <p:tav tm="0">
                                          <p:val>
                                            <p:clrVal>
                                              <a:schemeClr val="accent2"/>
                                            </p:clrVal>
                                          </p:val>
                                        </p:tav>
                                        <p:tav tm="50000">
                                          <p:val>
                                            <p:clrVal>
                                              <a:schemeClr val="tx1"/>
                                            </p:clrVal>
                                          </p:val>
                                        </p:tav>
                                      </p:tavLst>
                                    </p:anim>
                                    <p:anim calcmode="discrete" valueType="clr">
                                      <p:cBhvr>
                                        <p:cTn id="11" dur="50"/>
                                        <p:tgtEl>
                                          <p:spTgt spid="24"/>
                                        </p:tgtEl>
                                        <p:attrNameLst>
                                          <p:attrName>fillcolor</p:attrName>
                                        </p:attrNameLst>
                                      </p:cBhvr>
                                      <p:tavLst>
                                        <p:tav tm="0">
                                          <p:val>
                                            <p:clrVal>
                                              <a:schemeClr val="accent2"/>
                                            </p:clrVal>
                                          </p:val>
                                        </p:tav>
                                        <p:tav tm="50000">
                                          <p:val>
                                            <p:clrVal>
                                              <a:schemeClr val="hlink"/>
                                            </p:clrVal>
                                          </p:val>
                                        </p:tav>
                                      </p:tavLst>
                                    </p:anim>
                                    <p:set>
                                      <p:cBhvr>
                                        <p:cTn id="12" dur="50"/>
                                        <p:tgtEl>
                                          <p:spTgt spid="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81466" y="1299009"/>
            <a:ext cx="9145992" cy="373510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285875" y="334062"/>
            <a:ext cx="3262432" cy="707886"/>
          </a:xfrm>
          <a:prstGeom prst="rect">
            <a:avLst/>
          </a:prstGeom>
        </p:spPr>
        <p:txBody>
          <a:bodyPr wrap="none">
            <a:spAutoFit/>
          </a:bodyPr>
          <a:lstStyle/>
          <a:p>
            <a:r>
              <a:rPr lang="zh-CN" altLang="en-US" sz="4000" b="1" dirty="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rPr>
              <a:t>八一南昌起义</a:t>
            </a:r>
            <a:endParaRPr lang="zh-CN" altLang="en-US" sz="4000" b="1" dirty="0">
              <a:solidFill>
                <a:srgbClr val="C00000"/>
              </a:solidFill>
              <a:latin typeface="思源黑体 CN Bold" panose="020B0800000000000000" pitchFamily="34" charset="-122"/>
              <a:ea typeface="思源黑体 CN Bold" panose="020B0800000000000000" pitchFamily="34" charset="-122"/>
            </a:endParaRPr>
          </a:p>
        </p:txBody>
      </p:sp>
      <p:sp>
        <p:nvSpPr>
          <p:cNvPr id="3" name="矩形 2"/>
          <p:cNvSpPr/>
          <p:nvPr/>
        </p:nvSpPr>
        <p:spPr>
          <a:xfrm>
            <a:off x="-164118" y="5077208"/>
            <a:ext cx="5657319" cy="923330"/>
          </a:xfrm>
          <a:prstGeom prst="rect">
            <a:avLst/>
          </a:prstGeom>
        </p:spPr>
        <p:txBody>
          <a:bodyPr wrap="none">
            <a:spAutoFit/>
          </a:bodyPr>
          <a:lstStyle/>
          <a:p>
            <a:pPr algn="ctr"/>
            <a:r>
              <a:rPr lang="zh-CN" altLang="zh-CN" sz="5400" spc="-300" dirty="0">
                <a:gradFill flip="none" rotWithShape="1">
                  <a:gsLst>
                    <a:gs pos="0">
                      <a:srgbClr val="0E080C"/>
                    </a:gs>
                    <a:gs pos="91621">
                      <a:srgbClr val="000000"/>
                    </a:gs>
                    <a:gs pos="100000">
                      <a:srgbClr val="C00000"/>
                    </a:gs>
                    <a:gs pos="51000">
                      <a:srgbClr val="FF0000"/>
                    </a:gs>
                  </a:gsLst>
                  <a:lin ang="18900000" scaled="1"/>
                </a:gradFill>
                <a:effectLst>
                  <a:outerShdw dist="38100" algn="l" rotWithShape="0">
                    <a:schemeClr val="accent6">
                      <a:alpha val="40000"/>
                    </a:schemeClr>
                  </a:outerShdw>
                </a:effectLst>
                <a:latin typeface="书体坊兰亭体" panose="03000509000000000000" pitchFamily="65" charset="-122"/>
                <a:ea typeface="书体坊兰亭体" panose="03000509000000000000" pitchFamily="65" charset="-122"/>
              </a:rPr>
              <a:t>“</a:t>
            </a:r>
            <a:r>
              <a:rPr lang="en-US" altLang="zh-CN" sz="5400" spc="-300" dirty="0">
                <a:gradFill flip="none" rotWithShape="1">
                  <a:gsLst>
                    <a:gs pos="0">
                      <a:srgbClr val="0E080C"/>
                    </a:gs>
                    <a:gs pos="91621">
                      <a:srgbClr val="000000"/>
                    </a:gs>
                    <a:gs pos="100000">
                      <a:srgbClr val="C00000"/>
                    </a:gs>
                    <a:gs pos="51000">
                      <a:srgbClr val="FF0000"/>
                    </a:gs>
                  </a:gsLst>
                  <a:lin ang="18900000" scaled="1"/>
                </a:gradFill>
                <a:effectLst>
                  <a:outerShdw dist="38100" algn="l" rotWithShape="0">
                    <a:schemeClr val="accent6">
                      <a:alpha val="40000"/>
                    </a:schemeClr>
                  </a:outerShdw>
                </a:effectLst>
                <a:latin typeface="书体坊兰亭体" panose="03000509000000000000" pitchFamily="65" charset="-122"/>
                <a:ea typeface="书体坊兰亭体" panose="03000509000000000000" pitchFamily="65" charset="-122"/>
              </a:rPr>
              <a:t>1927</a:t>
            </a:r>
            <a:r>
              <a:rPr lang="zh-CN" altLang="en-US" sz="5400" spc="-300" dirty="0">
                <a:gradFill flip="none" rotWithShape="1">
                  <a:gsLst>
                    <a:gs pos="0">
                      <a:srgbClr val="0E080C"/>
                    </a:gs>
                    <a:gs pos="91621">
                      <a:srgbClr val="000000"/>
                    </a:gs>
                    <a:gs pos="100000">
                      <a:srgbClr val="C00000"/>
                    </a:gs>
                    <a:gs pos="51000">
                      <a:srgbClr val="FF0000"/>
                    </a:gs>
                  </a:gsLst>
                  <a:lin ang="18900000" scaled="1"/>
                </a:gradFill>
                <a:effectLst>
                  <a:outerShdw dist="38100" algn="l" rotWithShape="0">
                    <a:schemeClr val="accent6">
                      <a:alpha val="40000"/>
                    </a:schemeClr>
                  </a:outerShdw>
                </a:effectLst>
                <a:latin typeface="书体坊兰亭体" panose="03000509000000000000" pitchFamily="65" charset="-122"/>
                <a:ea typeface="书体坊兰亭体" panose="03000509000000000000" pitchFamily="65" charset="-122"/>
              </a:rPr>
              <a:t>年</a:t>
            </a:r>
            <a:r>
              <a:rPr lang="en-US" altLang="zh-CN" sz="5400" spc="-300" dirty="0">
                <a:gradFill flip="none" rotWithShape="1">
                  <a:gsLst>
                    <a:gs pos="0">
                      <a:srgbClr val="0E080C"/>
                    </a:gs>
                    <a:gs pos="91621">
                      <a:srgbClr val="000000"/>
                    </a:gs>
                    <a:gs pos="100000">
                      <a:srgbClr val="C00000"/>
                    </a:gs>
                    <a:gs pos="51000">
                      <a:srgbClr val="FF0000"/>
                    </a:gs>
                  </a:gsLst>
                  <a:lin ang="18900000" scaled="1"/>
                </a:gradFill>
                <a:effectLst>
                  <a:outerShdw dist="38100" algn="l" rotWithShape="0">
                    <a:schemeClr val="accent6">
                      <a:alpha val="40000"/>
                    </a:schemeClr>
                  </a:outerShdw>
                </a:effectLst>
                <a:latin typeface="书体坊兰亭体" panose="03000509000000000000" pitchFamily="65" charset="-122"/>
                <a:ea typeface="书体坊兰亭体" panose="03000509000000000000" pitchFamily="65" charset="-122"/>
              </a:rPr>
              <a:t>8</a:t>
            </a:r>
            <a:r>
              <a:rPr lang="zh-CN" altLang="en-US" sz="5400" spc="-300" dirty="0">
                <a:gradFill flip="none" rotWithShape="1">
                  <a:gsLst>
                    <a:gs pos="0">
                      <a:srgbClr val="0E080C"/>
                    </a:gs>
                    <a:gs pos="91621">
                      <a:srgbClr val="000000"/>
                    </a:gs>
                    <a:gs pos="100000">
                      <a:srgbClr val="C00000"/>
                    </a:gs>
                    <a:gs pos="51000">
                      <a:srgbClr val="FF0000"/>
                    </a:gs>
                  </a:gsLst>
                  <a:lin ang="18900000" scaled="1"/>
                </a:gradFill>
                <a:effectLst>
                  <a:outerShdw dist="38100" algn="l" rotWithShape="0">
                    <a:schemeClr val="accent6">
                      <a:alpha val="40000"/>
                    </a:schemeClr>
                  </a:outerShdw>
                </a:effectLst>
                <a:latin typeface="书体坊兰亭体" panose="03000509000000000000" pitchFamily="65" charset="-122"/>
                <a:ea typeface="书体坊兰亭体" panose="03000509000000000000" pitchFamily="65" charset="-122"/>
              </a:rPr>
              <a:t>月</a:t>
            </a:r>
            <a:r>
              <a:rPr lang="en-US" altLang="zh-CN" sz="5400" spc="-300" dirty="0">
                <a:gradFill flip="none" rotWithShape="1">
                  <a:gsLst>
                    <a:gs pos="0">
                      <a:srgbClr val="0E080C"/>
                    </a:gs>
                    <a:gs pos="91621">
                      <a:srgbClr val="000000"/>
                    </a:gs>
                    <a:gs pos="100000">
                      <a:srgbClr val="C00000"/>
                    </a:gs>
                    <a:gs pos="51000">
                      <a:srgbClr val="FF0000"/>
                    </a:gs>
                  </a:gsLst>
                  <a:lin ang="18900000" scaled="1"/>
                </a:gradFill>
                <a:effectLst>
                  <a:outerShdw dist="38100" algn="l" rotWithShape="0">
                    <a:schemeClr val="accent6">
                      <a:alpha val="40000"/>
                    </a:schemeClr>
                  </a:outerShdw>
                </a:effectLst>
                <a:latin typeface="书体坊兰亭体" panose="03000509000000000000" pitchFamily="65" charset="-122"/>
                <a:ea typeface="书体坊兰亭体" panose="03000509000000000000" pitchFamily="65" charset="-122"/>
              </a:rPr>
              <a:t>1</a:t>
            </a:r>
            <a:r>
              <a:rPr lang="zh-CN" altLang="en-US" sz="5400" spc="-300" dirty="0">
                <a:gradFill flip="none" rotWithShape="1">
                  <a:gsLst>
                    <a:gs pos="0">
                      <a:srgbClr val="0E080C"/>
                    </a:gs>
                    <a:gs pos="91621">
                      <a:srgbClr val="000000"/>
                    </a:gs>
                    <a:gs pos="100000">
                      <a:srgbClr val="C00000"/>
                    </a:gs>
                    <a:gs pos="51000">
                      <a:srgbClr val="FF0000"/>
                    </a:gs>
                  </a:gsLst>
                  <a:lin ang="18900000" scaled="1"/>
                </a:gradFill>
                <a:effectLst>
                  <a:outerShdw dist="38100" algn="l" rotWithShape="0">
                    <a:schemeClr val="accent6">
                      <a:alpha val="40000"/>
                    </a:schemeClr>
                  </a:outerShdw>
                </a:effectLst>
                <a:latin typeface="书体坊兰亭体" panose="03000509000000000000" pitchFamily="65" charset="-122"/>
                <a:ea typeface="书体坊兰亭体" panose="03000509000000000000" pitchFamily="65" charset="-122"/>
              </a:rPr>
              <a:t>日</a:t>
            </a:r>
            <a:r>
              <a:rPr lang="zh-CN" altLang="zh-CN" sz="5400" spc="-300" dirty="0">
                <a:gradFill flip="none" rotWithShape="1">
                  <a:gsLst>
                    <a:gs pos="0">
                      <a:srgbClr val="0E080C"/>
                    </a:gs>
                    <a:gs pos="91621">
                      <a:srgbClr val="000000"/>
                    </a:gs>
                    <a:gs pos="100000">
                      <a:srgbClr val="C00000"/>
                    </a:gs>
                    <a:gs pos="51000">
                      <a:srgbClr val="FF0000"/>
                    </a:gs>
                  </a:gsLst>
                  <a:lin ang="18900000" scaled="1"/>
                </a:gradFill>
                <a:effectLst>
                  <a:outerShdw dist="38100" algn="l" rotWithShape="0">
                    <a:schemeClr val="accent6">
                      <a:alpha val="40000"/>
                    </a:schemeClr>
                  </a:outerShdw>
                </a:effectLst>
                <a:latin typeface="书体坊兰亭体" panose="03000509000000000000" pitchFamily="65" charset="-122"/>
                <a:ea typeface="书体坊兰亭体" panose="03000509000000000000" pitchFamily="65" charset="-122"/>
              </a:rPr>
              <a:t>”</a:t>
            </a:r>
            <a:endParaRPr lang="zh-CN" altLang="en-US" sz="5400" spc="-300" dirty="0">
              <a:gradFill flip="none" rotWithShape="1">
                <a:gsLst>
                  <a:gs pos="0">
                    <a:srgbClr val="0E080C"/>
                  </a:gs>
                  <a:gs pos="91621">
                    <a:srgbClr val="000000"/>
                  </a:gs>
                  <a:gs pos="100000">
                    <a:srgbClr val="C00000"/>
                  </a:gs>
                  <a:gs pos="51000">
                    <a:srgbClr val="FF0000"/>
                  </a:gs>
                </a:gsLst>
                <a:lin ang="18900000" scaled="1"/>
              </a:gradFill>
              <a:effectLst>
                <a:outerShdw dist="38100" algn="l" rotWithShape="0">
                  <a:schemeClr val="accent6">
                    <a:alpha val="40000"/>
                  </a:schemeClr>
                </a:outerShdw>
              </a:effectLst>
              <a:latin typeface="书体坊兰亭体" panose="03000509000000000000" pitchFamily="65" charset="-122"/>
              <a:ea typeface="书体坊兰亭体" panose="03000509000000000000" pitchFamily="65" charset="-122"/>
            </a:endParaRPr>
          </a:p>
        </p:txBody>
      </p:sp>
      <p:sp>
        <p:nvSpPr>
          <p:cNvPr id="4" name="矩形 3"/>
          <p:cNvSpPr/>
          <p:nvPr/>
        </p:nvSpPr>
        <p:spPr>
          <a:xfrm>
            <a:off x="542716" y="1643136"/>
            <a:ext cx="8768432" cy="3367397"/>
          </a:xfrm>
          <a:prstGeom prst="rect">
            <a:avLst/>
          </a:prstGeom>
        </p:spPr>
        <p:txBody>
          <a:bodyPr wrap="square">
            <a:spAutoFit/>
          </a:bodyPr>
          <a:lstStyle/>
          <a:p>
            <a:pPr algn="just">
              <a:lnSpc>
                <a:spcPct val="150000"/>
              </a:lnSpc>
            </a:pP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rPr>
              <a:t>   1927</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年</a:t>
            </a: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rPr>
              <a:t>8</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月</a:t>
            </a: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rPr>
              <a:t>1</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日中共联合国民党左派在江西省南昌市举行武装起义，揭开了中国共产党独立领导武装斗争和创建革命军队的序幕。起义由周恩来、贺龙、李立三、叶挺、朱德、刘伯承、谭平山领导。并决定</a:t>
            </a: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rPr>
              <a:t>8</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月</a:t>
            </a: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rPr>
              <a:t>1</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日为中国工农红军成立纪念日。从此，</a:t>
            </a: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rPr>
              <a:t>8</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月</a:t>
            </a: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rPr>
              <a:t>1</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日成为中国工农红军和后来的中国人民解放军的建军节。</a:t>
            </a:r>
            <a:endPar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endParaRPr>
          </a:p>
          <a:p>
            <a:pPr algn="just">
              <a:lnSpc>
                <a:spcPct val="150000"/>
              </a:lnSpc>
            </a:pP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    南昌起义，是中国共产党直接领导的带有全局意义的一次武装起义。它</a:t>
            </a:r>
            <a:r>
              <a:rPr lang="zh-CN" altLang="en-US" dirty="0">
                <a:solidFill>
                  <a:srgbClr val="FF0000"/>
                </a:solidFill>
                <a:latin typeface="思源黑体 CN Medium" panose="020B0600000000000000" pitchFamily="34" charset="-122"/>
                <a:ea typeface="思源黑体 CN Medium" panose="020B0600000000000000" pitchFamily="34" charset="-122"/>
              </a:rPr>
              <a:t>打响了武装反抗国民党反动统治的第一枪</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，宣告了中国共产党把中国革命进行到底的坚定立场，标志着中国共产党独立地创造革命军队和领导革命战争的开始，是创建人民军队的开始。</a:t>
            </a:r>
            <a:endParaRPr lang="zh-CN"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rcRect l="6767"/>
          <a:stretch>
            <a:fillRect/>
          </a:stretch>
        </p:blipFill>
        <p:spPr>
          <a:xfrm>
            <a:off x="0" y="5629111"/>
            <a:ext cx="12192000" cy="1228889"/>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b="12503"/>
          <a:stretch>
            <a:fillRect/>
          </a:stretch>
        </p:blipFill>
        <p:spPr>
          <a:xfrm>
            <a:off x="7839075" y="4439616"/>
            <a:ext cx="4352925" cy="2378989"/>
          </a:xfrm>
          <a:prstGeom prst="rect">
            <a:avLst/>
          </a:prstGeom>
          <a:effectLst>
            <a:softEdge rad="317500"/>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iterate type="lt">
                                    <p:tmAbs val="100"/>
                                  </p:iterate>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grpId="0" nodeType="afterEffec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par>
                          <p:cTn id="11" fill="hold">
                            <p:stCondLst>
                              <p:cond delay="500"/>
                            </p:stCondLst>
                            <p:childTnLst>
                              <p:par>
                                <p:cTn id="12" presetID="27" presetClass="entr" presetSubtype="0" fill="hold" grpId="0" nodeType="afterEffect">
                                  <p:iterate type="lt">
                                    <p:tmPct val="14458"/>
                                  </p:iterate>
                                  <p:childTnLst>
                                    <p:set>
                                      <p:cBhvr>
                                        <p:cTn id="13" dur="1" fill="hold">
                                          <p:stCondLst>
                                            <p:cond delay="0"/>
                                          </p:stCondLst>
                                        </p:cTn>
                                        <p:tgtEl>
                                          <p:spTgt spid="4"/>
                                        </p:tgtEl>
                                        <p:attrNameLst>
                                          <p:attrName>style.visibility</p:attrName>
                                        </p:attrNameLst>
                                      </p:cBhvr>
                                      <p:to>
                                        <p:strVal val="visible"/>
                                      </p:to>
                                    </p:set>
                                    <p:anim calcmode="discrete" valueType="clr">
                                      <p:cBhvr override="childStyle">
                                        <p:cTn id="14" dur="80"/>
                                        <p:tgtEl>
                                          <p:spTgt spid="4"/>
                                        </p:tgtEl>
                                        <p:attrNameLst>
                                          <p:attrName>style.color</p:attrName>
                                        </p:attrNameLst>
                                      </p:cBhvr>
                                      <p:tavLst>
                                        <p:tav tm="0">
                                          <p:val>
                                            <p:clrVal>
                                              <a:schemeClr val="accent2"/>
                                            </p:clrVal>
                                          </p:val>
                                        </p:tav>
                                        <p:tav tm="50000">
                                          <p:val>
                                            <p:clrVal>
                                              <a:schemeClr val="tx1"/>
                                            </p:clrVal>
                                          </p:val>
                                        </p:tav>
                                      </p:tavLst>
                                    </p:anim>
                                    <p:anim calcmode="discrete" valueType="clr">
                                      <p:cBhvr>
                                        <p:cTn id="15" dur="80"/>
                                        <p:tgtEl>
                                          <p:spTgt spid="4"/>
                                        </p:tgtEl>
                                        <p:attrNameLst>
                                          <p:attrName>fillcolor</p:attrName>
                                        </p:attrNameLst>
                                      </p:cBhvr>
                                      <p:tavLst>
                                        <p:tav tm="0">
                                          <p:val>
                                            <p:clrVal>
                                              <a:schemeClr val="accent2"/>
                                            </p:clrVal>
                                          </p:val>
                                        </p:tav>
                                        <p:tav tm="50000">
                                          <p:val>
                                            <p:clrVal>
                                              <a:schemeClr val="hlink"/>
                                            </p:clrVal>
                                          </p:val>
                                        </p:tav>
                                      </p:tavLst>
                                    </p:anim>
                                    <p:set>
                                      <p:cBhvr>
                                        <p:cTn id="16"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567502" y="1257392"/>
            <a:ext cx="9081323" cy="371465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285875" y="334062"/>
            <a:ext cx="2236510" cy="707886"/>
          </a:xfrm>
          <a:prstGeom prst="rect">
            <a:avLst/>
          </a:prstGeom>
        </p:spPr>
        <p:txBody>
          <a:bodyPr wrap="none">
            <a:spAutoFit/>
          </a:bodyPr>
          <a:lstStyle/>
          <a:p>
            <a:r>
              <a:rPr lang="zh-CN" altLang="en-US" sz="4000" b="1" dirty="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rPr>
              <a:t>八七会议</a:t>
            </a:r>
            <a:endParaRPr lang="zh-CN" altLang="en-US" sz="4000" b="1" dirty="0">
              <a:solidFill>
                <a:srgbClr val="C00000"/>
              </a:solidFill>
              <a:latin typeface="思源黑体 CN Bold" panose="020B0800000000000000" pitchFamily="34" charset="-122"/>
              <a:ea typeface="思源黑体 CN Bold" panose="020B0800000000000000" pitchFamily="34" charset="-122"/>
            </a:endParaRPr>
          </a:p>
        </p:txBody>
      </p:sp>
      <p:sp>
        <p:nvSpPr>
          <p:cNvPr id="3" name="矩形 2"/>
          <p:cNvSpPr/>
          <p:nvPr/>
        </p:nvSpPr>
        <p:spPr>
          <a:xfrm>
            <a:off x="-9525" y="5044859"/>
            <a:ext cx="5657319" cy="923330"/>
          </a:xfrm>
          <a:prstGeom prst="rect">
            <a:avLst/>
          </a:prstGeom>
        </p:spPr>
        <p:txBody>
          <a:bodyPr wrap="none">
            <a:spAutoFit/>
          </a:bodyPr>
          <a:lstStyle/>
          <a:p>
            <a:pPr algn="ctr"/>
            <a:r>
              <a:rPr lang="zh-CN" altLang="zh-CN" sz="5400" spc="-300" dirty="0">
                <a:gradFill flip="none" rotWithShape="1">
                  <a:gsLst>
                    <a:gs pos="0">
                      <a:srgbClr val="0E080C"/>
                    </a:gs>
                    <a:gs pos="91621">
                      <a:srgbClr val="000000"/>
                    </a:gs>
                    <a:gs pos="100000">
                      <a:srgbClr val="C00000"/>
                    </a:gs>
                    <a:gs pos="51000">
                      <a:srgbClr val="FF0000"/>
                    </a:gs>
                  </a:gsLst>
                  <a:lin ang="18900000" scaled="1"/>
                </a:gradFill>
                <a:effectLst>
                  <a:outerShdw dist="38100" algn="l" rotWithShape="0">
                    <a:schemeClr val="accent6">
                      <a:alpha val="40000"/>
                    </a:schemeClr>
                  </a:outerShdw>
                </a:effectLst>
                <a:latin typeface="书体坊兰亭体" panose="03000509000000000000" pitchFamily="65" charset="-122"/>
                <a:ea typeface="书体坊兰亭体" panose="03000509000000000000" pitchFamily="65" charset="-122"/>
              </a:rPr>
              <a:t>“</a:t>
            </a:r>
            <a:r>
              <a:rPr lang="en-US" altLang="zh-CN" sz="5400" spc="-300" dirty="0">
                <a:gradFill flip="none" rotWithShape="1">
                  <a:gsLst>
                    <a:gs pos="0">
                      <a:srgbClr val="0E080C"/>
                    </a:gs>
                    <a:gs pos="91621">
                      <a:srgbClr val="000000"/>
                    </a:gs>
                    <a:gs pos="100000">
                      <a:srgbClr val="C00000"/>
                    </a:gs>
                    <a:gs pos="51000">
                      <a:srgbClr val="FF0000"/>
                    </a:gs>
                  </a:gsLst>
                  <a:lin ang="18900000" scaled="1"/>
                </a:gradFill>
                <a:effectLst>
                  <a:outerShdw dist="38100" algn="l" rotWithShape="0">
                    <a:schemeClr val="accent6">
                      <a:alpha val="40000"/>
                    </a:schemeClr>
                  </a:outerShdw>
                </a:effectLst>
                <a:latin typeface="书体坊兰亭体" panose="03000509000000000000" pitchFamily="65" charset="-122"/>
                <a:ea typeface="书体坊兰亭体" panose="03000509000000000000" pitchFamily="65" charset="-122"/>
              </a:rPr>
              <a:t>1927</a:t>
            </a:r>
            <a:r>
              <a:rPr lang="zh-CN" altLang="en-US" sz="5400" spc="-300" dirty="0">
                <a:gradFill flip="none" rotWithShape="1">
                  <a:gsLst>
                    <a:gs pos="0">
                      <a:srgbClr val="0E080C"/>
                    </a:gs>
                    <a:gs pos="91621">
                      <a:srgbClr val="000000"/>
                    </a:gs>
                    <a:gs pos="100000">
                      <a:srgbClr val="C00000"/>
                    </a:gs>
                    <a:gs pos="51000">
                      <a:srgbClr val="FF0000"/>
                    </a:gs>
                  </a:gsLst>
                  <a:lin ang="18900000" scaled="1"/>
                </a:gradFill>
                <a:effectLst>
                  <a:outerShdw dist="38100" algn="l" rotWithShape="0">
                    <a:schemeClr val="accent6">
                      <a:alpha val="40000"/>
                    </a:schemeClr>
                  </a:outerShdw>
                </a:effectLst>
                <a:latin typeface="书体坊兰亭体" panose="03000509000000000000" pitchFamily="65" charset="-122"/>
                <a:ea typeface="书体坊兰亭体" panose="03000509000000000000" pitchFamily="65" charset="-122"/>
              </a:rPr>
              <a:t>年</a:t>
            </a:r>
            <a:r>
              <a:rPr lang="en-US" altLang="zh-CN" sz="5400" spc="-300" dirty="0">
                <a:gradFill flip="none" rotWithShape="1">
                  <a:gsLst>
                    <a:gs pos="0">
                      <a:srgbClr val="0E080C"/>
                    </a:gs>
                    <a:gs pos="91621">
                      <a:srgbClr val="000000"/>
                    </a:gs>
                    <a:gs pos="100000">
                      <a:srgbClr val="C00000"/>
                    </a:gs>
                    <a:gs pos="51000">
                      <a:srgbClr val="FF0000"/>
                    </a:gs>
                  </a:gsLst>
                  <a:lin ang="18900000" scaled="1"/>
                </a:gradFill>
                <a:effectLst>
                  <a:outerShdw dist="38100" algn="l" rotWithShape="0">
                    <a:schemeClr val="accent6">
                      <a:alpha val="40000"/>
                    </a:schemeClr>
                  </a:outerShdw>
                </a:effectLst>
                <a:latin typeface="书体坊兰亭体" panose="03000509000000000000" pitchFamily="65" charset="-122"/>
                <a:ea typeface="书体坊兰亭体" panose="03000509000000000000" pitchFamily="65" charset="-122"/>
              </a:rPr>
              <a:t>8</a:t>
            </a:r>
            <a:r>
              <a:rPr lang="zh-CN" altLang="en-US" sz="5400" spc="-300" dirty="0">
                <a:gradFill flip="none" rotWithShape="1">
                  <a:gsLst>
                    <a:gs pos="0">
                      <a:srgbClr val="0E080C"/>
                    </a:gs>
                    <a:gs pos="91621">
                      <a:srgbClr val="000000"/>
                    </a:gs>
                    <a:gs pos="100000">
                      <a:srgbClr val="C00000"/>
                    </a:gs>
                    <a:gs pos="51000">
                      <a:srgbClr val="FF0000"/>
                    </a:gs>
                  </a:gsLst>
                  <a:lin ang="18900000" scaled="1"/>
                </a:gradFill>
                <a:effectLst>
                  <a:outerShdw dist="38100" algn="l" rotWithShape="0">
                    <a:schemeClr val="accent6">
                      <a:alpha val="40000"/>
                    </a:schemeClr>
                  </a:outerShdw>
                </a:effectLst>
                <a:latin typeface="书体坊兰亭体" panose="03000509000000000000" pitchFamily="65" charset="-122"/>
                <a:ea typeface="书体坊兰亭体" panose="03000509000000000000" pitchFamily="65" charset="-122"/>
              </a:rPr>
              <a:t>月</a:t>
            </a:r>
            <a:r>
              <a:rPr lang="en-US" altLang="zh-CN" sz="5400" spc="-300" dirty="0">
                <a:gradFill flip="none" rotWithShape="1">
                  <a:gsLst>
                    <a:gs pos="0">
                      <a:srgbClr val="0E080C"/>
                    </a:gs>
                    <a:gs pos="91621">
                      <a:srgbClr val="000000"/>
                    </a:gs>
                    <a:gs pos="100000">
                      <a:srgbClr val="C00000"/>
                    </a:gs>
                    <a:gs pos="51000">
                      <a:srgbClr val="FF0000"/>
                    </a:gs>
                  </a:gsLst>
                  <a:lin ang="18900000" scaled="1"/>
                </a:gradFill>
                <a:effectLst>
                  <a:outerShdw dist="38100" algn="l" rotWithShape="0">
                    <a:schemeClr val="accent6">
                      <a:alpha val="40000"/>
                    </a:schemeClr>
                  </a:outerShdw>
                </a:effectLst>
                <a:latin typeface="书体坊兰亭体" panose="03000509000000000000" pitchFamily="65" charset="-122"/>
                <a:ea typeface="书体坊兰亭体" panose="03000509000000000000" pitchFamily="65" charset="-122"/>
              </a:rPr>
              <a:t>7</a:t>
            </a:r>
            <a:r>
              <a:rPr lang="zh-CN" altLang="en-US" sz="5400" spc="-300" dirty="0">
                <a:gradFill flip="none" rotWithShape="1">
                  <a:gsLst>
                    <a:gs pos="0">
                      <a:srgbClr val="0E080C"/>
                    </a:gs>
                    <a:gs pos="91621">
                      <a:srgbClr val="000000"/>
                    </a:gs>
                    <a:gs pos="100000">
                      <a:srgbClr val="C00000"/>
                    </a:gs>
                    <a:gs pos="51000">
                      <a:srgbClr val="FF0000"/>
                    </a:gs>
                  </a:gsLst>
                  <a:lin ang="18900000" scaled="1"/>
                </a:gradFill>
                <a:effectLst>
                  <a:outerShdw dist="38100" algn="l" rotWithShape="0">
                    <a:schemeClr val="accent6">
                      <a:alpha val="40000"/>
                    </a:schemeClr>
                  </a:outerShdw>
                </a:effectLst>
                <a:latin typeface="书体坊兰亭体" panose="03000509000000000000" pitchFamily="65" charset="-122"/>
                <a:ea typeface="书体坊兰亭体" panose="03000509000000000000" pitchFamily="65" charset="-122"/>
              </a:rPr>
              <a:t>日</a:t>
            </a:r>
            <a:r>
              <a:rPr lang="zh-CN" altLang="zh-CN" sz="5400" spc="-300" dirty="0">
                <a:gradFill flip="none" rotWithShape="1">
                  <a:gsLst>
                    <a:gs pos="0">
                      <a:srgbClr val="0E080C"/>
                    </a:gs>
                    <a:gs pos="91621">
                      <a:srgbClr val="000000"/>
                    </a:gs>
                    <a:gs pos="100000">
                      <a:srgbClr val="C00000"/>
                    </a:gs>
                    <a:gs pos="51000">
                      <a:srgbClr val="FF0000"/>
                    </a:gs>
                  </a:gsLst>
                  <a:lin ang="18900000" scaled="1"/>
                </a:gradFill>
                <a:effectLst>
                  <a:outerShdw dist="38100" algn="l" rotWithShape="0">
                    <a:schemeClr val="accent6">
                      <a:alpha val="40000"/>
                    </a:schemeClr>
                  </a:outerShdw>
                </a:effectLst>
                <a:latin typeface="书体坊兰亭体" panose="03000509000000000000" pitchFamily="65" charset="-122"/>
                <a:ea typeface="书体坊兰亭体" panose="03000509000000000000" pitchFamily="65" charset="-122"/>
              </a:rPr>
              <a:t>”</a:t>
            </a:r>
            <a:endParaRPr lang="zh-CN" altLang="en-US" sz="5400" spc="-300" dirty="0">
              <a:gradFill flip="none" rotWithShape="1">
                <a:gsLst>
                  <a:gs pos="0">
                    <a:srgbClr val="0E080C"/>
                  </a:gs>
                  <a:gs pos="91621">
                    <a:srgbClr val="000000"/>
                  </a:gs>
                  <a:gs pos="100000">
                    <a:srgbClr val="C00000"/>
                  </a:gs>
                  <a:gs pos="51000">
                    <a:srgbClr val="FF0000"/>
                  </a:gs>
                </a:gsLst>
                <a:lin ang="18900000" scaled="1"/>
              </a:gradFill>
              <a:effectLst>
                <a:outerShdw dist="38100" algn="l" rotWithShape="0">
                  <a:schemeClr val="accent6">
                    <a:alpha val="40000"/>
                  </a:schemeClr>
                </a:outerShdw>
              </a:effectLst>
              <a:latin typeface="书体坊兰亭体" panose="03000509000000000000" pitchFamily="65" charset="-122"/>
              <a:ea typeface="书体坊兰亭体" panose="03000509000000000000" pitchFamily="65" charset="-122"/>
            </a:endParaRPr>
          </a:p>
        </p:txBody>
      </p:sp>
      <p:sp>
        <p:nvSpPr>
          <p:cNvPr id="4" name="矩形 3"/>
          <p:cNvSpPr/>
          <p:nvPr/>
        </p:nvSpPr>
        <p:spPr>
          <a:xfrm>
            <a:off x="1081590" y="1437201"/>
            <a:ext cx="8011181" cy="3367397"/>
          </a:xfrm>
          <a:prstGeom prst="rect">
            <a:avLst/>
          </a:prstGeom>
        </p:spPr>
        <p:txBody>
          <a:bodyPr wrap="square">
            <a:spAutoFit/>
          </a:bodyPr>
          <a:lstStyle/>
          <a:p>
            <a:pPr algn="just">
              <a:lnSpc>
                <a:spcPct val="150000"/>
              </a:lnSpc>
            </a:pP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八七会议是第一次国内革命战争失败以后，在关系党和革命事业前途和命运的关键时刻，中共中央政治局于</a:t>
            </a: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rPr>
              <a:t>1927</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年</a:t>
            </a: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rPr>
              <a:t>8</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月</a:t>
            </a: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rPr>
              <a:t>7</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日在汉口召开的紧急会议。会议批判和纠正了陈独秀右倾机会主义错误，撤消了他在党内的职务，选出了新的临时中央政治局，确定了</a:t>
            </a:r>
            <a:r>
              <a:rPr lang="zh-CN" altLang="en-US" dirty="0">
                <a:solidFill>
                  <a:srgbClr val="FF0000"/>
                </a:solidFill>
                <a:latin typeface="思源黑体 CN Medium" panose="020B0600000000000000" pitchFamily="34" charset="-122"/>
                <a:ea typeface="思源黑体 CN Medium" panose="020B0600000000000000" pitchFamily="34" charset="-122"/>
              </a:rPr>
              <a:t>土地革命</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和</a:t>
            </a:r>
            <a:r>
              <a:rPr lang="zh-CN" altLang="en-US" dirty="0">
                <a:solidFill>
                  <a:srgbClr val="FF0000"/>
                </a:solidFill>
                <a:latin typeface="思源黑体 CN Medium" panose="020B0600000000000000" pitchFamily="34" charset="-122"/>
                <a:ea typeface="思源黑体 CN Medium" panose="020B0600000000000000" pitchFamily="34" charset="-122"/>
              </a:rPr>
              <a:t>武装斗争</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的</a:t>
            </a:r>
            <a:r>
              <a:rPr lang="zh-CN" altLang="en-US" dirty="0">
                <a:solidFill>
                  <a:srgbClr val="FF0000"/>
                </a:solidFill>
                <a:latin typeface="思源黑体 CN Medium" panose="020B0600000000000000" pitchFamily="34" charset="-122"/>
                <a:ea typeface="思源黑体 CN Medium" panose="020B0600000000000000" pitchFamily="34" charset="-122"/>
              </a:rPr>
              <a:t>总方针</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。毛泽东出席了这次会议，并提出了著名的</a:t>
            </a:r>
            <a:r>
              <a:rPr lang="zh-CN" altLang="en-US" dirty="0">
                <a:solidFill>
                  <a:srgbClr val="FF0000"/>
                </a:solidFill>
                <a:latin typeface="思源黑体 CN Medium" panose="020B0600000000000000" pitchFamily="34" charset="-122"/>
                <a:ea typeface="思源黑体 CN Medium" panose="020B0600000000000000" pitchFamily="34" charset="-122"/>
              </a:rPr>
              <a:t>“枪杆子里出政权”</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的论断，给正处于思想混乱和组织涣散的中国共产党指明了新的出路，为挽救党和革命作出了巨大贡献。八七会议在中国革命紧急关头及时地向党和全国人民指明了斗争方向，反对政治上的“右”倾机会主义，使党在革命中前进了一大步。</a:t>
            </a:r>
            <a:endParaRPr lang="zh-CN"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45146" y="2958617"/>
            <a:ext cx="3235325" cy="4314681"/>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rcRect l="6767"/>
          <a:stretch>
            <a:fillRect/>
          </a:stretch>
        </p:blipFill>
        <p:spPr>
          <a:xfrm>
            <a:off x="0" y="5629111"/>
            <a:ext cx="12192000" cy="12288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iterate type="lt">
                                    <p:tmAbs val="100"/>
                                  </p:iterate>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grpId="0" nodeType="afterEffec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par>
                          <p:cTn id="11" fill="hold">
                            <p:stCondLst>
                              <p:cond delay="500"/>
                            </p:stCondLst>
                            <p:childTnLst>
                              <p:par>
                                <p:cTn id="12" presetID="27" presetClass="entr" presetSubtype="0" fill="hold" grpId="0" nodeType="afterEffect">
                                  <p:iterate type="lt">
                                    <p:tmPct val="14458"/>
                                  </p:iterate>
                                  <p:childTnLst>
                                    <p:set>
                                      <p:cBhvr>
                                        <p:cTn id="13" dur="1" fill="hold">
                                          <p:stCondLst>
                                            <p:cond delay="0"/>
                                          </p:stCondLst>
                                        </p:cTn>
                                        <p:tgtEl>
                                          <p:spTgt spid="4"/>
                                        </p:tgtEl>
                                        <p:attrNameLst>
                                          <p:attrName>style.visibility</p:attrName>
                                        </p:attrNameLst>
                                      </p:cBhvr>
                                      <p:to>
                                        <p:strVal val="visible"/>
                                      </p:to>
                                    </p:set>
                                    <p:anim calcmode="discrete" valueType="clr">
                                      <p:cBhvr override="childStyle">
                                        <p:cTn id="14" dur="80"/>
                                        <p:tgtEl>
                                          <p:spTgt spid="4"/>
                                        </p:tgtEl>
                                        <p:attrNameLst>
                                          <p:attrName>style.color</p:attrName>
                                        </p:attrNameLst>
                                      </p:cBhvr>
                                      <p:tavLst>
                                        <p:tav tm="0">
                                          <p:val>
                                            <p:clrVal>
                                              <a:schemeClr val="accent2"/>
                                            </p:clrVal>
                                          </p:val>
                                        </p:tav>
                                        <p:tav tm="50000">
                                          <p:val>
                                            <p:clrVal>
                                              <a:schemeClr val="tx1"/>
                                            </p:clrVal>
                                          </p:val>
                                        </p:tav>
                                      </p:tavLst>
                                    </p:anim>
                                    <p:anim calcmode="discrete" valueType="clr">
                                      <p:cBhvr>
                                        <p:cTn id="15" dur="80"/>
                                        <p:tgtEl>
                                          <p:spTgt spid="4"/>
                                        </p:tgtEl>
                                        <p:attrNameLst>
                                          <p:attrName>fillcolor</p:attrName>
                                        </p:attrNameLst>
                                      </p:cBhvr>
                                      <p:tavLst>
                                        <p:tav tm="0">
                                          <p:val>
                                            <p:clrVal>
                                              <a:schemeClr val="accent2"/>
                                            </p:clrVal>
                                          </p:val>
                                        </p:tav>
                                        <p:tav tm="50000">
                                          <p:val>
                                            <p:clrVal>
                                              <a:schemeClr val="hlink"/>
                                            </p:clrVal>
                                          </p:val>
                                        </p:tav>
                                      </p:tavLst>
                                    </p:anim>
                                    <p:set>
                                      <p:cBhvr>
                                        <p:cTn id="16" dur="80"/>
                                        <p:tgtEl>
                                          <p:spTgt spid="4"/>
                                        </p:tgtEl>
                                        <p:attrNameLst>
                                          <p:attrName>fill.type</p:attrName>
                                        </p:attrNameLst>
                                      </p:cBhvr>
                                      <p:to>
                                        <p:strVal val="solid"/>
                                      </p:to>
                                    </p:set>
                                  </p:childTnLst>
                                </p:cTn>
                              </p:par>
                            </p:childTnLst>
                          </p:cTn>
                        </p:par>
                        <p:par>
                          <p:cTn id="17" fill="hold">
                            <p:stCondLst>
                              <p:cond delay="3575"/>
                            </p:stCondLst>
                            <p:childTnLst>
                              <p:par>
                                <p:cTn id="18" presetID="42" presetClass="entr" presetSubtype="0" fill="hold" nodeType="afterEffec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552451" y="1332234"/>
            <a:ext cx="8655944" cy="41552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285875" y="334062"/>
            <a:ext cx="2236510" cy="707886"/>
          </a:xfrm>
          <a:prstGeom prst="rect">
            <a:avLst/>
          </a:prstGeom>
        </p:spPr>
        <p:txBody>
          <a:bodyPr wrap="none">
            <a:spAutoFit/>
          </a:bodyPr>
          <a:lstStyle/>
          <a:p>
            <a:r>
              <a:rPr lang="zh-CN" altLang="en-US" sz="4000" b="1" dirty="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rPr>
              <a:t>遵义会议</a:t>
            </a:r>
            <a:endParaRPr lang="zh-CN" altLang="en-US" sz="4000" b="1" dirty="0">
              <a:solidFill>
                <a:srgbClr val="C00000"/>
              </a:solidFill>
              <a:latin typeface="思源黑体 CN Bold" panose="020B0800000000000000" pitchFamily="34" charset="-122"/>
              <a:ea typeface="思源黑体 CN Bold" panose="020B0800000000000000" pitchFamily="34" charset="-122"/>
            </a:endParaRPr>
          </a:p>
        </p:txBody>
      </p:sp>
      <p:sp>
        <p:nvSpPr>
          <p:cNvPr id="4" name="矩形 3"/>
          <p:cNvSpPr/>
          <p:nvPr/>
        </p:nvSpPr>
        <p:spPr>
          <a:xfrm>
            <a:off x="878933" y="1642928"/>
            <a:ext cx="8011181" cy="3367397"/>
          </a:xfrm>
          <a:prstGeom prst="rect">
            <a:avLst/>
          </a:prstGeom>
        </p:spPr>
        <p:txBody>
          <a:bodyPr wrap="square">
            <a:spAutoFit/>
          </a:bodyPr>
          <a:lstStyle/>
          <a:p>
            <a:pPr algn="just">
              <a:lnSpc>
                <a:spcPct val="150000"/>
              </a:lnSpc>
            </a:pP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rPr>
              <a:t>     1935</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年</a:t>
            </a: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rPr>
              <a:t>1</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月中共中央政治局在贵州遵义召开了独立自主地解决中国革命问题的一次极其重要的扩大会议。是在红军第五次反“围剿”失败和长征初期严重受挫的情况下，为了纠正博古、王明、李德等人“左”倾领导在军事指挥上的错误而召开的。这次会议是中国共产党</a:t>
            </a:r>
            <a:r>
              <a:rPr lang="zh-CN" altLang="en-US" dirty="0">
                <a:solidFill>
                  <a:srgbClr val="FF0000"/>
                </a:solidFill>
                <a:latin typeface="思源黑体 CN Medium" panose="020B0600000000000000" pitchFamily="34" charset="-122"/>
                <a:ea typeface="思源黑体 CN Medium" panose="020B0600000000000000" pitchFamily="34" charset="-122"/>
              </a:rPr>
              <a:t>第一次独立自主地运用马克思列宁主义基本原理解决</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自己的路线、方针和政策方面</a:t>
            </a:r>
            <a:r>
              <a:rPr lang="zh-CN" altLang="en-US" dirty="0">
                <a:solidFill>
                  <a:srgbClr val="FF0000"/>
                </a:solidFill>
                <a:latin typeface="思源黑体 CN Medium" panose="020B0600000000000000" pitchFamily="34" charset="-122"/>
                <a:ea typeface="思源黑体 CN Medium" panose="020B0600000000000000" pitchFamily="34" charset="-122"/>
              </a:rPr>
              <a:t>问题</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的会议 。这次会议，结束了王明“左”倾冒险主义在中共中央的统治，在极端危急的历史关头，挽救了党，挽救了红军，挽救了中国革命，在中国共产党和红军的历史上，是一个生死攸关的转折点，</a:t>
            </a:r>
            <a:r>
              <a:rPr lang="zh-CN" altLang="en-US" dirty="0">
                <a:solidFill>
                  <a:srgbClr val="FF0000"/>
                </a:solidFill>
                <a:latin typeface="思源黑体 CN Medium" panose="020B0600000000000000" pitchFamily="34" charset="-122"/>
                <a:ea typeface="思源黑体 CN Medium" panose="020B0600000000000000" pitchFamily="34" charset="-122"/>
              </a:rPr>
              <a:t>标志着中国共产党从幼年达到成熟</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a:t>
            </a:r>
            <a:endParaRPr lang="zh-CN"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45146" y="2958617"/>
            <a:ext cx="3235325" cy="4314681"/>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rcRect l="6767"/>
          <a:stretch>
            <a:fillRect/>
          </a:stretch>
        </p:blipFill>
        <p:spPr>
          <a:xfrm>
            <a:off x="0" y="5629111"/>
            <a:ext cx="12192000" cy="12288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7" presetClass="entr" presetSubtype="0" fill="hold" grpId="0" nodeType="afterEffect">
                                  <p:iterate type="lt">
                                    <p:tmPct val="14458"/>
                                  </p:iterate>
                                  <p:childTnLst>
                                    <p:set>
                                      <p:cBhvr>
                                        <p:cTn id="10" dur="1" fill="hold">
                                          <p:stCondLst>
                                            <p:cond delay="0"/>
                                          </p:stCondLst>
                                        </p:cTn>
                                        <p:tgtEl>
                                          <p:spTgt spid="4"/>
                                        </p:tgtEl>
                                        <p:attrNameLst>
                                          <p:attrName>style.visibility</p:attrName>
                                        </p:attrNameLst>
                                      </p:cBhvr>
                                      <p:to>
                                        <p:strVal val="visible"/>
                                      </p:to>
                                    </p:set>
                                    <p:anim calcmode="discrete" valueType="clr">
                                      <p:cBhvr override="childStyle">
                                        <p:cTn id="11" dur="80"/>
                                        <p:tgtEl>
                                          <p:spTgt spid="4"/>
                                        </p:tgtEl>
                                        <p:attrNameLst>
                                          <p:attrName>style.color</p:attrName>
                                        </p:attrNameLst>
                                      </p:cBhvr>
                                      <p:tavLst>
                                        <p:tav tm="0">
                                          <p:val>
                                            <p:clrVal>
                                              <a:schemeClr val="accent2"/>
                                            </p:clrVal>
                                          </p:val>
                                        </p:tav>
                                        <p:tav tm="50000">
                                          <p:val>
                                            <p:clrVal>
                                              <a:schemeClr val="tx1"/>
                                            </p:clrVal>
                                          </p:val>
                                        </p:tav>
                                      </p:tavLst>
                                    </p:anim>
                                    <p:anim calcmode="discrete" valueType="clr">
                                      <p:cBhvr>
                                        <p:cTn id="12" dur="80"/>
                                        <p:tgtEl>
                                          <p:spTgt spid="4"/>
                                        </p:tgtEl>
                                        <p:attrNameLst>
                                          <p:attrName>fillcolor</p:attrName>
                                        </p:attrNameLst>
                                      </p:cBhvr>
                                      <p:tavLst>
                                        <p:tav tm="0">
                                          <p:val>
                                            <p:clrVal>
                                              <a:schemeClr val="accent2"/>
                                            </p:clrVal>
                                          </p:val>
                                        </p:tav>
                                        <p:tav tm="50000">
                                          <p:val>
                                            <p:clrVal>
                                              <a:schemeClr val="hlink"/>
                                            </p:clrVal>
                                          </p:val>
                                        </p:tav>
                                      </p:tavLst>
                                    </p:anim>
                                    <p:set>
                                      <p:cBhvr>
                                        <p:cTn id="13" dur="80"/>
                                        <p:tgtEl>
                                          <p:spTgt spid="4"/>
                                        </p:tgtEl>
                                        <p:attrNameLst>
                                          <p:attrName>fill.type</p:attrName>
                                        </p:attrNameLst>
                                      </p:cBhvr>
                                      <p:to>
                                        <p:strVal val="solid"/>
                                      </p:to>
                                    </p:set>
                                  </p:childTnLst>
                                </p:cTn>
                              </p:par>
                            </p:childTnLst>
                          </p:cTn>
                        </p:par>
                        <p:par>
                          <p:cTn id="14" fill="hold">
                            <p:stCondLst>
                              <p:cond delay="3656"/>
                            </p:stCondLst>
                            <p:childTnLst>
                              <p:par>
                                <p:cTn id="15" presetID="42" presetClass="entr" presetSubtype="0" fill="hold" nodeType="afterEffec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579396" y="1491701"/>
            <a:ext cx="5221287" cy="4324349"/>
          </a:xfrm>
          <a:prstGeom prst="rect">
            <a:avLst/>
          </a:prstGeom>
          <a:noFill/>
          <a:ln w="127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1104382" y="1041949"/>
            <a:ext cx="4152263" cy="682027"/>
            <a:chOff x="6909134" y="1403140"/>
            <a:chExt cx="4032607" cy="682027"/>
          </a:xfrm>
        </p:grpSpPr>
        <p:sp>
          <p:nvSpPr>
            <p:cNvPr id="17" name="矩形 16"/>
            <p:cNvSpPr/>
            <p:nvPr/>
          </p:nvSpPr>
          <p:spPr>
            <a:xfrm>
              <a:off x="7798491" y="1403140"/>
              <a:ext cx="2031325" cy="647355"/>
            </a:xfrm>
            <a:prstGeom prst="rect">
              <a:avLst/>
            </a:prstGeom>
            <a:gradFill>
              <a:gsLst>
                <a:gs pos="0">
                  <a:srgbClr val="FF0000"/>
                </a:gs>
                <a:gs pos="76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7412596" y="1403140"/>
              <a:ext cx="3025683" cy="646331"/>
            </a:xfrm>
            <a:prstGeom prst="rect">
              <a:avLst/>
            </a:prstGeom>
            <a:solidFill>
              <a:schemeClr val="accent2"/>
            </a:solidFill>
          </p:spPr>
          <p:txBody>
            <a:bodyPr wrap="square" rtlCol="0">
              <a:spAutoFit/>
            </a:bodyPr>
            <a:lstStyle/>
            <a:p>
              <a:pPr algn="ctr"/>
              <a:r>
                <a:rPr lang="zh-CN" altLang="en-US" sz="3600" b="1" dirty="0">
                  <a:solidFill>
                    <a:schemeClr val="bg1"/>
                  </a:solidFill>
                  <a:latin typeface="微软雅黑" panose="020B0503020204020204" pitchFamily="82" charset="2"/>
                  <a:ea typeface="微软雅黑" panose="020B0503020204020204" pitchFamily="82" charset="2"/>
                </a:rPr>
                <a:t>敌后战场</a:t>
              </a:r>
              <a:endParaRPr lang="zh-CN" altLang="en-US" sz="3600" b="1" dirty="0">
                <a:solidFill>
                  <a:schemeClr val="bg1"/>
                </a:solidFill>
                <a:latin typeface="微软雅黑" panose="020B0503020204020204" pitchFamily="82" charset="2"/>
                <a:ea typeface="微软雅黑" panose="020B0503020204020204" pitchFamily="82" charset="2"/>
              </a:endParaRPr>
            </a:p>
          </p:txBody>
        </p:sp>
        <p:sp>
          <p:nvSpPr>
            <p:cNvPr id="19" name="自由: 形状 14"/>
            <p:cNvSpPr/>
            <p:nvPr/>
          </p:nvSpPr>
          <p:spPr>
            <a:xfrm>
              <a:off x="6909134" y="1438836"/>
              <a:ext cx="503462" cy="646331"/>
            </a:xfrm>
            <a:custGeom>
              <a:avLst/>
              <a:gdLst>
                <a:gd name="connsiteX0" fmla="*/ 0 w 656115"/>
                <a:gd name="connsiteY0" fmla="*/ 0 h 646331"/>
                <a:gd name="connsiteX1" fmla="*/ 656115 w 656115"/>
                <a:gd name="connsiteY1" fmla="*/ 0 h 646331"/>
                <a:gd name="connsiteX2" fmla="*/ 656115 w 656115"/>
                <a:gd name="connsiteY2" fmla="*/ 646331 h 646331"/>
                <a:gd name="connsiteX3" fmla="*/ 0 w 656115"/>
                <a:gd name="connsiteY3" fmla="*/ 646331 h 646331"/>
                <a:gd name="connsiteX4" fmla="*/ 323166 w 656115"/>
                <a:gd name="connsiteY4" fmla="*/ 323166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115" h="646331">
                  <a:moveTo>
                    <a:pt x="0" y="0"/>
                  </a:moveTo>
                  <a:lnTo>
                    <a:pt x="656115" y="0"/>
                  </a:lnTo>
                  <a:lnTo>
                    <a:pt x="656115" y="646331"/>
                  </a:lnTo>
                  <a:lnTo>
                    <a:pt x="0" y="646331"/>
                  </a:lnTo>
                  <a:lnTo>
                    <a:pt x="323166" y="3231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自由: 形状 15"/>
            <p:cNvSpPr/>
            <p:nvPr/>
          </p:nvSpPr>
          <p:spPr>
            <a:xfrm flipH="1">
              <a:off x="10438279" y="1438836"/>
              <a:ext cx="503462" cy="646331"/>
            </a:xfrm>
            <a:custGeom>
              <a:avLst/>
              <a:gdLst>
                <a:gd name="connsiteX0" fmla="*/ 0 w 656115"/>
                <a:gd name="connsiteY0" fmla="*/ 0 h 646331"/>
                <a:gd name="connsiteX1" fmla="*/ 656115 w 656115"/>
                <a:gd name="connsiteY1" fmla="*/ 0 h 646331"/>
                <a:gd name="connsiteX2" fmla="*/ 656115 w 656115"/>
                <a:gd name="connsiteY2" fmla="*/ 646331 h 646331"/>
                <a:gd name="connsiteX3" fmla="*/ 0 w 656115"/>
                <a:gd name="connsiteY3" fmla="*/ 646331 h 646331"/>
                <a:gd name="connsiteX4" fmla="*/ 323166 w 656115"/>
                <a:gd name="connsiteY4" fmla="*/ 323166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115" h="646331">
                  <a:moveTo>
                    <a:pt x="0" y="0"/>
                  </a:moveTo>
                  <a:lnTo>
                    <a:pt x="656115" y="0"/>
                  </a:lnTo>
                  <a:lnTo>
                    <a:pt x="656115" y="646331"/>
                  </a:lnTo>
                  <a:lnTo>
                    <a:pt x="0" y="646331"/>
                  </a:lnTo>
                  <a:lnTo>
                    <a:pt x="323166" y="3231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2" name="PA-矩形 21"/>
          <p:cNvSpPr/>
          <p:nvPr>
            <p:custDataLst>
              <p:tags r:id="rId1"/>
            </p:custDataLst>
          </p:nvPr>
        </p:nvSpPr>
        <p:spPr>
          <a:xfrm>
            <a:off x="904640" y="1729090"/>
            <a:ext cx="4687844" cy="3782895"/>
          </a:xfrm>
          <a:prstGeom prst="rect">
            <a:avLst/>
          </a:prstGeom>
        </p:spPr>
        <p:txBody>
          <a:bodyPr wrap="square">
            <a:spAutoFit/>
          </a:bodyPr>
          <a:lstStyle/>
          <a:p>
            <a:pPr>
              <a:lnSpc>
                <a:spcPct val="150000"/>
              </a:lnSpc>
            </a:pP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    抗日战争期间，中国共产党领导人民军队深入敌后，放手发动群众，广泛开展了各种形式的抗日游击战争（如地道战、地雷战、麻雀战、破袭战、围困战等），建立了大小十九块抗日根据地，进行反“扫荡”、反“清乡”，取得了平型关大捷、雁门关伏击战、夜袭阳明堡机场、百团大战等战斗战役的阶段胜利，形成了人民战争的汪洋大海，创造了人类战争史上的奇观。</a:t>
            </a:r>
            <a:endPar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endParaRPr>
          </a:p>
        </p:txBody>
      </p:sp>
      <p:pic>
        <p:nvPicPr>
          <p:cNvPr id="4" name="图片 3"/>
          <p:cNvPicPr>
            <a:picLocks noChangeAspect="1"/>
          </p:cNvPicPr>
          <p:nvPr/>
        </p:nvPicPr>
        <p:blipFill>
          <a:blip r:embed="rId2"/>
          <a:stretch>
            <a:fillRect/>
          </a:stretch>
        </p:blipFill>
        <p:spPr>
          <a:xfrm>
            <a:off x="6391318" y="1491702"/>
            <a:ext cx="5236918" cy="4324348"/>
          </a:xfrm>
          <a:prstGeom prst="rect">
            <a:avLst/>
          </a:prstGeom>
        </p:spPr>
      </p:pic>
      <p:pic>
        <p:nvPicPr>
          <p:cNvPr id="6" name="图片 5"/>
          <p:cNvPicPr>
            <a:picLocks noChangeAspect="1"/>
          </p:cNvPicPr>
          <p:nvPr/>
        </p:nvPicPr>
        <p:blipFill>
          <a:blip r:embed="rId3"/>
          <a:stretch>
            <a:fillRect/>
          </a:stretch>
        </p:blipFill>
        <p:spPr>
          <a:xfrm>
            <a:off x="6944307" y="953601"/>
            <a:ext cx="4151736" cy="969348"/>
          </a:xfrm>
          <a:prstGeom prst="rect">
            <a:avLst/>
          </a:prstGeom>
        </p:spPr>
      </p:pic>
      <p:sp>
        <p:nvSpPr>
          <p:cNvPr id="7" name="文本框 6"/>
          <p:cNvSpPr txBox="1"/>
          <p:nvPr/>
        </p:nvSpPr>
        <p:spPr>
          <a:xfrm>
            <a:off x="6410325" y="1425858"/>
            <a:ext cx="5221287" cy="4475071"/>
          </a:xfrm>
          <a:prstGeom prst="rect">
            <a:avLst/>
          </a:prstGeom>
          <a:noFill/>
        </p:spPr>
        <p:txBody>
          <a:bodyPr wrap="square" rtlCol="0">
            <a:spAutoFit/>
          </a:bodyPr>
          <a:lstStyle/>
          <a:p>
            <a:endParaRPr lang="en-US" altLang="zh-CN" dirty="0"/>
          </a:p>
          <a:p>
            <a:pPr>
              <a:lnSpc>
                <a:spcPct val="150000"/>
              </a:lnSpc>
            </a:pPr>
            <a:r>
              <a:rPr lang="zh-CN" altLang="en-US" dirty="0">
                <a:solidFill>
                  <a:srgbClr val="FF0000"/>
                </a:solidFill>
                <a:latin typeface="华文细黑" panose="02010600040101010101" pitchFamily="2" charset="-122"/>
                <a:ea typeface="思源黑体 CN Medium" panose="020B0600000000000000"/>
              </a:rPr>
              <a:t>   辽沈战役</a:t>
            </a:r>
            <a:r>
              <a:rPr lang="zh-CN" altLang="en-US" dirty="0">
                <a:latin typeface="华文细黑" panose="02010600040101010101" pitchFamily="2" charset="-122"/>
                <a:ea typeface="思源黑体 CN Medium" panose="020B0600000000000000"/>
              </a:rPr>
              <a:t>是中国近代史解放战争中的“三大战役”之一，历时</a:t>
            </a:r>
            <a:r>
              <a:rPr lang="en-US" altLang="zh-CN" dirty="0">
                <a:latin typeface="华文细黑" panose="02010600040101010101" pitchFamily="2" charset="-122"/>
                <a:ea typeface="思源黑体 CN Medium" panose="020B0600000000000000"/>
              </a:rPr>
              <a:t>52</a:t>
            </a:r>
            <a:r>
              <a:rPr lang="zh-CN" altLang="en-US" dirty="0">
                <a:latin typeface="华文细黑" panose="02010600040101010101" pitchFamily="2" charset="-122"/>
                <a:ea typeface="思源黑体 CN Medium" panose="020B0600000000000000"/>
              </a:rPr>
              <a:t>天。战役结束后，中国人民解放军首次在兵力数量方面超越国民党军队。</a:t>
            </a:r>
            <a:endParaRPr lang="en-US" altLang="zh-CN" dirty="0">
              <a:latin typeface="华文细黑" panose="02010600040101010101" pitchFamily="2" charset="-122"/>
              <a:ea typeface="思源黑体 CN Medium" panose="020B0600000000000000"/>
            </a:endParaRPr>
          </a:p>
          <a:p>
            <a:pPr>
              <a:lnSpc>
                <a:spcPct val="150000"/>
              </a:lnSpc>
            </a:pPr>
            <a:r>
              <a:rPr lang="zh-CN" altLang="en-US" dirty="0">
                <a:solidFill>
                  <a:srgbClr val="FF0000"/>
                </a:solidFill>
                <a:latin typeface="华文细黑" panose="02010600040101010101" pitchFamily="2" charset="-122"/>
                <a:ea typeface="思源黑体 CN Medium" panose="020B0600000000000000"/>
              </a:rPr>
              <a:t>   淮海战役</a:t>
            </a:r>
            <a:r>
              <a:rPr lang="zh-CN" altLang="en-US" dirty="0">
                <a:latin typeface="华文细黑" panose="02010600040101010101" pitchFamily="2" charset="-122"/>
                <a:ea typeface="思源黑体 CN Medium" panose="020B0600000000000000"/>
              </a:rPr>
              <a:t>的胜利，使长江中下游以北的广大地区获得解放，为解放军渡江作战奠定了基础。</a:t>
            </a:r>
            <a:endParaRPr lang="en-US" altLang="zh-CN" dirty="0">
              <a:latin typeface="华文细黑" panose="02010600040101010101" pitchFamily="2" charset="-122"/>
              <a:ea typeface="思源黑体 CN Medium" panose="020B0600000000000000"/>
            </a:endParaRPr>
          </a:p>
          <a:p>
            <a:pPr>
              <a:lnSpc>
                <a:spcPct val="150000"/>
              </a:lnSpc>
            </a:pPr>
            <a:r>
              <a:rPr lang="zh-CN" altLang="en-US" dirty="0">
                <a:solidFill>
                  <a:srgbClr val="FF0000"/>
                </a:solidFill>
                <a:latin typeface="华文细黑" panose="02010600040101010101" pitchFamily="2" charset="-122"/>
                <a:ea typeface="思源黑体 CN Medium" panose="020B0600000000000000"/>
              </a:rPr>
              <a:t>   平津战役</a:t>
            </a:r>
            <a:r>
              <a:rPr lang="zh-CN" altLang="en-US" dirty="0">
                <a:latin typeface="华文细黑" panose="02010600040101010101" pitchFamily="2" charset="-122"/>
                <a:ea typeface="思源黑体 CN Medium" panose="020B0600000000000000"/>
              </a:rPr>
              <a:t>是解放战争时期，中国人民解放军东北野战军和华北军区部队将国民党军傅作义集团抑留于北平、天津、张家口地区，予以各个歼灭的战略决战性战役。是解放战争具有决定意义的三大战役之一。</a:t>
            </a:r>
            <a:endParaRPr lang="zh-CN" altLang="en-US" dirty="0">
              <a:latin typeface="华文细黑" panose="02010600040101010101" pitchFamily="2" charset="-122"/>
              <a:ea typeface="思源黑体 CN Medium" panose="020B060000000000000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60413" y="1389865"/>
            <a:ext cx="10442575" cy="4258602"/>
          </a:xfrm>
          <a:prstGeom prst="rect">
            <a:avLst/>
          </a:prstGeom>
        </p:spPr>
        <p:txBody>
          <a:bodyPr wrap="square">
            <a:spAutoFit/>
          </a:bodyPr>
          <a:lstStyle/>
          <a:p>
            <a:pPr algn="just">
              <a:lnSpc>
                <a:spcPct val="150000"/>
              </a:lnSpc>
            </a:pP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rPr>
              <a:t>       1949</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年</a:t>
            </a: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rPr>
              <a:t>10</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月</a:t>
            </a: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rPr>
              <a:t>1</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日下午</a:t>
            </a: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rPr>
              <a:t>2</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时，中国人民政治协商会议第一届全体会议选举产生的中央人民政府委员会在勤政殿举行第一次会议。会议一致决议，宣布中华人民共和国中央人民政府成立，接受</a:t>
            </a: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rPr>
              <a:t>《</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中国人民政治协商会议共同纲领</a:t>
            </a: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rPr>
              <a:t>》</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rPr>
              <a:t>为施政方针，向各国政府宣布中华人民共和国中央人民政府为中国唯一合法政府，愿与遵守平等、互利及互相尊重领土主权原则的任何外国政府建立外交关系。在开国大典上，毛泽东主席在天安门城楼上向全世界庄严宣告：“中华人民共和国中央人民政府今天成立了！”向世界宣告中华人民共和国中央人民政府成立。</a:t>
            </a:r>
            <a:endPar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endParaRPr>
          </a:p>
          <a:p>
            <a:pPr algn="just">
              <a:lnSpc>
                <a:spcPct val="150000"/>
              </a:lnSpc>
            </a:pPr>
            <a:r>
              <a:rPr lang="zh-CN" altLang="en-US" sz="1865" kern="100" dirty="0">
                <a:solidFill>
                  <a:schemeClr val="tx1">
                    <a:lumMod val="85000"/>
                    <a:lumOff val="15000"/>
                  </a:schemeClr>
                </a:solidFill>
                <a:latin typeface="思源黑体 CN Medium" panose="020B0600000000000000" pitchFamily="34" charset="-122"/>
                <a:ea typeface="思源黑体 CN Medium" panose="020B0600000000000000" pitchFamily="34" charset="-122"/>
              </a:rPr>
              <a:t>       中国共产党领导全国各族人民，推翻了压在人民头上的帝国主义、封建主义和官僚资本主义三座大山，取得新民主主义革命的胜利并建立了中华人民共和国，新中国的成立，开辟了中国历史的新纪元，从此，中国结束了一百多年来被侵略被奴役的屈辱历史，真正成为了独立自主的国家，中国人民从此站起来了，成为国家的主人。</a:t>
            </a:r>
            <a:endParaRPr lang="zh-CN" altLang="en-US" sz="1865" kern="100" dirty="0">
              <a:solidFill>
                <a:schemeClr val="tx1">
                  <a:lumMod val="85000"/>
                  <a:lumOff val="15000"/>
                </a:schemeClr>
              </a:solidFill>
              <a:latin typeface="思源黑体 CN Medium" panose="020B0600000000000000" pitchFamily="34" charset="-122"/>
              <a:ea typeface="思源黑体 CN Medium" panose="020B0600000000000000" pitchFamily="34" charset="-122"/>
            </a:endParaRPr>
          </a:p>
        </p:txBody>
      </p:sp>
      <p:cxnSp>
        <p:nvCxnSpPr>
          <p:cNvPr id="9" name="直接连接符 8"/>
          <p:cNvCxnSpPr/>
          <p:nvPr/>
        </p:nvCxnSpPr>
        <p:spPr>
          <a:xfrm>
            <a:off x="874712" y="1269914"/>
            <a:ext cx="104425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4051440" y="226634"/>
            <a:ext cx="3647153" cy="923330"/>
          </a:xfrm>
          <a:prstGeom prst="rect">
            <a:avLst/>
          </a:prstGeom>
        </p:spPr>
        <p:txBody>
          <a:bodyPr wrap="none">
            <a:spAutoFit/>
          </a:bodyPr>
          <a:lstStyle/>
          <a:p>
            <a:pPr algn="ctr"/>
            <a:r>
              <a:rPr lang="zh-CN" altLang="en-US" sz="5400" b="1" kern="100" dirty="0">
                <a:solidFill>
                  <a:schemeClr val="accent1"/>
                </a:solidFill>
                <a:effectLst>
                  <a:outerShdw blurRad="38100" dist="38100" dir="2700000" algn="tl">
                    <a:srgbClr val="000000">
                      <a:alpha val="43137"/>
                    </a:srgbClr>
                  </a:outerShdw>
                </a:effectLst>
                <a:latin typeface="思源黑体 CN Medium" panose="020B0600000000000000" pitchFamily="34" charset="-122"/>
                <a:ea typeface="思源黑体 CN Medium" panose="020B0600000000000000" pitchFamily="34" charset="-122"/>
              </a:rPr>
              <a:t>新中国成立</a:t>
            </a:r>
            <a:endParaRPr lang="zh-CN" altLang="en-US" sz="5400" b="1" kern="100" dirty="0">
              <a:solidFill>
                <a:schemeClr val="accent1"/>
              </a:solidFill>
              <a:effectLst>
                <a:outerShdw blurRad="38100" dist="38100" dir="2700000" algn="tl">
                  <a:srgbClr val="000000">
                    <a:alpha val="43137"/>
                  </a:srgbClr>
                </a:outerShdw>
              </a:effectLst>
              <a:latin typeface="思源黑体 CN Medium" panose="020B0600000000000000" pitchFamily="34" charset="-122"/>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5" nodeType="withEffect">
                                  <p:iterate type="lt">
                                    <p:tmAbs val="100"/>
                                  </p:iterate>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6" presetClass="entr" presetSubtype="37" fill="hold" nodeType="afterEffec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00"/>
                            </p:stCondLst>
                            <p:childTnLst>
                              <p:par>
                                <p:cTn id="12" presetID="27" presetClass="entr" presetSubtype="0" fill="hold" grpId="1" nodeType="afterEffect">
                                  <p:iterate type="lt">
                                    <p:tmPct val="14458"/>
                                  </p:iterate>
                                  <p:childTnLst>
                                    <p:set>
                                      <p:cBhvr>
                                        <p:cTn id="13" dur="1" fill="hold">
                                          <p:stCondLst>
                                            <p:cond delay="0"/>
                                          </p:stCondLst>
                                        </p:cTn>
                                        <p:tgtEl>
                                          <p:spTgt spid="4"/>
                                        </p:tgtEl>
                                        <p:attrNameLst>
                                          <p:attrName>style.visibility</p:attrName>
                                        </p:attrNameLst>
                                      </p:cBhvr>
                                      <p:to>
                                        <p:strVal val="visible"/>
                                      </p:to>
                                    </p:set>
                                    <p:anim calcmode="discrete" valueType="clr">
                                      <p:cBhvr override="childStyle">
                                        <p:cTn id="14" dur="80"/>
                                        <p:tgtEl>
                                          <p:spTgt spid="4"/>
                                        </p:tgtEl>
                                        <p:attrNameLst>
                                          <p:attrName>style.color</p:attrName>
                                        </p:attrNameLst>
                                      </p:cBhvr>
                                      <p:tavLst>
                                        <p:tav tm="0">
                                          <p:val>
                                            <p:clrVal>
                                              <a:schemeClr val="accent2"/>
                                            </p:clrVal>
                                          </p:val>
                                        </p:tav>
                                        <p:tav tm="50000">
                                          <p:val>
                                            <p:clrVal>
                                              <a:schemeClr val="tx1"/>
                                            </p:clrVal>
                                          </p:val>
                                        </p:tav>
                                      </p:tavLst>
                                    </p:anim>
                                    <p:anim calcmode="discrete" valueType="clr">
                                      <p:cBhvr>
                                        <p:cTn id="15" dur="80"/>
                                        <p:tgtEl>
                                          <p:spTgt spid="4"/>
                                        </p:tgtEl>
                                        <p:attrNameLst>
                                          <p:attrName>fillcolor</p:attrName>
                                        </p:attrNameLst>
                                      </p:cBhvr>
                                      <p:tavLst>
                                        <p:tav tm="0">
                                          <p:val>
                                            <p:clrVal>
                                              <a:schemeClr val="accent2"/>
                                            </p:clrVal>
                                          </p:val>
                                        </p:tav>
                                        <p:tav tm="50000">
                                          <p:val>
                                            <p:clrVal>
                                              <a:schemeClr val="hlink"/>
                                            </p:clrVal>
                                          </p:val>
                                        </p:tav>
                                      </p:tavLst>
                                    </p:anim>
                                    <p:set>
                                      <p:cBhvr>
                                        <p:cTn id="16"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10" grpId="5"/>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8737" y="13060"/>
            <a:ext cx="2094272" cy="2094268"/>
          </a:xfrm>
          <a:prstGeom prst="rect">
            <a:avLst/>
          </a:prstGeom>
        </p:spPr>
      </p:pic>
      <p:sp>
        <p:nvSpPr>
          <p:cNvPr id="6" name="PA-矩形 5"/>
          <p:cNvSpPr/>
          <p:nvPr>
            <p:custDataLst>
              <p:tags r:id="rId3"/>
            </p:custDataLst>
          </p:nvPr>
        </p:nvSpPr>
        <p:spPr>
          <a:xfrm>
            <a:off x="2347274" y="2286199"/>
            <a:ext cx="7409467"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300" normalizeH="0" baseline="0" noProof="0" dirty="0">
                <a:ln>
                  <a:noFill/>
                </a:ln>
                <a:solidFill>
                  <a:srgbClr val="000000">
                    <a:lumMod val="85000"/>
                    <a:lumOff val="15000"/>
                  </a:srgbClr>
                </a:solidFill>
                <a:effectLst/>
                <a:uLnTx/>
                <a:uFillTx/>
                <a:latin typeface="思源黑体 CN Bold" panose="020B0800000000000000" pitchFamily="34" charset="-122"/>
                <a:ea typeface="思源黑体 CN Bold" panose="020B0800000000000000" pitchFamily="34" charset="-122"/>
                <a:cs typeface="Arial" panose="020B0604020202020204"/>
              </a:rPr>
              <a:t>社会主义建设时期</a:t>
            </a:r>
            <a:endParaRPr kumimoji="0" lang="zh-CN" altLang="en-US" sz="4800" b="1" i="0" u="none" strike="noStrike" kern="1200" cap="none" spc="300" normalizeH="0" baseline="0" noProof="0" dirty="0">
              <a:ln>
                <a:noFill/>
              </a:ln>
              <a:solidFill>
                <a:srgbClr val="000000">
                  <a:lumMod val="85000"/>
                  <a:lumOff val="15000"/>
                </a:srgbClr>
              </a:solidFill>
              <a:effectLst/>
              <a:uLnTx/>
              <a:uFillTx/>
              <a:latin typeface="思源黑体 CN Bold" panose="020B0800000000000000" pitchFamily="34" charset="-122"/>
              <a:ea typeface="思源黑体 CN Bold" panose="020B0800000000000000" pitchFamily="34" charset="-122"/>
              <a:cs typeface="Arial" panose="020B0604020202020204"/>
            </a:endParaRPr>
          </a:p>
        </p:txBody>
      </p:sp>
      <p:sp>
        <p:nvSpPr>
          <p:cNvPr id="9" name="星形: 五角 8"/>
          <p:cNvSpPr/>
          <p:nvPr/>
        </p:nvSpPr>
        <p:spPr>
          <a:xfrm>
            <a:off x="6998365" y="3557895"/>
            <a:ext cx="193440" cy="193440"/>
          </a:xfrm>
          <a:prstGeom prst="star5">
            <a:avLst>
              <a:gd name="adj" fmla="val 25213"/>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等线" panose="02010600030101010101" pitchFamily="2" charset="-122"/>
              <a:cs typeface="Arial" panose="020B0604020202020204"/>
            </a:endParaRPr>
          </a:p>
        </p:txBody>
      </p:sp>
      <p:sp>
        <p:nvSpPr>
          <p:cNvPr id="10" name="星形: 五角 9"/>
          <p:cNvSpPr/>
          <p:nvPr/>
        </p:nvSpPr>
        <p:spPr>
          <a:xfrm>
            <a:off x="7253495" y="3575743"/>
            <a:ext cx="193440" cy="193440"/>
          </a:xfrm>
          <a:prstGeom prst="star5">
            <a:avLst>
              <a:gd name="adj" fmla="val 25213"/>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等线" panose="02010600030101010101" pitchFamily="2" charset="-122"/>
              <a:cs typeface="Arial" panose="020B0604020202020204"/>
            </a:endParaRPr>
          </a:p>
        </p:txBody>
      </p:sp>
      <p:sp>
        <p:nvSpPr>
          <p:cNvPr id="11" name="星形: 五角 10"/>
          <p:cNvSpPr/>
          <p:nvPr/>
        </p:nvSpPr>
        <p:spPr>
          <a:xfrm>
            <a:off x="7543957" y="3575743"/>
            <a:ext cx="193440" cy="193440"/>
          </a:xfrm>
          <a:prstGeom prst="star5">
            <a:avLst>
              <a:gd name="adj" fmla="val 25213"/>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等线" panose="02010600030101010101" pitchFamily="2" charset="-122"/>
              <a:cs typeface="Arial" panose="020B0604020202020204"/>
            </a:endParaRPr>
          </a:p>
        </p:txBody>
      </p:sp>
      <p:sp>
        <p:nvSpPr>
          <p:cNvPr id="12" name="文本框 11"/>
          <p:cNvSpPr txBox="1"/>
          <p:nvPr/>
        </p:nvSpPr>
        <p:spPr>
          <a:xfrm>
            <a:off x="5172097" y="3382511"/>
            <a:ext cx="193785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600" normalizeH="0" baseline="0" noProof="0" dirty="0">
                <a:ln>
                  <a:noFill/>
                </a:ln>
                <a:solidFill>
                  <a:srgbClr val="C8141C"/>
                </a:solidFill>
                <a:effectLst/>
                <a:uLnTx/>
                <a:uFillTx/>
                <a:latin typeface="Calibri" panose="020F0502020204030204"/>
                <a:ea typeface="等线" panose="02010600030101010101" pitchFamily="2" charset="-122"/>
                <a:cs typeface="Arial" panose="020B0604020202020204"/>
              </a:rPr>
              <a:t>第二部分</a:t>
            </a:r>
            <a:endParaRPr kumimoji="0" lang="zh-CN" altLang="en-US" sz="2800" b="1" i="0" u="none" strike="noStrike" kern="1200" cap="none" spc="600" normalizeH="0" baseline="0" noProof="0" dirty="0">
              <a:ln>
                <a:noFill/>
              </a:ln>
              <a:solidFill>
                <a:srgbClr val="C8141C"/>
              </a:solidFill>
              <a:effectLst/>
              <a:uLnTx/>
              <a:uFillTx/>
              <a:latin typeface="Calibri" panose="020F0502020204030204"/>
              <a:ea typeface="等线" panose="02010600030101010101" pitchFamily="2" charset="-122"/>
              <a:cs typeface="Arial" panose="020B0604020202020204"/>
            </a:endParaRPr>
          </a:p>
        </p:txBody>
      </p:sp>
      <p:sp>
        <p:nvSpPr>
          <p:cNvPr id="15" name="星形: 五角 14"/>
          <p:cNvSpPr/>
          <p:nvPr/>
        </p:nvSpPr>
        <p:spPr>
          <a:xfrm>
            <a:off x="4444668" y="3557895"/>
            <a:ext cx="193440" cy="193440"/>
          </a:xfrm>
          <a:prstGeom prst="star5">
            <a:avLst>
              <a:gd name="adj" fmla="val 25213"/>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等线" panose="02010600030101010101" pitchFamily="2" charset="-122"/>
              <a:cs typeface="Arial" panose="020B0604020202020204"/>
            </a:endParaRPr>
          </a:p>
        </p:txBody>
      </p:sp>
      <p:sp>
        <p:nvSpPr>
          <p:cNvPr id="16" name="星形: 五角 15"/>
          <p:cNvSpPr/>
          <p:nvPr/>
        </p:nvSpPr>
        <p:spPr>
          <a:xfrm>
            <a:off x="4682280" y="3557895"/>
            <a:ext cx="193440" cy="193440"/>
          </a:xfrm>
          <a:prstGeom prst="star5">
            <a:avLst>
              <a:gd name="adj" fmla="val 25213"/>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等线" panose="02010600030101010101" pitchFamily="2" charset="-122"/>
              <a:cs typeface="Arial" panose="020B0604020202020204"/>
            </a:endParaRPr>
          </a:p>
        </p:txBody>
      </p:sp>
      <p:sp>
        <p:nvSpPr>
          <p:cNvPr id="17" name="星形: 五角 16"/>
          <p:cNvSpPr/>
          <p:nvPr/>
        </p:nvSpPr>
        <p:spPr>
          <a:xfrm>
            <a:off x="4943350" y="3557895"/>
            <a:ext cx="193440" cy="193440"/>
          </a:xfrm>
          <a:prstGeom prst="star5">
            <a:avLst>
              <a:gd name="adj" fmla="val 25213"/>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等线" panose="02010600030101010101" pitchFamily="2" charset="-122"/>
              <a:cs typeface="Arial" panose="020B0604020202020204"/>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011375" y="4464243"/>
            <a:ext cx="1718201" cy="1580984"/>
          </a:xfrm>
          <a:prstGeom prst="rect">
            <a:avLst/>
          </a:prstGeom>
        </p:spPr>
      </p:pic>
      <p:pic>
        <p:nvPicPr>
          <p:cNvPr id="2" name="图片 1"/>
          <p:cNvPicPr>
            <a:picLocks noChangeAspect="1"/>
          </p:cNvPicPr>
          <p:nvPr/>
        </p:nvPicPr>
        <p:blipFill>
          <a:blip r:embed="rId5"/>
          <a:srcRect t="30051" r="41628"/>
          <a:stretch>
            <a:fillRect/>
          </a:stretch>
        </p:blipFill>
        <p:spPr>
          <a:xfrm>
            <a:off x="8766663" y="0"/>
            <a:ext cx="3459025" cy="3654615"/>
          </a:xfrm>
          <a:prstGeom prst="rect">
            <a:avLst/>
          </a:prstGeom>
        </p:spPr>
      </p:pic>
      <p:pic>
        <p:nvPicPr>
          <p:cNvPr id="4" name="图片 3"/>
          <p:cNvPicPr>
            <a:picLocks noChangeAspect="1"/>
          </p:cNvPicPr>
          <p:nvPr/>
        </p:nvPicPr>
        <p:blipFill>
          <a:blip r:embed="rId6"/>
          <a:srcRect l="42097" t="30051"/>
          <a:stretch>
            <a:fillRect/>
          </a:stretch>
        </p:blipFill>
        <p:spPr>
          <a:xfrm>
            <a:off x="0" y="0"/>
            <a:ext cx="3431222" cy="3654615"/>
          </a:xfrm>
          <a:prstGeom prst="rect">
            <a:avLst/>
          </a:prstGeom>
        </p:spPr>
      </p:pic>
      <p:grpSp>
        <p:nvGrpSpPr>
          <p:cNvPr id="22" name="PA-组合 21"/>
          <p:cNvGrpSpPr/>
          <p:nvPr>
            <p:custDataLst>
              <p:tags r:id="rId7"/>
            </p:custDataLst>
          </p:nvPr>
        </p:nvGrpSpPr>
        <p:grpSpPr>
          <a:xfrm>
            <a:off x="7033009" y="1941074"/>
            <a:ext cx="3382376" cy="1964657"/>
            <a:chOff x="6500845" y="2006223"/>
            <a:chExt cx="3382376" cy="1964657"/>
          </a:xfrm>
        </p:grpSpPr>
        <p:sp>
          <p:nvSpPr>
            <p:cNvPr id="18" name="PA-任意多边形 17"/>
            <p:cNvSpPr/>
            <p:nvPr>
              <p:custDataLst>
                <p:tags r:id="rId8"/>
              </p:custDataLst>
            </p:nvPr>
          </p:nvSpPr>
          <p:spPr>
            <a:xfrm>
              <a:off x="6500845" y="2006223"/>
              <a:ext cx="3382376" cy="1964657"/>
            </a:xfrm>
            <a:custGeom>
              <a:avLst/>
              <a:gdLst/>
              <a:ahLst/>
              <a:cxnLst/>
              <a:rect l="0" t="0" r="0" b="0"/>
              <a:pathLst>
                <a:path w="3382376" h="1964656">
                  <a:moveTo>
                    <a:pt x="0" y="0"/>
                  </a:moveTo>
                  <a:lnTo>
                    <a:pt x="3382375" y="0"/>
                  </a:lnTo>
                  <a:lnTo>
                    <a:pt x="3382375" y="1964656"/>
                  </a:lnTo>
                  <a:lnTo>
                    <a:pt x="0" y="1964656"/>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等线" panose="02010600030101010101" pitchFamily="2" charset="-122"/>
                <a:cs typeface="Arial" panose="020B0604020202020204"/>
              </a:endParaRPr>
            </a:p>
          </p:txBody>
        </p:sp>
        <p:pic>
          <p:nvPicPr>
            <p:cNvPr id="7" name="PA-图片 6"/>
            <p:cNvPicPr>
              <a:picLocks noChangeAspect="1"/>
            </p:cNvPicPr>
            <p:nvPr>
              <p:custDataLst>
                <p:tags r:id="rId9"/>
              </p:custDataLst>
            </p:nvPr>
          </p:nvPicPr>
          <p:blipFill>
            <a:blip r:embed="rId10">
              <a:extLst>
                <a:ext uri="{28A0092B-C50C-407E-A947-70E740481C1C}">
                  <a14:useLocalDpi xmlns:a14="http://schemas.microsoft.com/office/drawing/2010/main" val="0"/>
                </a:ext>
              </a:extLst>
            </a:blip>
            <a:srcRect r="4892" b="30945"/>
            <a:stretch>
              <a:fillRect/>
            </a:stretch>
          </p:blipFill>
          <p:spPr>
            <a:xfrm>
              <a:off x="7999446" y="2006223"/>
              <a:ext cx="1883775" cy="1367756"/>
            </a:xfrm>
            <a:prstGeom prst="rect">
              <a:avLst/>
            </a:prstGeom>
            <a:effectLst>
              <a:innerShdw blurRad="63500" dist="50800" dir="18900000">
                <a:prstClr val="black">
                  <a:alpha val="50000"/>
                </a:prstClr>
              </a:innerShdw>
            </a:effectLst>
          </p:spPr>
        </p:pic>
      </p:grpSp>
      <p:grpSp>
        <p:nvGrpSpPr>
          <p:cNvPr id="28" name="PA-组合 27"/>
          <p:cNvGrpSpPr/>
          <p:nvPr>
            <p:custDataLst>
              <p:tags r:id="rId11"/>
            </p:custDataLst>
          </p:nvPr>
        </p:nvGrpSpPr>
        <p:grpSpPr>
          <a:xfrm>
            <a:off x="1701934" y="1941074"/>
            <a:ext cx="3458576" cy="2015457"/>
            <a:chOff x="2148741" y="2006223"/>
            <a:chExt cx="3458576" cy="2015457"/>
          </a:xfrm>
        </p:grpSpPr>
        <p:sp>
          <p:nvSpPr>
            <p:cNvPr id="27" name="PA-任意多边形 26"/>
            <p:cNvSpPr/>
            <p:nvPr>
              <p:custDataLst>
                <p:tags r:id="rId12"/>
              </p:custDataLst>
            </p:nvPr>
          </p:nvSpPr>
          <p:spPr>
            <a:xfrm>
              <a:off x="2148741" y="2006223"/>
              <a:ext cx="3458576" cy="2015457"/>
            </a:xfrm>
            <a:custGeom>
              <a:avLst/>
              <a:gdLst/>
              <a:ahLst/>
              <a:cxnLst/>
              <a:rect l="0" t="0" r="0" b="0"/>
              <a:pathLst>
                <a:path w="3458576" h="2015456">
                  <a:moveTo>
                    <a:pt x="0" y="0"/>
                  </a:moveTo>
                  <a:lnTo>
                    <a:pt x="3458575" y="0"/>
                  </a:lnTo>
                  <a:lnTo>
                    <a:pt x="3458575" y="2015456"/>
                  </a:lnTo>
                  <a:lnTo>
                    <a:pt x="0" y="2015456"/>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等线" panose="02010600030101010101" pitchFamily="2" charset="-122"/>
                <a:cs typeface="Arial" panose="020B0604020202020204"/>
              </a:endParaRPr>
            </a:p>
          </p:txBody>
        </p:sp>
        <p:pic>
          <p:nvPicPr>
            <p:cNvPr id="13" name="PA-图片 12"/>
            <p:cNvPicPr>
              <a:picLocks noChangeAspect="1"/>
            </p:cNvPicPr>
            <p:nvPr>
              <p:custDataLst>
                <p:tags r:id="rId13"/>
              </p:custDataLst>
            </p:nvPr>
          </p:nvPicPr>
          <p:blipFill>
            <a:blip r:embed="rId10">
              <a:extLst>
                <a:ext uri="{28A0092B-C50C-407E-A947-70E740481C1C}">
                  <a14:useLocalDpi xmlns:a14="http://schemas.microsoft.com/office/drawing/2010/main" val="0"/>
                </a:ext>
              </a:extLst>
            </a:blip>
            <a:srcRect r="4892" b="30945"/>
            <a:stretch>
              <a:fillRect/>
            </a:stretch>
          </p:blipFill>
          <p:spPr>
            <a:xfrm flipH="1">
              <a:off x="2148741" y="2006223"/>
              <a:ext cx="1883775" cy="1367756"/>
            </a:xfrm>
            <a:prstGeom prst="rect">
              <a:avLst/>
            </a:prstGeom>
            <a:effectLst>
              <a:innerShdw blurRad="63500" dist="50800" dir="18900000">
                <a:prstClr val="black">
                  <a:alpha val="50000"/>
                </a:prstClr>
              </a:innerShdw>
            </a:effectLst>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0" presetClass="entr" presetSubtype="0" fill="hold" grpId="0" nodeType="afterEffect">
                                  <p:iterate type="lt">
                                    <p:tmPct val="10000"/>
                                  </p:iterate>
                                  <p:childTnLst>
                                    <p:set>
                                      <p:cBhvr>
                                        <p:cTn id="11" dur="750" fill="hold">
                                          <p:stCondLst>
                                            <p:cond delay="0"/>
                                          </p:stCondLst>
                                        </p:cTn>
                                        <p:tgtEl>
                                          <p:spTgt spid="6"/>
                                        </p:tgtEl>
                                        <p:attrNameLst>
                                          <p:attrName>style.visibility</p:attrName>
                                        </p:attrNameLst>
                                      </p:cBhvr>
                                      <p:to>
                                        <p:strVal val="visible"/>
                                      </p:to>
                                    </p:set>
                                    <p:anim to="" calcmode="lin" valueType="num">
                                      <p:cBhvr>
                                        <p:cTn id="12" dur="750" fill="hold">
                                          <p:stCondLst>
                                            <p:cond delay="0"/>
                                          </p:stCondLst>
                                        </p:cTn>
                                        <p:tgtEl>
                                          <p:spTgt spid="6"/>
                                        </p:tgtEl>
                                        <p:attrNameLst>
                                          <p:attrName>ppt_h</p:attrName>
                                        </p:attrNameLst>
                                      </p:cBhvr>
                                      <p:tavLst>
                                        <p:tav tm="0" fmla="#ppt_h-#ppt_h*((1.5-1.5*$)^3-(1.5-1.5*$)^2)">
                                          <p:val>
                                            <p:fltVal val="0"/>
                                          </p:val>
                                        </p:tav>
                                        <p:tav tm="100000">
                                          <p:val>
                                            <p:fltVal val="1"/>
                                          </p:val>
                                        </p:tav>
                                      </p:tavLst>
                                    </p:anim>
                                    <p:anim to="" calcmode="lin" valueType="num">
                                      <p:cBhvr>
                                        <p:cTn id="13" dur="750" fill="hold">
                                          <p:stCondLst>
                                            <p:cond delay="0"/>
                                          </p:stCondLst>
                                        </p:cTn>
                                        <p:tgtEl>
                                          <p:spTgt spid="6"/>
                                        </p:tgtEl>
                                        <p:attrNameLst>
                                          <p:attrName>ppt_w</p:attrName>
                                        </p:attrNameLst>
                                      </p:cBhvr>
                                      <p:tavLst>
                                        <p:tav tm="0" fmla="#ppt_w-#ppt_w*((1.5-1.5*$)^3-(1.5-1.5*$)^2)">
                                          <p:val>
                                            <p:fltVal val="0"/>
                                          </p:val>
                                        </p:tav>
                                        <p:tav tm="100000">
                                          <p:val>
                                            <p:fltVal val="1"/>
                                          </p:val>
                                        </p:tav>
                                      </p:tavLst>
                                    </p:anim>
                                    <p:anim to="" calcmode="lin" valueType="num">
                                      <p:cBhvr>
                                        <p:cTn id="14" dur="750" fill="hold">
                                          <p:stCondLst>
                                            <p:cond delay="0"/>
                                          </p:stCondLst>
                                        </p:cTn>
                                        <p:tgtEl>
                                          <p:spTgt spid="6"/>
                                        </p:tgtEl>
                                        <p:attrNameLst>
                                          <p:attrName>ppt_x</p:attrName>
                                        </p:attrNameLst>
                                      </p:cBhvr>
                                      <p:tavLst>
                                        <p:tav tm="0" fmla="#ppt_x-(#ppt_x-0.5)*((1.5-1.5*$)^3-(1.5-1.5*$)^2)">
                                          <p:val>
                                            <p:fltVal val="0"/>
                                          </p:val>
                                        </p:tav>
                                        <p:tav tm="100000">
                                          <p:val>
                                            <p:fltVal val="1"/>
                                          </p:val>
                                        </p:tav>
                                      </p:tavLst>
                                    </p:anim>
                                    <p:anim to="" calcmode="lin" valueType="num">
                                      <p:cBhvr>
                                        <p:cTn id="15" dur="750" fill="hold">
                                          <p:stCondLst>
                                            <p:cond delay="0"/>
                                          </p:stCondLst>
                                        </p:cTn>
                                        <p:tgtEl>
                                          <p:spTgt spid="6"/>
                                        </p:tgtEl>
                                        <p:attrNameLst>
                                          <p:attrName>ppt_y</p:attrName>
                                        </p:attrNameLst>
                                      </p:cBhvr>
                                      <p:tavLst>
                                        <p:tav tm="0" fmla="#ppt_y-(#ppt_y-0.5)*((1.5-1.5*$)^3-(1.5-1.5*$)^2)">
                                          <p:val>
                                            <p:fltVal val="0"/>
                                          </p:val>
                                        </p:tav>
                                        <p:tav tm="100000">
                                          <p:val>
                                            <p:fltVal val="1"/>
                                          </p:val>
                                        </p:tav>
                                      </p:tavLst>
                                    </p:anim>
                                  </p:childTnLst>
                                </p:cTn>
                              </p:par>
                            </p:childTnLst>
                          </p:cTn>
                        </p:par>
                        <p:par>
                          <p:cTn id="16" fill="hold">
                            <p:stCondLst>
                              <p:cond delay="1274"/>
                            </p:stCondLst>
                            <p:childTnLst>
                              <p:par>
                                <p:cTn id="17" presetID="2" presetClass="entr" presetSubtype="8" fill="hold" grpId="0" nodeType="afterEffec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1+#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par>
                                <p:cTn id="41" presetID="16" presetClass="entr" presetSubtype="21" fill="hold" grpId="0" nodeType="withEffec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par>
                          <p:cTn id="44" fill="hold">
                            <p:stCondLst>
                              <p:cond delay="1774"/>
                            </p:stCondLst>
                            <p:childTnLst>
                              <p:par>
                                <p:cTn id="45" presetID="53" presetClass="entr" presetSubtype="16" fill="hold" nodeType="afterEffect">
                                  <p:childTnLst>
                                    <p:set>
                                      <p:cBhvr>
                                        <p:cTn id="46" dur="1" fill="hold">
                                          <p:stCondLst>
                                            <p:cond delay="0"/>
                                          </p:stCondLst>
                                        </p:cTn>
                                        <p:tgtEl>
                                          <p:spTgt spid="28"/>
                                        </p:tgtEl>
                                        <p:attrNameLst>
                                          <p:attrName>style.visibility</p:attrName>
                                        </p:attrNameLst>
                                      </p:cBhvr>
                                      <p:to>
                                        <p:strVal val="visible"/>
                                      </p:to>
                                    </p:set>
                                    <p:anim calcmode="lin" valueType="num">
                                      <p:cBhvr>
                                        <p:cTn id="47" dur="1000" fill="hold"/>
                                        <p:tgtEl>
                                          <p:spTgt spid="28"/>
                                        </p:tgtEl>
                                        <p:attrNameLst>
                                          <p:attrName>ppt_w</p:attrName>
                                        </p:attrNameLst>
                                      </p:cBhvr>
                                      <p:tavLst>
                                        <p:tav tm="0">
                                          <p:val>
                                            <p:fltVal val="0"/>
                                          </p:val>
                                        </p:tav>
                                        <p:tav tm="100000">
                                          <p:val>
                                            <p:strVal val="#ppt_w"/>
                                          </p:val>
                                        </p:tav>
                                      </p:tavLst>
                                    </p:anim>
                                    <p:anim calcmode="lin" valueType="num">
                                      <p:cBhvr>
                                        <p:cTn id="48" dur="1000" fill="hold"/>
                                        <p:tgtEl>
                                          <p:spTgt spid="28"/>
                                        </p:tgtEl>
                                        <p:attrNameLst>
                                          <p:attrName>ppt_h</p:attrName>
                                        </p:attrNameLst>
                                      </p:cBhvr>
                                      <p:tavLst>
                                        <p:tav tm="0">
                                          <p:val>
                                            <p:fltVal val="0"/>
                                          </p:val>
                                        </p:tav>
                                        <p:tav tm="100000">
                                          <p:val>
                                            <p:strVal val="#ppt_h"/>
                                          </p:val>
                                        </p:tav>
                                      </p:tavLst>
                                    </p:anim>
                                    <p:animEffect transition="in" filter="fade">
                                      <p:cBhvr>
                                        <p:cTn id="49" dur="1000"/>
                                        <p:tgtEl>
                                          <p:spTgt spid="28"/>
                                        </p:tgtEl>
                                      </p:cBhvr>
                                    </p:animEffect>
                                  </p:childTnLst>
                                </p:cTn>
                              </p:par>
                              <p:par>
                                <p:cTn id="50" presetID="53" presetClass="entr" presetSubtype="16" fill="hold" nodeType="withEffect">
                                  <p:childTnLst>
                                    <p:set>
                                      <p:cBhvr>
                                        <p:cTn id="51" dur="1" fill="hold">
                                          <p:stCondLst>
                                            <p:cond delay="0"/>
                                          </p:stCondLst>
                                        </p:cTn>
                                        <p:tgtEl>
                                          <p:spTgt spid="22"/>
                                        </p:tgtEl>
                                        <p:attrNameLst>
                                          <p:attrName>style.visibility</p:attrName>
                                        </p:attrNameLst>
                                      </p:cBhvr>
                                      <p:to>
                                        <p:strVal val="visible"/>
                                      </p:to>
                                    </p:set>
                                    <p:anim calcmode="lin" valueType="num">
                                      <p:cBhvr>
                                        <p:cTn id="52" dur="1000" fill="hold"/>
                                        <p:tgtEl>
                                          <p:spTgt spid="22"/>
                                        </p:tgtEl>
                                        <p:attrNameLst>
                                          <p:attrName>ppt_w</p:attrName>
                                        </p:attrNameLst>
                                      </p:cBhvr>
                                      <p:tavLst>
                                        <p:tav tm="0">
                                          <p:val>
                                            <p:fltVal val="0"/>
                                          </p:val>
                                        </p:tav>
                                        <p:tav tm="100000">
                                          <p:val>
                                            <p:strVal val="#ppt_w"/>
                                          </p:val>
                                        </p:tav>
                                      </p:tavLst>
                                    </p:anim>
                                    <p:anim calcmode="lin" valueType="num">
                                      <p:cBhvr>
                                        <p:cTn id="53" dur="1000" fill="hold"/>
                                        <p:tgtEl>
                                          <p:spTgt spid="22"/>
                                        </p:tgtEl>
                                        <p:attrNameLst>
                                          <p:attrName>ppt_h</p:attrName>
                                        </p:attrNameLst>
                                      </p:cBhvr>
                                      <p:tavLst>
                                        <p:tav tm="0">
                                          <p:val>
                                            <p:fltVal val="0"/>
                                          </p:val>
                                        </p:tav>
                                        <p:tav tm="100000">
                                          <p:val>
                                            <p:strVal val="#ppt_h"/>
                                          </p:val>
                                        </p:tav>
                                      </p:tavLst>
                                    </p:anim>
                                    <p:animEffect transition="in" filter="fade">
                                      <p:cBhvr>
                                        <p:cTn id="54" dur="1000"/>
                                        <p:tgtEl>
                                          <p:spTgt spid="22"/>
                                        </p:tgtEl>
                                      </p:cBhvr>
                                    </p:animEffect>
                                  </p:childTnLst>
                                </p:cTn>
                              </p:par>
                            </p:childTnLst>
                          </p:cTn>
                        </p:par>
                        <p:par>
                          <p:cTn id="55" fill="hold">
                            <p:stCondLst>
                              <p:cond delay="2774"/>
                            </p:stCondLst>
                            <p:childTnLst>
                              <p:par>
                                <p:cTn id="56" presetID="2" presetClass="entr" presetSubtype="6" fill="hold" nodeType="afterEffec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1000" fill="hold"/>
                                        <p:tgtEl>
                                          <p:spTgt spid="21"/>
                                        </p:tgtEl>
                                        <p:attrNameLst>
                                          <p:attrName>ppt_x</p:attrName>
                                        </p:attrNameLst>
                                      </p:cBhvr>
                                      <p:tavLst>
                                        <p:tav tm="0">
                                          <p:val>
                                            <p:strVal val="1+#ppt_w/2"/>
                                          </p:val>
                                        </p:tav>
                                        <p:tav tm="100000">
                                          <p:val>
                                            <p:strVal val="#ppt_x"/>
                                          </p:val>
                                        </p:tav>
                                      </p:tavLst>
                                    </p:anim>
                                    <p:anim calcmode="lin" valueType="num">
                                      <p:cBhvr additive="base">
                                        <p:cTn id="5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1" grpId="0" animBg="1"/>
      <p:bldP spid="12" grpId="0"/>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285875" y="334062"/>
            <a:ext cx="4801314"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solidFill>
                  <a:srgbClr val="C00000"/>
                </a:solidFill>
                <a:effectLst/>
                <a:uLnTx/>
                <a:uFillTx/>
                <a:latin typeface="思源黑体 CN Bold" panose="020B0800000000000000" pitchFamily="34" charset="-122"/>
                <a:ea typeface="思源黑体 CN Bold" panose="020B0800000000000000" pitchFamily="34" charset="-122"/>
                <a:cs typeface="Arial" panose="020B0604020202020204"/>
              </a:rPr>
              <a:t>一、中国大陆的统一</a:t>
            </a:r>
            <a:endParaRPr kumimoji="0" lang="zh-CN" altLang="en-US" sz="4000" b="0" i="0" u="none" strike="noStrike" kern="1200" cap="none" spc="0" normalizeH="0" baseline="0" noProof="0" dirty="0">
              <a:ln>
                <a:noFill/>
              </a:ln>
              <a:solidFill>
                <a:srgbClr val="C00000"/>
              </a:solidFill>
              <a:effectLst/>
              <a:uLnTx/>
              <a:uFillTx/>
              <a:latin typeface="思源黑体 CN Bold" panose="020B0800000000000000" pitchFamily="34" charset="-122"/>
              <a:ea typeface="思源黑体 CN Bold" panose="020B0800000000000000" pitchFamily="34" charset="-122"/>
              <a:cs typeface="Arial" panose="020B0604020202020204"/>
            </a:endParaRPr>
          </a:p>
        </p:txBody>
      </p:sp>
      <p:sp>
        <p:nvSpPr>
          <p:cNvPr id="3" name="文本框 2"/>
          <p:cNvSpPr txBox="1"/>
          <p:nvPr/>
        </p:nvSpPr>
        <p:spPr>
          <a:xfrm>
            <a:off x="1084082" y="1348033"/>
            <a:ext cx="5854046"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rPr>
              <a:t>1949.10.17 </a:t>
            </a:r>
            <a:r>
              <a:rPr kumimoji="0" lang="zh-CN" altLang="en-US"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rPr>
              <a:t>厦门解放</a:t>
            </a:r>
            <a:endParaRPr kumimoji="0" lang="en-US" altLang="zh-CN"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rPr>
              <a:t>1949.11.30 </a:t>
            </a:r>
            <a:r>
              <a:rPr kumimoji="0" lang="zh-CN" altLang="en-US"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rPr>
              <a:t>重庆解放</a:t>
            </a:r>
            <a:endParaRPr kumimoji="0" lang="en-US" altLang="zh-CN"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rPr>
              <a:t>1949.12.9  </a:t>
            </a:r>
            <a:r>
              <a:rPr kumimoji="0" lang="zh-CN" altLang="en-US"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rPr>
              <a:t>西南地区解放（除西藏）</a:t>
            </a:r>
            <a:endParaRPr kumimoji="0" lang="en-US" altLang="zh-CN"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rPr>
              <a:t>1949.12.11</a:t>
            </a:r>
            <a:r>
              <a:rPr kumimoji="0" lang="zh-CN" altLang="en-US"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rPr>
              <a:t> 广西解放</a:t>
            </a:r>
            <a:endParaRPr kumimoji="0" lang="en-US" altLang="zh-CN"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rPr>
              <a:t>1950.5.1   </a:t>
            </a:r>
            <a:r>
              <a:rPr kumimoji="0" lang="zh-CN" altLang="en-US"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rPr>
              <a:t>海南解放</a:t>
            </a:r>
            <a:endParaRPr kumimoji="0" lang="en-US" altLang="zh-CN"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rPr>
              <a:t>1950.5.16  </a:t>
            </a:r>
            <a:r>
              <a:rPr kumimoji="0" lang="zh-CN" altLang="en-US"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rPr>
              <a:t>舟山群岛解放</a:t>
            </a:r>
            <a:endParaRPr kumimoji="0" lang="en-US" altLang="zh-CN"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rPr>
              <a:t>1950.8     </a:t>
            </a:r>
            <a:r>
              <a:rPr kumimoji="0" lang="zh-CN" altLang="en-US"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rPr>
              <a:t>万山群岛解放（除港澳）</a:t>
            </a:r>
            <a:endParaRPr kumimoji="0" lang="en-US" altLang="zh-CN"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rPr>
              <a:t>1951.10.26 </a:t>
            </a:r>
            <a:r>
              <a:rPr kumimoji="0" lang="zh-CN" altLang="en-US"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rPr>
              <a:t>西藏和平解放</a:t>
            </a:r>
            <a:endParaRPr kumimoji="0" lang="en-US" altLang="zh-CN"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rPr>
              <a:t>1951-1953  </a:t>
            </a:r>
            <a:r>
              <a:rPr kumimoji="0" lang="zh-CN" altLang="en-US"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rPr>
              <a:t>大规模剿匪</a:t>
            </a:r>
            <a:endParaRPr kumimoji="0" lang="zh-CN" altLang="en-US" sz="2800" b="0" i="0" u="none" strike="noStrike" kern="1200" cap="none" spc="0" normalizeH="0" baseline="0" noProof="0" dirty="0">
              <a:ln>
                <a:noFill/>
              </a:ln>
              <a:solidFill>
                <a:srgbClr val="000000"/>
              </a:solidFill>
              <a:effectLst/>
              <a:uLnTx/>
              <a:uFillTx/>
              <a:latin typeface="宋体" panose="02010600030101010101" pitchFamily="2" charset="-122"/>
              <a:ea typeface="思源黑体 CN Bold" panose="020B0800000000000000"/>
              <a:cs typeface="Arial" panose="020B0604020202020204"/>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38128" y="1433267"/>
            <a:ext cx="5029248" cy="3421537"/>
          </a:xfrm>
          <a:prstGeom prst="rect">
            <a:avLst/>
          </a:prstGeom>
          <a:effectLst>
            <a:softEdge rad="127000"/>
          </a:effectLst>
        </p:spPr>
      </p:pic>
      <p:sp>
        <p:nvSpPr>
          <p:cNvPr id="6" name="文本框 5"/>
          <p:cNvSpPr txBox="1"/>
          <p:nvPr/>
        </p:nvSpPr>
        <p:spPr>
          <a:xfrm>
            <a:off x="8050491" y="4883058"/>
            <a:ext cx="46191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Calibri" panose="020F0502020204030204"/>
                <a:ea typeface="思源黑体 CN Bold" panose="020B0800000000000000"/>
                <a:cs typeface="Arial" panose="020B0604020202020204"/>
              </a:rPr>
              <a:t>藏族人民热烈欢迎解放军</a:t>
            </a:r>
            <a:endParaRPr kumimoji="0" lang="zh-CN" altLang="en-US" sz="1800" b="0" i="0" u="none" strike="noStrike" kern="1200" cap="none" spc="0" normalizeH="0" baseline="0" noProof="0" dirty="0">
              <a:ln>
                <a:noFill/>
              </a:ln>
              <a:solidFill>
                <a:srgbClr val="000000"/>
              </a:solidFill>
              <a:effectLst/>
              <a:uLnTx/>
              <a:uFillTx/>
              <a:latin typeface="Calibri" panose="020F0502020204030204"/>
              <a:ea typeface="思源黑体 CN Bold" panose="020B0800000000000000"/>
              <a:cs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8" name="PA-矩形 57"/>
          <p:cNvSpPr/>
          <p:nvPr>
            <p:custDataLst>
              <p:tags r:id="rId2"/>
            </p:custDataLst>
          </p:nvPr>
        </p:nvSpPr>
        <p:spPr>
          <a:xfrm>
            <a:off x="1816601" y="1487912"/>
            <a:ext cx="1833900" cy="923330"/>
          </a:xfrm>
          <a:prstGeom prst="rect">
            <a:avLst/>
          </a:prstGeom>
        </p:spPr>
        <p:txBody>
          <a:bodyPr wrap="square">
            <a:spAutoFit/>
          </a:bodyPr>
          <a:lstStyle/>
          <a:p>
            <a:pPr algn="ctr"/>
            <a:r>
              <a:rPr lang="zh-CN" altLang="en-US" sz="5400" spc="300">
                <a:latin typeface="思源黑体 CN Bold" panose="020B0800000000000000" pitchFamily="34" charset="-122"/>
                <a:ea typeface="思源黑体 CN Bold" panose="020B0800000000000000" pitchFamily="34" charset="-122"/>
              </a:rPr>
              <a:t>目录</a:t>
            </a:r>
            <a:endParaRPr lang="zh-CN" altLang="en-US" sz="5400" spc="300">
              <a:latin typeface="思源黑体 CN Bold" panose="020B0800000000000000" pitchFamily="34" charset="-122"/>
              <a:ea typeface="思源黑体 CN Bold" panose="020B0800000000000000" pitchFamily="34" charset="-122"/>
            </a:endParaRPr>
          </a:p>
        </p:txBody>
      </p:sp>
      <p:sp>
        <p:nvSpPr>
          <p:cNvPr id="7" name="PA-矩形 6"/>
          <p:cNvSpPr/>
          <p:nvPr>
            <p:custDataLst>
              <p:tags r:id="rId3"/>
            </p:custDataLst>
          </p:nvPr>
        </p:nvSpPr>
        <p:spPr>
          <a:xfrm>
            <a:off x="4817615" y="1722656"/>
            <a:ext cx="3057247" cy="523220"/>
          </a:xfrm>
          <a:prstGeom prst="rect">
            <a:avLst/>
          </a:prstGeom>
        </p:spPr>
        <p:txBody>
          <a:bodyPr wrap="none">
            <a:spAutoFit/>
          </a:bodyPr>
          <a:lstStyle/>
          <a:p>
            <a:r>
              <a:rPr lang="zh-CN" altLang="en-US" sz="2800"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中共党史基本内涵</a:t>
            </a:r>
            <a:endParaRPr lang="zh-CN" altLang="en-US" sz="2800" dirty="0">
              <a:latin typeface="思源黑体 CN Medium" panose="020B0600000000000000" pitchFamily="34" charset="-122"/>
              <a:ea typeface="思源黑体 CN Medium" panose="020B0600000000000000" pitchFamily="34" charset="-122"/>
            </a:endParaRPr>
          </a:p>
        </p:txBody>
      </p:sp>
      <p:sp>
        <p:nvSpPr>
          <p:cNvPr id="60" name="PA-矩形 59"/>
          <p:cNvSpPr/>
          <p:nvPr>
            <p:custDataLst>
              <p:tags r:id="rId4"/>
            </p:custDataLst>
          </p:nvPr>
        </p:nvSpPr>
        <p:spPr>
          <a:xfrm>
            <a:off x="4817615" y="2367786"/>
            <a:ext cx="3057247" cy="523220"/>
          </a:xfrm>
          <a:prstGeom prst="rect">
            <a:avLst/>
          </a:prstGeom>
        </p:spPr>
        <p:txBody>
          <a:bodyPr wrap="none">
            <a:spAutoFit/>
          </a:bodyPr>
          <a:lstStyle/>
          <a:p>
            <a:r>
              <a:rPr lang="zh-CN" altLang="en-US" sz="2800"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中共党史学习方法</a:t>
            </a:r>
            <a:endParaRPr lang="zh-CN" altLang="en-US" sz="2800" dirty="0">
              <a:latin typeface="思源黑体 CN Medium" panose="020B0600000000000000" pitchFamily="34" charset="-122"/>
              <a:ea typeface="思源黑体 CN Medium" panose="020B0600000000000000" pitchFamily="34" charset="-122"/>
            </a:endParaRPr>
          </a:p>
        </p:txBody>
      </p:sp>
      <p:sp>
        <p:nvSpPr>
          <p:cNvPr id="63" name="PA-矩形 62"/>
          <p:cNvSpPr/>
          <p:nvPr>
            <p:custDataLst>
              <p:tags r:id="rId5"/>
            </p:custDataLst>
          </p:nvPr>
        </p:nvSpPr>
        <p:spPr>
          <a:xfrm>
            <a:off x="4817615" y="3012916"/>
            <a:ext cx="3416320" cy="523220"/>
          </a:xfrm>
          <a:prstGeom prst="rect">
            <a:avLst/>
          </a:prstGeom>
        </p:spPr>
        <p:txBody>
          <a:bodyPr wrap="none">
            <a:spAutoFit/>
          </a:bodyPr>
          <a:lstStyle/>
          <a:p>
            <a:r>
              <a:rPr lang="zh-CN" altLang="en-US" sz="2800" dirty="0">
                <a:latin typeface="思源黑体 CN Medium" panose="020B0600000000000000" pitchFamily="34" charset="-122"/>
                <a:ea typeface="思源黑体 CN Medium" panose="020B0600000000000000" pitchFamily="34" charset="-122"/>
              </a:rPr>
              <a:t>不同历史时期的党史</a:t>
            </a:r>
            <a:endParaRPr lang="zh-CN" altLang="en-US" sz="2800" dirty="0">
              <a:latin typeface="思源黑体 CN Medium" panose="020B0600000000000000" pitchFamily="34" charset="-122"/>
              <a:ea typeface="思源黑体 CN Medium" panose="020B0600000000000000" pitchFamily="34" charset="-122"/>
            </a:endParaRPr>
          </a:p>
        </p:txBody>
      </p:sp>
      <p:sp>
        <p:nvSpPr>
          <p:cNvPr id="64" name="PA-矩形 63"/>
          <p:cNvSpPr/>
          <p:nvPr>
            <p:custDataLst>
              <p:tags r:id="rId6"/>
            </p:custDataLst>
          </p:nvPr>
        </p:nvSpPr>
        <p:spPr>
          <a:xfrm>
            <a:off x="4817615" y="3658046"/>
            <a:ext cx="184731" cy="523220"/>
          </a:xfrm>
          <a:prstGeom prst="rect">
            <a:avLst/>
          </a:prstGeom>
        </p:spPr>
        <p:txBody>
          <a:bodyPr wrap="none">
            <a:spAutoFit/>
          </a:bodyPr>
          <a:lstStyle/>
          <a:p>
            <a:endParaRPr lang="zh-CN" altLang="en-US" sz="2800" dirty="0">
              <a:latin typeface="思源黑体 CN Medium" panose="020B0600000000000000" pitchFamily="34" charset="-122"/>
              <a:ea typeface="思源黑体 CN Medium" panose="020B0600000000000000" pitchFamily="34" charset="-122"/>
            </a:endParaRPr>
          </a:p>
        </p:txBody>
      </p:sp>
      <p:sp>
        <p:nvSpPr>
          <p:cNvPr id="65" name="PA-矩形 64"/>
          <p:cNvSpPr/>
          <p:nvPr>
            <p:custDataLst>
              <p:tags r:id="rId7"/>
            </p:custDataLst>
          </p:nvPr>
        </p:nvSpPr>
        <p:spPr>
          <a:xfrm>
            <a:off x="4817615" y="4303178"/>
            <a:ext cx="3057247" cy="523220"/>
          </a:xfrm>
          <a:prstGeom prst="rect">
            <a:avLst/>
          </a:prstGeom>
        </p:spPr>
        <p:txBody>
          <a:bodyPr wrap="none">
            <a:spAutoFit/>
          </a:bodyPr>
          <a:lstStyle/>
          <a:p>
            <a:r>
              <a:rPr lang="zh-CN" altLang="en-US" sz="2800" dirty="0">
                <a:solidFill>
                  <a:srgbClr val="2F2F2F"/>
                </a:solidFill>
                <a:latin typeface="思源黑体 CN Medium" panose="020B0600000000000000" pitchFamily="34" charset="-122"/>
                <a:ea typeface="思源黑体 CN Medium" panose="020B0600000000000000" pitchFamily="34" charset="-122"/>
                <a:cs typeface="仿宋" panose="02010609060101010101" pitchFamily="49" charset="-122"/>
              </a:rPr>
              <a:t>中共党史现实意义</a:t>
            </a:r>
            <a:endParaRPr lang="zh-CN" altLang="en-US" sz="2800" dirty="0">
              <a:latin typeface="思源黑体 CN Medium" panose="020B0600000000000000" pitchFamily="34" charset="-122"/>
              <a:ea typeface="思源黑体 CN Medium" panose="020B0600000000000000" pitchFamily="34" charset="-122"/>
            </a:endParaRPr>
          </a:p>
        </p:txBody>
      </p:sp>
      <p:pic>
        <p:nvPicPr>
          <p:cNvPr id="66" name="图片 6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187" y="229209"/>
            <a:ext cx="1718201" cy="1580984"/>
          </a:xfrm>
          <a:prstGeom prst="rect">
            <a:avLst/>
          </a:prstGeom>
        </p:spPr>
      </p:pic>
      <p:pic>
        <p:nvPicPr>
          <p:cNvPr id="68" name="图片 6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321138" y="0"/>
            <a:ext cx="3870861" cy="1487912"/>
          </a:xfrm>
          <a:prstGeom prst="rect">
            <a:avLst/>
          </a:prstGeom>
        </p:spPr>
      </p:pic>
      <p:pic>
        <p:nvPicPr>
          <p:cNvPr id="69" name="图片 6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19758" y="4864166"/>
            <a:ext cx="2264342" cy="2264338"/>
          </a:xfrm>
          <a:prstGeom prst="rect">
            <a:avLst/>
          </a:prstGeom>
        </p:spPr>
      </p:pic>
      <p:sp>
        <p:nvSpPr>
          <p:cNvPr id="3" name="文本框 2"/>
          <p:cNvSpPr txBox="1"/>
          <p:nvPr/>
        </p:nvSpPr>
        <p:spPr>
          <a:xfrm>
            <a:off x="4091203" y="1660499"/>
            <a:ext cx="726412" cy="646331"/>
          </a:xfrm>
          <a:prstGeom prst="rect">
            <a:avLst/>
          </a:prstGeom>
          <a:noFill/>
        </p:spPr>
        <p:txBody>
          <a:bodyPr wrap="square" rtlCol="0">
            <a:spAutoFit/>
          </a:bodyPr>
          <a:lstStyle/>
          <a:p>
            <a:pPr algn="ctr"/>
            <a:r>
              <a:rPr lang="en-US" altLang="zh-CN" sz="3600">
                <a:solidFill>
                  <a:schemeClr val="accent1"/>
                </a:solidFill>
                <a:latin typeface="Agency FB" panose="020B0503020202020204" pitchFamily="34" charset="0"/>
              </a:rPr>
              <a:t>01</a:t>
            </a:r>
            <a:endParaRPr lang="zh-CN" altLang="en-US" sz="3600">
              <a:solidFill>
                <a:schemeClr val="accent1"/>
              </a:solidFill>
              <a:latin typeface="Agency FB" panose="020B0503020202020204" pitchFamily="34" charset="0"/>
            </a:endParaRPr>
          </a:p>
        </p:txBody>
      </p:sp>
      <p:sp>
        <p:nvSpPr>
          <p:cNvPr id="15" name="文本框 14"/>
          <p:cNvSpPr txBox="1"/>
          <p:nvPr/>
        </p:nvSpPr>
        <p:spPr>
          <a:xfrm>
            <a:off x="4091203" y="2292180"/>
            <a:ext cx="726412" cy="646331"/>
          </a:xfrm>
          <a:prstGeom prst="rect">
            <a:avLst/>
          </a:prstGeom>
          <a:noFill/>
        </p:spPr>
        <p:txBody>
          <a:bodyPr wrap="square" rtlCol="0">
            <a:spAutoFit/>
          </a:bodyPr>
          <a:lstStyle/>
          <a:p>
            <a:pPr algn="ctr"/>
            <a:r>
              <a:rPr lang="en-US" altLang="zh-CN" sz="3600">
                <a:solidFill>
                  <a:schemeClr val="accent1"/>
                </a:solidFill>
                <a:latin typeface="Agency FB" panose="020B0503020202020204" pitchFamily="34" charset="0"/>
              </a:rPr>
              <a:t>02</a:t>
            </a:r>
            <a:endParaRPr lang="zh-CN" altLang="en-US" sz="3600">
              <a:solidFill>
                <a:schemeClr val="accent1"/>
              </a:solidFill>
              <a:latin typeface="Agency FB" panose="020B0503020202020204" pitchFamily="34" charset="0"/>
            </a:endParaRPr>
          </a:p>
        </p:txBody>
      </p:sp>
      <p:sp>
        <p:nvSpPr>
          <p:cNvPr id="16" name="文本框 15"/>
          <p:cNvSpPr txBox="1"/>
          <p:nvPr/>
        </p:nvSpPr>
        <p:spPr>
          <a:xfrm>
            <a:off x="4091203" y="2938511"/>
            <a:ext cx="726412" cy="646331"/>
          </a:xfrm>
          <a:prstGeom prst="rect">
            <a:avLst/>
          </a:prstGeom>
          <a:noFill/>
        </p:spPr>
        <p:txBody>
          <a:bodyPr wrap="square" rtlCol="0">
            <a:spAutoFit/>
          </a:bodyPr>
          <a:lstStyle/>
          <a:p>
            <a:pPr algn="ctr"/>
            <a:r>
              <a:rPr lang="en-US" altLang="zh-CN" sz="3600">
                <a:solidFill>
                  <a:schemeClr val="accent1"/>
                </a:solidFill>
                <a:latin typeface="Agency FB" panose="020B0503020202020204" pitchFamily="34" charset="0"/>
              </a:rPr>
              <a:t>03</a:t>
            </a:r>
            <a:endParaRPr lang="zh-CN" altLang="en-US" sz="3600">
              <a:solidFill>
                <a:schemeClr val="accent1"/>
              </a:solidFill>
              <a:latin typeface="Agency FB" panose="020B0503020202020204" pitchFamily="34" charset="0"/>
            </a:endParaRPr>
          </a:p>
        </p:txBody>
      </p:sp>
      <p:sp>
        <p:nvSpPr>
          <p:cNvPr id="17" name="文本框 16"/>
          <p:cNvSpPr txBox="1"/>
          <p:nvPr/>
        </p:nvSpPr>
        <p:spPr>
          <a:xfrm>
            <a:off x="4091203" y="3576692"/>
            <a:ext cx="726412" cy="646331"/>
          </a:xfrm>
          <a:prstGeom prst="rect">
            <a:avLst/>
          </a:prstGeom>
          <a:noFill/>
        </p:spPr>
        <p:txBody>
          <a:bodyPr wrap="square" rtlCol="0">
            <a:spAutoFit/>
          </a:bodyPr>
          <a:lstStyle/>
          <a:p>
            <a:pPr algn="ctr"/>
            <a:r>
              <a:rPr lang="en-US" altLang="zh-CN" sz="3600">
                <a:solidFill>
                  <a:schemeClr val="accent1"/>
                </a:solidFill>
                <a:latin typeface="Agency FB" panose="020B0503020202020204" pitchFamily="34" charset="0"/>
              </a:rPr>
              <a:t>04</a:t>
            </a:r>
            <a:endParaRPr lang="zh-CN" altLang="en-US" sz="3600">
              <a:solidFill>
                <a:schemeClr val="accent1"/>
              </a:solidFill>
              <a:latin typeface="Agency FB" panose="020B0503020202020204" pitchFamily="34" charset="0"/>
            </a:endParaRPr>
          </a:p>
        </p:txBody>
      </p:sp>
      <p:sp>
        <p:nvSpPr>
          <p:cNvPr id="18" name="文本框 17"/>
          <p:cNvSpPr txBox="1"/>
          <p:nvPr/>
        </p:nvSpPr>
        <p:spPr>
          <a:xfrm>
            <a:off x="4091203" y="4235332"/>
            <a:ext cx="726412" cy="646331"/>
          </a:xfrm>
          <a:prstGeom prst="rect">
            <a:avLst/>
          </a:prstGeom>
          <a:noFill/>
        </p:spPr>
        <p:txBody>
          <a:bodyPr wrap="square" rtlCol="0">
            <a:spAutoFit/>
          </a:bodyPr>
          <a:lstStyle/>
          <a:p>
            <a:pPr algn="ctr"/>
            <a:r>
              <a:rPr lang="en-US" altLang="zh-CN" sz="3600">
                <a:solidFill>
                  <a:schemeClr val="accent1"/>
                </a:solidFill>
                <a:latin typeface="Agency FB" panose="020B0503020202020204" pitchFamily="34" charset="0"/>
              </a:rPr>
              <a:t>05</a:t>
            </a:r>
            <a:endParaRPr lang="zh-CN" altLang="en-US" sz="3600">
              <a:solidFill>
                <a:schemeClr val="accent1"/>
              </a:solidFill>
              <a:latin typeface="Agency FB" panose="020B0503020202020204" pitchFamily="34" charset="0"/>
            </a:endParaRPr>
          </a:p>
        </p:txBody>
      </p:sp>
      <p:cxnSp>
        <p:nvCxnSpPr>
          <p:cNvPr id="5" name="直接连接符 4"/>
          <p:cNvCxnSpPr/>
          <p:nvPr/>
        </p:nvCxnSpPr>
        <p:spPr>
          <a:xfrm>
            <a:off x="4091203" y="2251624"/>
            <a:ext cx="7189571"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4091203" y="2904760"/>
            <a:ext cx="7189571"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091203" y="3557896"/>
            <a:ext cx="7189571"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4091203" y="4211032"/>
            <a:ext cx="7189571"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4091203" y="4864166"/>
            <a:ext cx="7189571" cy="0"/>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9" name="PA-组合 8"/>
          <p:cNvGrpSpPr/>
          <p:nvPr>
            <p:custDataLst>
              <p:tags r:id="rId11"/>
            </p:custDataLst>
          </p:nvPr>
        </p:nvGrpSpPr>
        <p:grpSpPr>
          <a:xfrm>
            <a:off x="874713" y="1727364"/>
            <a:ext cx="3382376" cy="2015457"/>
            <a:chOff x="874713" y="1727364"/>
            <a:chExt cx="3382376" cy="2015457"/>
          </a:xfrm>
        </p:grpSpPr>
        <p:sp>
          <p:nvSpPr>
            <p:cNvPr id="8" name="PA-任意多边形 7"/>
            <p:cNvSpPr/>
            <p:nvPr>
              <p:custDataLst>
                <p:tags r:id="rId12"/>
              </p:custDataLst>
            </p:nvPr>
          </p:nvSpPr>
          <p:spPr>
            <a:xfrm>
              <a:off x="874713" y="1727364"/>
              <a:ext cx="3382376" cy="2015457"/>
            </a:xfrm>
            <a:custGeom>
              <a:avLst/>
              <a:gdLst/>
              <a:ahLst/>
              <a:cxnLst/>
              <a:rect l="0" t="0" r="0" b="0"/>
              <a:pathLst>
                <a:path w="3382376" h="2015456">
                  <a:moveTo>
                    <a:pt x="0" y="0"/>
                  </a:moveTo>
                  <a:lnTo>
                    <a:pt x="3382375" y="0"/>
                  </a:lnTo>
                  <a:lnTo>
                    <a:pt x="3382375" y="2015456"/>
                  </a:lnTo>
                  <a:lnTo>
                    <a:pt x="0" y="2015456"/>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9" name="PA-图片 58"/>
            <p:cNvPicPr>
              <a:picLocks noChangeAspect="1"/>
            </p:cNvPicPr>
            <p:nvPr>
              <p:custDataLst>
                <p:tags r:id="rId13"/>
              </p:custDataLst>
            </p:nvPr>
          </p:nvPicPr>
          <p:blipFill>
            <a:blip r:embed="rId14">
              <a:extLst>
                <a:ext uri="{28A0092B-C50C-407E-A947-70E740481C1C}">
                  <a14:useLocalDpi xmlns:a14="http://schemas.microsoft.com/office/drawing/2010/main" val="0"/>
                </a:ext>
              </a:extLst>
            </a:blip>
            <a:srcRect r="4892" b="30945"/>
            <a:stretch>
              <a:fillRect/>
            </a:stretch>
          </p:blipFill>
          <p:spPr>
            <a:xfrm flipH="1">
              <a:off x="874713" y="1727364"/>
              <a:ext cx="1883775" cy="1367756"/>
            </a:xfrm>
            <a:prstGeom prst="rect">
              <a:avLst/>
            </a:prstGeom>
            <a:effectLst>
              <a:innerShdw blurRad="63500" dist="50800" dir="18900000">
                <a:prstClr val="black">
                  <a:alpha val="50000"/>
                </a:prstClr>
              </a:innerShdw>
            </a:effectLst>
          </p:spPr>
        </p:pic>
      </p:grpSp>
      <p:sp>
        <p:nvSpPr>
          <p:cNvPr id="26" name="文本框 25"/>
          <p:cNvSpPr txBox="1"/>
          <p:nvPr/>
        </p:nvSpPr>
        <p:spPr>
          <a:xfrm>
            <a:off x="4817615" y="3644919"/>
            <a:ext cx="6291262"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cs typeface="Arial" panose="020B0604020202020204"/>
              </a:rPr>
              <a:t>中共党史总结</a:t>
            </a:r>
            <a:endParaRPr kumimoji="0" lang="zh-CN" altLang="en-US" sz="2800" b="0" i="0" u="none" strike="noStrike" kern="1200" cap="none" spc="0" normalizeH="0" baseline="0" noProof="0" dirty="0">
              <a:ln>
                <a:noFill/>
              </a:ln>
              <a:solidFill>
                <a:srgbClr val="000000"/>
              </a:solidFill>
              <a:effectLst/>
              <a:uLnTx/>
              <a:uFillTx/>
              <a:latin typeface="思源黑体 CN Medium" panose="020B0600000000000000" pitchFamily="34" charset="-122"/>
              <a:ea typeface="思源黑体 CN Medium" panose="020B0600000000000000" pitchFamily="34" charset="-122"/>
              <a:cs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872714" y="1263310"/>
            <a:ext cx="8333681" cy="453712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 name="矩形 1"/>
          <p:cNvSpPr/>
          <p:nvPr/>
        </p:nvSpPr>
        <p:spPr>
          <a:xfrm>
            <a:off x="1285875" y="334062"/>
            <a:ext cx="2236510" cy="707886"/>
          </a:xfrm>
          <a:prstGeom prst="rect">
            <a:avLst/>
          </a:prstGeom>
        </p:spPr>
        <p:txBody>
          <a:bodyPr wrap="none">
            <a:spAutoFit/>
          </a:bodyPr>
          <a:lstStyle/>
          <a:p>
            <a:r>
              <a:rPr lang="zh-CN" altLang="en-US" sz="4000" dirty="0">
                <a:solidFill>
                  <a:srgbClr val="C00000"/>
                </a:solidFill>
                <a:latin typeface="思源黑体 CN Bold" panose="020B0800000000000000" pitchFamily="34" charset="-122"/>
                <a:ea typeface="思源黑体 CN Bold" panose="020B0800000000000000" pitchFamily="34" charset="-122"/>
              </a:rPr>
              <a:t>一五计划</a:t>
            </a:r>
            <a:endParaRPr lang="zh-CN" altLang="en-US" sz="4000" dirty="0">
              <a:solidFill>
                <a:srgbClr val="C00000"/>
              </a:solidFill>
              <a:latin typeface="思源黑体 CN Bold" panose="020B0800000000000000" pitchFamily="34" charset="-122"/>
              <a:ea typeface="思源黑体 CN Bold" panose="020B0800000000000000" pitchFamily="34" charset="-122"/>
            </a:endParaRPr>
          </a:p>
        </p:txBody>
      </p:sp>
      <p:sp>
        <p:nvSpPr>
          <p:cNvPr id="4" name="矩形 3"/>
          <p:cNvSpPr/>
          <p:nvPr/>
        </p:nvSpPr>
        <p:spPr>
          <a:xfrm>
            <a:off x="1033963" y="1472319"/>
            <a:ext cx="8011181" cy="4247317"/>
          </a:xfrm>
          <a:prstGeom prst="rect">
            <a:avLst/>
          </a:prstGeom>
        </p:spPr>
        <p:txBody>
          <a:bodyPr wrap="square">
            <a:spAutoFit/>
          </a:bodyPr>
          <a:lstStyle/>
          <a:p>
            <a:pPr algn="just">
              <a:lnSpc>
                <a:spcPct val="150000"/>
              </a:lnSpc>
            </a:pPr>
            <a:r>
              <a:rPr lang="en-US" altLang="zh-CN" dirty="0">
                <a:solidFill>
                  <a:srgbClr val="000000">
                    <a:lumMod val="85000"/>
                    <a:lumOff val="15000"/>
                  </a:srgbClr>
                </a:solidFill>
                <a:latin typeface="思源黑体 CN Medium" panose="020B0600000000000000" pitchFamily="34" charset="-122"/>
                <a:ea typeface="思源黑体 CN Medium" panose="020B0600000000000000" pitchFamily="34" charset="-122"/>
              </a:rPr>
              <a:t>1953</a:t>
            </a:r>
            <a:r>
              <a:rPr lang="zh-CN" altLang="en-US" dirty="0">
                <a:solidFill>
                  <a:srgbClr val="000000">
                    <a:lumMod val="85000"/>
                    <a:lumOff val="15000"/>
                  </a:srgbClr>
                </a:solidFill>
                <a:latin typeface="思源黑体 CN Medium" panose="020B0600000000000000" pitchFamily="34" charset="-122"/>
                <a:ea typeface="思源黑体 CN Medium" panose="020B0600000000000000" pitchFamily="34" charset="-122"/>
              </a:rPr>
              <a:t>年</a:t>
            </a:r>
            <a:r>
              <a:rPr lang="en-US" altLang="zh-CN" dirty="0">
                <a:solidFill>
                  <a:srgbClr val="000000">
                    <a:lumMod val="85000"/>
                    <a:lumOff val="15000"/>
                  </a:srgbClr>
                </a:solidFill>
                <a:latin typeface="思源黑体 CN Medium" panose="020B0600000000000000" pitchFamily="34" charset="-122"/>
                <a:ea typeface="思源黑体 CN Medium" panose="020B0600000000000000" pitchFamily="34" charset="-122"/>
              </a:rPr>
              <a:t>~1957</a:t>
            </a:r>
            <a:r>
              <a:rPr lang="zh-CN" altLang="en-US" dirty="0">
                <a:solidFill>
                  <a:srgbClr val="000000">
                    <a:lumMod val="85000"/>
                    <a:lumOff val="15000"/>
                  </a:srgbClr>
                </a:solidFill>
                <a:latin typeface="思源黑体 CN Medium" panose="020B0600000000000000" pitchFamily="34" charset="-122"/>
                <a:ea typeface="思源黑体 CN Medium" panose="020B0600000000000000" pitchFamily="34" charset="-122"/>
              </a:rPr>
              <a:t>年国家实行了第一个五年计划。第一个五年计划的制定与实施</a:t>
            </a:r>
            <a:r>
              <a:rPr lang="zh-CN" altLang="en-US" dirty="0">
                <a:solidFill>
                  <a:srgbClr val="FF0000"/>
                </a:solidFill>
                <a:latin typeface="思源黑体 CN Medium" panose="020B0600000000000000" pitchFamily="34" charset="-122"/>
                <a:ea typeface="思源黑体 CN Medium" panose="020B0600000000000000" pitchFamily="34" charset="-122"/>
              </a:rPr>
              <a:t>标志着系统建设社会主义的开始。 </a:t>
            </a:r>
            <a:endParaRPr lang="en-US" altLang="zh-CN" dirty="0">
              <a:solidFill>
                <a:srgbClr val="FF0000"/>
              </a:solidFill>
              <a:latin typeface="思源黑体 CN Medium" panose="020B0600000000000000" pitchFamily="34" charset="-122"/>
              <a:ea typeface="思源黑体 CN Medium" panose="020B0600000000000000" pitchFamily="34" charset="-122"/>
            </a:endParaRPr>
          </a:p>
          <a:p>
            <a:pPr algn="just">
              <a:lnSpc>
                <a:spcPct val="150000"/>
              </a:lnSpc>
            </a:pPr>
            <a:r>
              <a:rPr lang="zh-CN" altLang="en-US" dirty="0">
                <a:solidFill>
                  <a:srgbClr val="000000">
                    <a:lumMod val="85000"/>
                    <a:lumOff val="15000"/>
                  </a:srgbClr>
                </a:solidFill>
                <a:latin typeface="思源黑体 CN Medium" panose="020B0600000000000000" pitchFamily="34" charset="-122"/>
                <a:ea typeface="思源黑体 CN Medium" panose="020B0600000000000000" pitchFamily="34" charset="-122"/>
              </a:rPr>
              <a:t>第一个五年计划的主要任务有两点，一是集中力量进行工业化建设，二是加快推进各经济领域的社会主义改造。</a:t>
            </a:r>
            <a:endParaRPr lang="en-US" altLang="zh-CN" dirty="0">
              <a:solidFill>
                <a:srgbClr val="000000">
                  <a:lumMod val="85000"/>
                  <a:lumOff val="15000"/>
                </a:srgbClr>
              </a:solidFill>
              <a:latin typeface="思源黑体 CN Medium" panose="020B0600000000000000" pitchFamily="34" charset="-122"/>
              <a:ea typeface="思源黑体 CN Medium" panose="020B0600000000000000" pitchFamily="34" charset="-122"/>
            </a:endParaRPr>
          </a:p>
          <a:p>
            <a:pPr algn="just">
              <a:lnSpc>
                <a:spcPct val="150000"/>
              </a:lnSpc>
            </a:pPr>
            <a:r>
              <a:rPr lang="zh-CN" altLang="en-US" dirty="0">
                <a:solidFill>
                  <a:srgbClr val="000000">
                    <a:lumMod val="85000"/>
                    <a:lumOff val="15000"/>
                  </a:srgbClr>
                </a:solidFill>
                <a:latin typeface="思源黑体 CN Medium" panose="020B0600000000000000" pitchFamily="34" charset="-122"/>
                <a:ea typeface="思源黑体 CN Medium" panose="020B0600000000000000" pitchFamily="34" charset="-122"/>
              </a:rPr>
              <a:t>除了工业化与社会主义改造之外，一五计划时期计划经济体制也得到了完全确立。有明显苏联色彩的高度集中的计划经济体制不仅是工业化高速推进的需要，也是冷战时期社会主义国家的普遍特点。国家开始干预国民经济运行的方方面面，市场的作用开始被削弱。</a:t>
            </a:r>
            <a:endParaRPr lang="en-US" altLang="zh-CN" dirty="0">
              <a:solidFill>
                <a:srgbClr val="000000">
                  <a:lumMod val="85000"/>
                  <a:lumOff val="15000"/>
                </a:srgbClr>
              </a:solidFill>
              <a:latin typeface="思源黑体 CN Medium" panose="020B0600000000000000" pitchFamily="34" charset="-122"/>
              <a:ea typeface="思源黑体 CN Medium" panose="020B0600000000000000" pitchFamily="34" charset="-122"/>
            </a:endParaRPr>
          </a:p>
          <a:p>
            <a:pPr algn="just">
              <a:lnSpc>
                <a:spcPct val="150000"/>
              </a:lnSpc>
            </a:pPr>
            <a:r>
              <a:rPr lang="zh-CN" altLang="en-US" dirty="0">
                <a:solidFill>
                  <a:srgbClr val="000000">
                    <a:lumMod val="85000"/>
                    <a:lumOff val="15000"/>
                  </a:srgbClr>
                </a:solidFill>
                <a:latin typeface="思源黑体 CN Medium" panose="020B0600000000000000" pitchFamily="34" charset="-122"/>
                <a:ea typeface="思源黑体 CN Medium" panose="020B0600000000000000" pitchFamily="34" charset="-122"/>
              </a:rPr>
              <a:t>经过全国人民的艰苦奋斗，到</a:t>
            </a:r>
            <a:r>
              <a:rPr lang="en-US" altLang="zh-CN" dirty="0">
                <a:solidFill>
                  <a:srgbClr val="000000">
                    <a:lumMod val="85000"/>
                    <a:lumOff val="15000"/>
                  </a:srgbClr>
                </a:solidFill>
                <a:latin typeface="思源黑体 CN Medium" panose="020B0600000000000000" pitchFamily="34" charset="-122"/>
                <a:ea typeface="思源黑体 CN Medium" panose="020B0600000000000000" pitchFamily="34" charset="-122"/>
              </a:rPr>
              <a:t>1957</a:t>
            </a:r>
            <a:r>
              <a:rPr lang="zh-CN" altLang="en-US" dirty="0">
                <a:solidFill>
                  <a:srgbClr val="000000">
                    <a:lumMod val="85000"/>
                    <a:lumOff val="15000"/>
                  </a:srgbClr>
                </a:solidFill>
                <a:latin typeface="思源黑体 CN Medium" panose="020B0600000000000000" pitchFamily="34" charset="-122"/>
                <a:ea typeface="思源黑体 CN Medium" panose="020B0600000000000000" pitchFamily="34" charset="-122"/>
              </a:rPr>
              <a:t>年底，第一个五年计划的各项指标</a:t>
            </a:r>
            <a:r>
              <a:rPr lang="zh-CN" altLang="en-US" dirty="0">
                <a:solidFill>
                  <a:srgbClr val="FF0000"/>
                </a:solidFill>
                <a:latin typeface="思源黑体 CN Medium" panose="020B0600000000000000" pitchFamily="34" charset="-122"/>
                <a:ea typeface="思源黑体 CN Medium" panose="020B0600000000000000" pitchFamily="34" charset="-122"/>
              </a:rPr>
              <a:t>大幅度超额完成。</a:t>
            </a:r>
            <a:endParaRPr lang="zh-CN" altLang="zh-CN" dirty="0">
              <a:solidFill>
                <a:srgbClr val="FF0000"/>
              </a:solidFill>
              <a:latin typeface="思源黑体 CN Medium" panose="020B0600000000000000" pitchFamily="34" charset="-122"/>
              <a:ea typeface="思源黑体 CN Medium" panose="020B0600000000000000"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45146" y="2958617"/>
            <a:ext cx="3235325" cy="4314681"/>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rcRect l="6767"/>
          <a:stretch>
            <a:fillRect/>
          </a:stretch>
        </p:blipFill>
        <p:spPr>
          <a:xfrm>
            <a:off x="0" y="5629111"/>
            <a:ext cx="12192000" cy="12288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7" presetClass="entr" presetSubtype="0" fill="hold" grpId="0" nodeType="afterEffect">
                                  <p:iterate type="lt">
                                    <p:tmPct val="14458"/>
                                  </p:iterate>
                                  <p:childTnLst>
                                    <p:set>
                                      <p:cBhvr>
                                        <p:cTn id="10" dur="1" fill="hold">
                                          <p:stCondLst>
                                            <p:cond delay="0"/>
                                          </p:stCondLst>
                                        </p:cTn>
                                        <p:tgtEl>
                                          <p:spTgt spid="4"/>
                                        </p:tgtEl>
                                        <p:attrNameLst>
                                          <p:attrName>style.visibility</p:attrName>
                                        </p:attrNameLst>
                                      </p:cBhvr>
                                      <p:to>
                                        <p:strVal val="visible"/>
                                      </p:to>
                                    </p:set>
                                    <p:anim calcmode="discrete" valueType="clr">
                                      <p:cBhvr override="childStyle">
                                        <p:cTn id="11" dur="80"/>
                                        <p:tgtEl>
                                          <p:spTgt spid="4"/>
                                        </p:tgtEl>
                                        <p:attrNameLst>
                                          <p:attrName>style.color</p:attrName>
                                        </p:attrNameLst>
                                      </p:cBhvr>
                                      <p:tavLst>
                                        <p:tav tm="0">
                                          <p:val>
                                            <p:clrVal>
                                              <a:schemeClr val="accent2"/>
                                            </p:clrVal>
                                          </p:val>
                                        </p:tav>
                                        <p:tav tm="50000">
                                          <p:val>
                                            <p:clrVal>
                                              <a:schemeClr val="tx1"/>
                                            </p:clrVal>
                                          </p:val>
                                        </p:tav>
                                      </p:tavLst>
                                    </p:anim>
                                    <p:anim calcmode="discrete" valueType="clr">
                                      <p:cBhvr>
                                        <p:cTn id="12" dur="80"/>
                                        <p:tgtEl>
                                          <p:spTgt spid="4"/>
                                        </p:tgtEl>
                                        <p:attrNameLst>
                                          <p:attrName>fillcolor</p:attrName>
                                        </p:attrNameLst>
                                      </p:cBhvr>
                                      <p:tavLst>
                                        <p:tav tm="0">
                                          <p:val>
                                            <p:clrVal>
                                              <a:schemeClr val="accent2"/>
                                            </p:clrVal>
                                          </p:val>
                                        </p:tav>
                                        <p:tav tm="50000">
                                          <p:val>
                                            <p:clrVal>
                                              <a:schemeClr val="hlink"/>
                                            </p:clrVal>
                                          </p:val>
                                        </p:tav>
                                      </p:tavLst>
                                    </p:anim>
                                    <p:set>
                                      <p:cBhvr>
                                        <p:cTn id="13" dur="80"/>
                                        <p:tgtEl>
                                          <p:spTgt spid="4"/>
                                        </p:tgtEl>
                                        <p:attrNameLst>
                                          <p:attrName>fill.type</p:attrName>
                                        </p:attrNameLst>
                                      </p:cBhvr>
                                      <p:to>
                                        <p:strVal val="solid"/>
                                      </p:to>
                                    </p:set>
                                  </p:childTnLst>
                                </p:cTn>
                              </p:par>
                            </p:childTnLst>
                          </p:cTn>
                        </p:par>
                        <p:par>
                          <p:cTn id="14" fill="hold">
                            <p:stCondLst>
                              <p:cond delay="3552"/>
                            </p:stCondLst>
                            <p:childTnLst>
                              <p:par>
                                <p:cTn id="15" presetID="42" presetClass="entr" presetSubtype="0" fill="hold" nodeType="afterEffec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85875" y="334062"/>
            <a:ext cx="2236510"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solidFill>
                  <a:srgbClr val="C00000"/>
                </a:solidFill>
                <a:effectLst/>
                <a:uLnTx/>
                <a:uFillTx/>
                <a:latin typeface="思源黑体 CN Bold" panose="020B0800000000000000" pitchFamily="34" charset="-122"/>
                <a:ea typeface="思源黑体 CN Bold" panose="020B0800000000000000" pitchFamily="34" charset="-122"/>
                <a:cs typeface="仿宋" panose="02010609060101010101" pitchFamily="49" charset="-122"/>
              </a:rPr>
              <a:t>三大改造</a:t>
            </a:r>
            <a:endParaRPr kumimoji="0" lang="zh-CN" altLang="en-US" sz="4000" b="0" i="0" u="none" strike="noStrike" kern="1200" cap="none" spc="0" normalizeH="0" baseline="0" noProof="0" dirty="0">
              <a:ln>
                <a:noFill/>
              </a:ln>
              <a:solidFill>
                <a:srgbClr val="C00000"/>
              </a:solidFill>
              <a:effectLst/>
              <a:uLnTx/>
              <a:uFillTx/>
              <a:latin typeface="思源黑体 CN Bold" panose="020B0800000000000000" pitchFamily="34" charset="-122"/>
              <a:ea typeface="思源黑体 CN Bold" panose="020B0800000000000000" pitchFamily="34" charset="-122"/>
              <a:cs typeface="Arial" panose="020B0604020202020204"/>
            </a:endParaRPr>
          </a:p>
        </p:txBody>
      </p:sp>
      <p:sp>
        <p:nvSpPr>
          <p:cNvPr id="4" name="矩形 3"/>
          <p:cNvSpPr/>
          <p:nvPr/>
        </p:nvSpPr>
        <p:spPr>
          <a:xfrm>
            <a:off x="1366499" y="1534877"/>
            <a:ext cx="8744245" cy="1289905"/>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思源黑体 CN Medium" panose="020B0600000000000000" pitchFamily="34" charset="-122"/>
                <a:cs typeface="Arial" panose="020B0604020202020204"/>
              </a:rPr>
              <a:t>1953</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思源黑体 CN Medium" panose="020B0600000000000000" pitchFamily="34" charset="-122"/>
                <a:cs typeface="Arial" panose="020B0604020202020204"/>
              </a:rPr>
              <a:t>年，党和国家开始对农业、手工业、资本主义工商业进行大规模的社会主义改造。</a:t>
            </a:r>
            <a:endParaRPr kumimoji="0" lang="en-US" altLang="zh-CN" sz="1800" b="0" i="0" u="none" strike="noStrike" kern="120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思源黑体 CN Medium" panose="020B0600000000000000" pitchFamily="34" charset="-122"/>
              <a:cs typeface="Arial" panose="020B0604020202020204"/>
            </a:endParaRPr>
          </a:p>
          <a:p>
            <a:pPr marL="0" marR="0" lvl="0" indent="0" algn="just" defTabSz="4572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思源黑体 CN Medium" panose="020B0600000000000000" pitchFamily="34" charset="-122"/>
                <a:cs typeface="Arial" panose="020B0604020202020204"/>
              </a:rPr>
              <a:t>1956</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思源黑体 CN Medium" panose="020B0600000000000000" pitchFamily="34" charset="-122"/>
                <a:cs typeface="Arial" panose="020B0604020202020204"/>
              </a:rPr>
              <a:t>年，三大改造基本完成。农业、手工业、资本主义工商业的社会主义改造的完成实现了生产资料私有制向社会主义公有制的转变。</a:t>
            </a:r>
            <a:endParaRPr kumimoji="0" lang="zh-CN" altLang="zh-CN" sz="1800" b="0" i="0" u="none" strike="noStrike" kern="1200" cap="none" spc="0" normalizeH="0" baseline="0" noProof="0" dirty="0">
              <a:ln>
                <a:noFill/>
              </a:ln>
              <a:solidFill>
                <a:srgbClr val="000000">
                  <a:lumMod val="85000"/>
                  <a:lumOff val="15000"/>
                </a:srgbClr>
              </a:solidFill>
              <a:effectLst/>
              <a:uLnTx/>
              <a:uFillTx/>
              <a:latin typeface="思源黑体 CN Medium" panose="020B0600000000000000" pitchFamily="34" charset="-122"/>
              <a:ea typeface="思源黑体 CN Medium" panose="020B0600000000000000" pitchFamily="34" charset="-122"/>
              <a:cs typeface="Arial" panose="020B0604020202020204"/>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45146" y="2958617"/>
            <a:ext cx="3235325" cy="4314681"/>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rcRect l="6767"/>
          <a:stretch>
            <a:fillRect/>
          </a:stretch>
        </p:blipFill>
        <p:spPr>
          <a:xfrm>
            <a:off x="0" y="5629111"/>
            <a:ext cx="12192000" cy="1228889"/>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283" y="3190630"/>
            <a:ext cx="3354146" cy="2605854"/>
          </a:xfrm>
          <a:prstGeom prst="rect">
            <a:avLst/>
          </a:prstGeom>
          <a:effectLst>
            <a:softEdge rad="127000"/>
          </a:effectLst>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875" y="3190630"/>
            <a:ext cx="3280394" cy="2605854"/>
          </a:xfrm>
          <a:prstGeom prst="rect">
            <a:avLst/>
          </a:prstGeom>
          <a:effectLst>
            <a:softEdge rad="127000"/>
          </a:effectLst>
        </p:spPr>
      </p:pic>
      <p:sp>
        <p:nvSpPr>
          <p:cNvPr id="10" name="矩形 9"/>
          <p:cNvSpPr/>
          <p:nvPr/>
        </p:nvSpPr>
        <p:spPr>
          <a:xfrm>
            <a:off x="1285875" y="1401044"/>
            <a:ext cx="8905494" cy="155757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等线" panose="02010600030101010101" pitchFamily="2" charset="-122"/>
              <a:cs typeface="Arial" panose="020B0604020202020204"/>
            </a:endParaRPr>
          </a:p>
        </p:txBody>
      </p:sp>
      <p:sp>
        <p:nvSpPr>
          <p:cNvPr id="3" name="矩形 2"/>
          <p:cNvSpPr/>
          <p:nvPr/>
        </p:nvSpPr>
        <p:spPr>
          <a:xfrm>
            <a:off x="3780447" y="930873"/>
            <a:ext cx="5349541"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300" normalizeH="0" baseline="0" noProof="0" dirty="0">
                <a:ln>
                  <a:noFill/>
                </a:ln>
                <a:gradFill flip="none" rotWithShape="1">
                  <a:gsLst>
                    <a:gs pos="0">
                      <a:srgbClr val="0E080C"/>
                    </a:gs>
                    <a:gs pos="91621">
                      <a:srgbClr val="000000"/>
                    </a:gs>
                    <a:gs pos="100000">
                      <a:srgbClr val="C00000"/>
                    </a:gs>
                    <a:gs pos="51000">
                      <a:srgbClr val="FF0000"/>
                    </a:gs>
                  </a:gsLst>
                  <a:lin ang="18900000" scaled="1"/>
                </a:gradFill>
                <a:effectLst>
                  <a:outerShdw dist="38100" algn="l" rotWithShape="0">
                    <a:srgbClr val="7A0B11">
                      <a:alpha val="40000"/>
                    </a:srgbClr>
                  </a:outerShdw>
                </a:effectLst>
                <a:uLnTx/>
                <a:uFillTx/>
                <a:latin typeface="书体坊兰亭体" panose="03000509000000000000" pitchFamily="65" charset="-122"/>
                <a:ea typeface="书体坊兰亭体" panose="03000509000000000000" pitchFamily="65" charset="-122"/>
                <a:cs typeface="Arial" panose="020B0604020202020204"/>
              </a:rPr>
              <a:t>——</a:t>
            </a:r>
            <a:r>
              <a:rPr kumimoji="0" lang="zh-CN" altLang="en-US" sz="2400" b="0" i="0" u="none" strike="noStrike" kern="1200" cap="none" spc="-300" normalizeH="0" baseline="0" noProof="0" dirty="0">
                <a:ln>
                  <a:noFill/>
                </a:ln>
                <a:gradFill flip="none" rotWithShape="1">
                  <a:gsLst>
                    <a:gs pos="0">
                      <a:srgbClr val="0E080C"/>
                    </a:gs>
                    <a:gs pos="91621">
                      <a:srgbClr val="000000"/>
                    </a:gs>
                    <a:gs pos="100000">
                      <a:srgbClr val="C00000"/>
                    </a:gs>
                    <a:gs pos="51000">
                      <a:srgbClr val="FF0000"/>
                    </a:gs>
                  </a:gsLst>
                  <a:lin ang="18900000" scaled="1"/>
                </a:gradFill>
                <a:effectLst>
                  <a:outerShdw dist="38100" algn="l" rotWithShape="0">
                    <a:srgbClr val="7A0B11">
                      <a:alpha val="40000"/>
                    </a:srgbClr>
                  </a:outerShdw>
                </a:effectLst>
                <a:uLnTx/>
                <a:uFillTx/>
                <a:latin typeface="书体坊兰亭体" panose="03000509000000000000" pitchFamily="65" charset="-122"/>
                <a:ea typeface="书体坊兰亭体" panose="03000509000000000000" pitchFamily="65" charset="-122"/>
                <a:cs typeface="Arial" panose="020B0604020202020204"/>
              </a:rPr>
              <a:t>生产资料私有制转变为社会主义公有制</a:t>
            </a:r>
            <a:endParaRPr kumimoji="0" lang="zh-CN" altLang="en-US" sz="2400" b="0" i="0" u="none" strike="noStrike" kern="1200" cap="none" spc="-300" normalizeH="0" baseline="0" noProof="0" dirty="0">
              <a:ln>
                <a:noFill/>
              </a:ln>
              <a:gradFill flip="none" rotWithShape="1">
                <a:gsLst>
                  <a:gs pos="0">
                    <a:srgbClr val="0E080C"/>
                  </a:gs>
                  <a:gs pos="91621">
                    <a:srgbClr val="000000"/>
                  </a:gs>
                  <a:gs pos="100000">
                    <a:srgbClr val="C00000"/>
                  </a:gs>
                  <a:gs pos="51000">
                    <a:srgbClr val="FF0000"/>
                  </a:gs>
                </a:gsLst>
                <a:lin ang="18900000" scaled="1"/>
              </a:gradFill>
              <a:effectLst>
                <a:outerShdw dist="38100" algn="l" rotWithShape="0">
                  <a:srgbClr val="7A0B11">
                    <a:alpha val="40000"/>
                  </a:srgbClr>
                </a:outerShdw>
              </a:effectLst>
              <a:uLnTx/>
              <a:uFillTx/>
              <a:latin typeface="书体坊兰亭体" panose="03000509000000000000" pitchFamily="65" charset="-122"/>
              <a:ea typeface="书体坊兰亭体" panose="03000509000000000000" pitchFamily="65" charset="-122"/>
              <a:cs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iterate type="lt">
                                    <p:tmAbs val="100"/>
                                  </p:iterate>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grpId="0" nodeType="afterEffec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par>
                          <p:cTn id="11" fill="hold">
                            <p:stCondLst>
                              <p:cond delay="500"/>
                            </p:stCondLst>
                            <p:childTnLst>
                              <p:par>
                                <p:cTn id="12" presetID="27" presetClass="entr" presetSubtype="0" fill="hold" grpId="0" nodeType="afterEffect">
                                  <p:iterate type="lt">
                                    <p:tmPct val="14458"/>
                                  </p:iterate>
                                  <p:childTnLst>
                                    <p:set>
                                      <p:cBhvr>
                                        <p:cTn id="13" dur="1" fill="hold">
                                          <p:stCondLst>
                                            <p:cond delay="0"/>
                                          </p:stCondLst>
                                        </p:cTn>
                                        <p:tgtEl>
                                          <p:spTgt spid="4"/>
                                        </p:tgtEl>
                                        <p:attrNameLst>
                                          <p:attrName>style.visibility</p:attrName>
                                        </p:attrNameLst>
                                      </p:cBhvr>
                                      <p:to>
                                        <p:strVal val="visible"/>
                                      </p:to>
                                    </p:set>
                                    <p:anim calcmode="discrete" valueType="clr">
                                      <p:cBhvr override="childStyle">
                                        <p:cTn id="14" dur="80"/>
                                        <p:tgtEl>
                                          <p:spTgt spid="4"/>
                                        </p:tgtEl>
                                        <p:attrNameLst>
                                          <p:attrName>style.color</p:attrName>
                                        </p:attrNameLst>
                                      </p:cBhvr>
                                      <p:tavLst>
                                        <p:tav tm="0">
                                          <p:val>
                                            <p:clrVal>
                                              <a:schemeClr val="accent2"/>
                                            </p:clrVal>
                                          </p:val>
                                        </p:tav>
                                        <p:tav tm="50000">
                                          <p:val>
                                            <p:clrVal>
                                              <a:schemeClr val="tx1"/>
                                            </p:clrVal>
                                          </p:val>
                                        </p:tav>
                                      </p:tavLst>
                                    </p:anim>
                                    <p:anim calcmode="discrete" valueType="clr">
                                      <p:cBhvr>
                                        <p:cTn id="15" dur="80"/>
                                        <p:tgtEl>
                                          <p:spTgt spid="4"/>
                                        </p:tgtEl>
                                        <p:attrNameLst>
                                          <p:attrName>fillcolor</p:attrName>
                                        </p:attrNameLst>
                                      </p:cBhvr>
                                      <p:tavLst>
                                        <p:tav tm="0">
                                          <p:val>
                                            <p:clrVal>
                                              <a:schemeClr val="accent2"/>
                                            </p:clrVal>
                                          </p:val>
                                        </p:tav>
                                        <p:tav tm="50000">
                                          <p:val>
                                            <p:clrVal>
                                              <a:schemeClr val="hlink"/>
                                            </p:clrVal>
                                          </p:val>
                                        </p:tav>
                                      </p:tavLst>
                                    </p:anim>
                                    <p:set>
                                      <p:cBhvr>
                                        <p:cTn id="16" dur="80"/>
                                        <p:tgtEl>
                                          <p:spTgt spid="4"/>
                                        </p:tgtEl>
                                        <p:attrNameLst>
                                          <p:attrName>fill.type</p:attrName>
                                        </p:attrNameLst>
                                      </p:cBhvr>
                                      <p:to>
                                        <p:strVal val="solid"/>
                                      </p:to>
                                    </p:set>
                                  </p:childTnLst>
                                </p:cTn>
                              </p:par>
                            </p:childTnLst>
                          </p:cTn>
                        </p:par>
                        <p:par>
                          <p:cTn id="17" fill="hold">
                            <p:stCondLst>
                              <p:cond delay="1736"/>
                            </p:stCondLst>
                            <p:childTnLst>
                              <p:par>
                                <p:cTn id="18" presetID="42" presetClass="entr" presetSubtype="0" fill="hold" nodeType="afterEffec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872714" y="1263310"/>
            <a:ext cx="8333681" cy="451865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 name="矩形 1"/>
          <p:cNvSpPr/>
          <p:nvPr/>
        </p:nvSpPr>
        <p:spPr>
          <a:xfrm>
            <a:off x="1285875" y="334062"/>
            <a:ext cx="4801314" cy="707886"/>
          </a:xfrm>
          <a:prstGeom prst="rect">
            <a:avLst/>
          </a:prstGeom>
        </p:spPr>
        <p:txBody>
          <a:bodyPr wrap="none">
            <a:spAutoFit/>
          </a:bodyPr>
          <a:lstStyle/>
          <a:p>
            <a:r>
              <a:rPr lang="zh-CN" altLang="en-US" sz="4000" dirty="0">
                <a:solidFill>
                  <a:srgbClr val="C00000"/>
                </a:solidFill>
                <a:latin typeface="思源黑体 CN Bold" panose="020B0800000000000000" pitchFamily="34" charset="-122"/>
                <a:ea typeface="思源黑体 CN Bold" panose="020B0800000000000000" pitchFamily="34" charset="-122"/>
              </a:rPr>
              <a:t>第一次人民代表大会</a:t>
            </a:r>
            <a:endParaRPr lang="zh-CN" altLang="en-US" sz="4000" dirty="0">
              <a:solidFill>
                <a:srgbClr val="C00000"/>
              </a:solidFill>
              <a:latin typeface="思源黑体 CN Bold" panose="020B0800000000000000" pitchFamily="34" charset="-122"/>
              <a:ea typeface="思源黑体 CN Bold" panose="020B0800000000000000"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45146" y="2958617"/>
            <a:ext cx="3235325" cy="4314681"/>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rcRect l="6767"/>
          <a:stretch>
            <a:fillRect/>
          </a:stretch>
        </p:blipFill>
        <p:spPr>
          <a:xfrm>
            <a:off x="0" y="5629111"/>
            <a:ext cx="12192000" cy="1228889"/>
          </a:xfrm>
          <a:prstGeom prst="rect">
            <a:avLst/>
          </a:prstGeom>
        </p:spPr>
      </p:pic>
      <p:sp>
        <p:nvSpPr>
          <p:cNvPr id="3" name="矩形 2"/>
          <p:cNvSpPr/>
          <p:nvPr/>
        </p:nvSpPr>
        <p:spPr>
          <a:xfrm>
            <a:off x="982531" y="1481474"/>
            <a:ext cx="8164945" cy="4199868"/>
          </a:xfrm>
          <a:prstGeom prst="rect">
            <a:avLst/>
          </a:prstGeom>
        </p:spPr>
        <p:txBody>
          <a:bodyPr wrap="square">
            <a:spAutoFit/>
          </a:bodyPr>
          <a:lstStyle/>
          <a:p>
            <a:pPr>
              <a:lnSpc>
                <a:spcPct val="150000"/>
              </a:lnSpc>
            </a:pPr>
            <a:r>
              <a:rPr lang="zh-CN" altLang="en-US" dirty="0">
                <a:solidFill>
                  <a:srgbClr val="000000"/>
                </a:solidFill>
                <a:ea typeface="思源黑体 CN Bold" panose="020B0800000000000000"/>
              </a:rPr>
              <a:t>第一届全国人民代表大会第一次会议于</a:t>
            </a:r>
            <a:r>
              <a:rPr lang="en-US" altLang="zh-CN" dirty="0">
                <a:solidFill>
                  <a:srgbClr val="000000"/>
                </a:solidFill>
                <a:ea typeface="思源黑体 CN Bold" panose="020B0800000000000000"/>
              </a:rPr>
              <a:t>1954</a:t>
            </a:r>
            <a:r>
              <a:rPr lang="zh-CN" altLang="en-US" dirty="0">
                <a:solidFill>
                  <a:srgbClr val="000000"/>
                </a:solidFill>
                <a:ea typeface="思源黑体 CN Bold" panose="020B0800000000000000"/>
              </a:rPr>
              <a:t>年</a:t>
            </a:r>
            <a:r>
              <a:rPr lang="en-US" altLang="zh-CN" dirty="0">
                <a:solidFill>
                  <a:srgbClr val="000000"/>
                </a:solidFill>
                <a:ea typeface="思源黑体 CN Bold" panose="020B0800000000000000"/>
              </a:rPr>
              <a:t>9</a:t>
            </a:r>
            <a:r>
              <a:rPr lang="zh-CN" altLang="en-US" dirty="0">
                <a:solidFill>
                  <a:srgbClr val="000000"/>
                </a:solidFill>
                <a:ea typeface="思源黑体 CN Bold" panose="020B0800000000000000"/>
              </a:rPr>
              <a:t>月</a:t>
            </a:r>
            <a:r>
              <a:rPr lang="en-US" altLang="zh-CN" dirty="0">
                <a:solidFill>
                  <a:srgbClr val="000000"/>
                </a:solidFill>
                <a:ea typeface="思源黑体 CN Bold" panose="020B0800000000000000"/>
              </a:rPr>
              <a:t>15</a:t>
            </a:r>
            <a:r>
              <a:rPr lang="zh-CN" altLang="en-US" dirty="0">
                <a:solidFill>
                  <a:srgbClr val="000000"/>
                </a:solidFill>
                <a:ea typeface="思源黑体 CN Bold" panose="020B0800000000000000"/>
              </a:rPr>
              <a:t>日至</a:t>
            </a:r>
            <a:r>
              <a:rPr lang="en-US" altLang="zh-CN" dirty="0">
                <a:solidFill>
                  <a:srgbClr val="000000"/>
                </a:solidFill>
                <a:ea typeface="思源黑体 CN Bold" panose="020B0800000000000000"/>
              </a:rPr>
              <a:t>9</a:t>
            </a:r>
            <a:r>
              <a:rPr lang="zh-CN" altLang="en-US" dirty="0">
                <a:solidFill>
                  <a:srgbClr val="000000"/>
                </a:solidFill>
                <a:ea typeface="思源黑体 CN Bold" panose="020B0800000000000000"/>
              </a:rPr>
              <a:t>月</a:t>
            </a:r>
            <a:r>
              <a:rPr lang="en-US" altLang="zh-CN" dirty="0">
                <a:solidFill>
                  <a:srgbClr val="000000"/>
                </a:solidFill>
                <a:ea typeface="思源黑体 CN Bold" panose="020B0800000000000000"/>
              </a:rPr>
              <a:t>28</a:t>
            </a:r>
            <a:r>
              <a:rPr lang="zh-CN" altLang="en-US" dirty="0">
                <a:solidFill>
                  <a:srgbClr val="000000"/>
                </a:solidFill>
                <a:ea typeface="思源黑体 CN Bold" panose="020B0800000000000000"/>
              </a:rPr>
              <a:t>日在北京召开。中央人民政府主席毛泽东致开幕词。会议听取了中华人民共和国宪法起草委员会委员刘少奇</a:t>
            </a:r>
            <a:r>
              <a:rPr lang="en-US" altLang="zh-CN" dirty="0">
                <a:solidFill>
                  <a:srgbClr val="000000"/>
                </a:solidFill>
                <a:ea typeface="思源黑体 CN Bold" panose="020B0800000000000000"/>
              </a:rPr>
              <a:t>《</a:t>
            </a:r>
            <a:r>
              <a:rPr lang="zh-CN" altLang="en-US" dirty="0">
                <a:solidFill>
                  <a:srgbClr val="000000"/>
                </a:solidFill>
                <a:ea typeface="思源黑体 CN Bold" panose="020B0800000000000000"/>
              </a:rPr>
              <a:t>关于中华人民共和国宪法草案的报告</a:t>
            </a:r>
            <a:r>
              <a:rPr lang="en-US" altLang="zh-CN" dirty="0">
                <a:solidFill>
                  <a:srgbClr val="000000"/>
                </a:solidFill>
                <a:ea typeface="思源黑体 CN Bold" panose="020B0800000000000000"/>
              </a:rPr>
              <a:t>》</a:t>
            </a:r>
            <a:r>
              <a:rPr lang="zh-CN" altLang="en-US" dirty="0">
                <a:solidFill>
                  <a:srgbClr val="000000"/>
                </a:solidFill>
                <a:ea typeface="思源黑体 CN Bold" panose="020B0800000000000000"/>
              </a:rPr>
              <a:t>。中央人民政府政务院总理周恩来</a:t>
            </a:r>
            <a:r>
              <a:rPr lang="en-US" altLang="zh-CN" dirty="0">
                <a:solidFill>
                  <a:srgbClr val="000000"/>
                </a:solidFill>
                <a:ea typeface="思源黑体 CN Bold" panose="020B0800000000000000"/>
              </a:rPr>
              <a:t>《</a:t>
            </a:r>
            <a:r>
              <a:rPr lang="zh-CN" altLang="en-US" dirty="0">
                <a:solidFill>
                  <a:srgbClr val="000000"/>
                </a:solidFill>
                <a:ea typeface="思源黑体 CN Bold" panose="020B0800000000000000"/>
              </a:rPr>
              <a:t>政府工作报告</a:t>
            </a:r>
            <a:r>
              <a:rPr lang="en-US" altLang="zh-CN" dirty="0">
                <a:solidFill>
                  <a:srgbClr val="000000"/>
                </a:solidFill>
                <a:ea typeface="思源黑体 CN Bold" panose="020B0800000000000000"/>
              </a:rPr>
              <a:t>》</a:t>
            </a:r>
            <a:r>
              <a:rPr lang="zh-CN" altLang="en-US" dirty="0">
                <a:solidFill>
                  <a:srgbClr val="000000"/>
                </a:solidFill>
                <a:ea typeface="思源黑体 CN Bold" panose="020B0800000000000000"/>
              </a:rPr>
              <a:t>。</a:t>
            </a:r>
            <a:r>
              <a:rPr lang="zh-CN" altLang="en-US" dirty="0">
                <a:ea typeface="思源黑体 CN Bold" panose="020B0800000000000000"/>
              </a:rPr>
              <a:t>会议制定和颁布了中国历史上</a:t>
            </a:r>
            <a:r>
              <a:rPr lang="zh-CN" altLang="en-US" dirty="0">
                <a:solidFill>
                  <a:srgbClr val="FF0000"/>
                </a:solidFill>
                <a:ea typeface="思源黑体 CN Bold" panose="020B0800000000000000"/>
              </a:rPr>
              <a:t>第一部人民的宪法</a:t>
            </a:r>
            <a:r>
              <a:rPr lang="en-US" altLang="zh-CN" dirty="0">
                <a:ea typeface="思源黑体 CN Bold" panose="020B0800000000000000"/>
              </a:rPr>
              <a:t>——《</a:t>
            </a:r>
            <a:r>
              <a:rPr lang="zh-CN" altLang="en-US" dirty="0">
                <a:ea typeface="思源黑体 CN Bold" panose="020B0800000000000000"/>
              </a:rPr>
              <a:t>中华人民共和国宪法</a:t>
            </a:r>
            <a:r>
              <a:rPr lang="en-US" altLang="zh-CN" dirty="0">
                <a:ea typeface="思源黑体 CN Bold" panose="020B0800000000000000"/>
              </a:rPr>
              <a:t>》</a:t>
            </a:r>
            <a:r>
              <a:rPr lang="zh-CN" altLang="en-US" dirty="0">
                <a:ea typeface="思源黑体 CN Bold" panose="020B0800000000000000"/>
              </a:rPr>
              <a:t>。该宪法确立了全国人民代表大会为</a:t>
            </a:r>
            <a:r>
              <a:rPr lang="zh-CN" altLang="en-US" dirty="0">
                <a:solidFill>
                  <a:srgbClr val="FF0000"/>
                </a:solidFill>
                <a:ea typeface="思源黑体 CN Bold" panose="020B0800000000000000"/>
              </a:rPr>
              <a:t>最高国家权力机关</a:t>
            </a:r>
            <a:r>
              <a:rPr lang="zh-CN" altLang="en-US" dirty="0">
                <a:ea typeface="思源黑体 CN Bold" panose="020B0800000000000000"/>
              </a:rPr>
              <a:t>，规定</a:t>
            </a:r>
            <a:r>
              <a:rPr lang="zh-CN" altLang="en-US" dirty="0">
                <a:solidFill>
                  <a:srgbClr val="FF0000"/>
                </a:solidFill>
                <a:ea typeface="思源黑体 CN Bold" panose="020B0800000000000000"/>
              </a:rPr>
              <a:t>常设机关</a:t>
            </a:r>
            <a:r>
              <a:rPr lang="zh-CN" altLang="en-US" dirty="0">
                <a:ea typeface="思源黑体 CN Bold" panose="020B0800000000000000"/>
              </a:rPr>
              <a:t>是全国人大常委会，规定国务院是最高国家权力机关的</a:t>
            </a:r>
            <a:r>
              <a:rPr lang="zh-CN" altLang="en-US" dirty="0">
                <a:solidFill>
                  <a:srgbClr val="FF0000"/>
                </a:solidFill>
                <a:ea typeface="思源黑体 CN Bold" panose="020B0800000000000000"/>
              </a:rPr>
              <a:t>执行机关和最高行政机关</a:t>
            </a:r>
            <a:r>
              <a:rPr lang="zh-CN" altLang="en-US" dirty="0">
                <a:ea typeface="思源黑体 CN Bold" panose="020B0800000000000000"/>
              </a:rPr>
              <a:t>。</a:t>
            </a:r>
            <a:r>
              <a:rPr lang="zh-CN" altLang="en-US" dirty="0">
                <a:solidFill>
                  <a:srgbClr val="000000"/>
                </a:solidFill>
                <a:ea typeface="思源黑体 CN Bold" panose="020B0800000000000000"/>
              </a:rPr>
              <a:t>会议选举毛泽东为中华人民共和国主席、朱德为副主席，刘少奇为第一届全国人民代表大会常务委员会委员长，董必武为最高人民法院院长，张鼎丞为最高人民检察院检察长。大会根据毛泽东主席的提名，决定周恩来为国务院总理。</a:t>
            </a:r>
            <a:endParaRPr lang="zh-CN" altLang="en-US" dirty="0">
              <a:solidFill>
                <a:srgbClr val="000000"/>
              </a:solidFill>
              <a:ea typeface="思源黑体 CN Bold" panose="020B080000000000000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872715" y="1263311"/>
            <a:ext cx="8172432" cy="459254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 name="矩形 1"/>
          <p:cNvSpPr/>
          <p:nvPr/>
        </p:nvSpPr>
        <p:spPr>
          <a:xfrm>
            <a:off x="1285875" y="334062"/>
            <a:ext cx="2236510" cy="707886"/>
          </a:xfrm>
          <a:prstGeom prst="rect">
            <a:avLst/>
          </a:prstGeom>
        </p:spPr>
        <p:txBody>
          <a:bodyPr wrap="none">
            <a:spAutoFit/>
          </a:bodyPr>
          <a:lstStyle/>
          <a:p>
            <a:r>
              <a:rPr lang="zh-CN" altLang="en-US" sz="4000" dirty="0">
                <a:solidFill>
                  <a:srgbClr val="C00000"/>
                </a:solidFill>
                <a:latin typeface="思源黑体 CN Bold" panose="020B0800000000000000" pitchFamily="34" charset="-122"/>
                <a:ea typeface="思源黑体 CN Bold" panose="020B0800000000000000" pitchFamily="34" charset="-122"/>
              </a:rPr>
              <a:t>中共八大</a:t>
            </a:r>
            <a:endParaRPr lang="zh-CN" altLang="en-US" sz="4000" dirty="0">
              <a:solidFill>
                <a:srgbClr val="C00000"/>
              </a:solidFill>
              <a:latin typeface="思源黑体 CN Bold" panose="020B0800000000000000" pitchFamily="34" charset="-122"/>
              <a:ea typeface="思源黑体 CN Bold" panose="020B0800000000000000"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45146" y="2958617"/>
            <a:ext cx="3235325" cy="4314681"/>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rcRect l="6767"/>
          <a:stretch>
            <a:fillRect/>
          </a:stretch>
        </p:blipFill>
        <p:spPr>
          <a:xfrm>
            <a:off x="0" y="5629111"/>
            <a:ext cx="12192000" cy="1228889"/>
          </a:xfrm>
          <a:prstGeom prst="rect">
            <a:avLst/>
          </a:prstGeom>
        </p:spPr>
      </p:pic>
      <p:sp>
        <p:nvSpPr>
          <p:cNvPr id="4" name="矩形 3"/>
          <p:cNvSpPr/>
          <p:nvPr/>
        </p:nvSpPr>
        <p:spPr>
          <a:xfrm>
            <a:off x="1081432" y="1435924"/>
            <a:ext cx="7754997" cy="4247317"/>
          </a:xfrm>
          <a:prstGeom prst="rect">
            <a:avLst/>
          </a:prstGeom>
        </p:spPr>
        <p:txBody>
          <a:bodyPr wrap="square">
            <a:spAutoFit/>
          </a:bodyPr>
          <a:lstStyle/>
          <a:p>
            <a:pPr>
              <a:lnSpc>
                <a:spcPct val="150000"/>
              </a:lnSpc>
            </a:pPr>
            <a:r>
              <a:rPr lang="en-US" altLang="zh-CN" dirty="0">
                <a:solidFill>
                  <a:srgbClr val="000000"/>
                </a:solidFill>
                <a:ea typeface="思源黑体 CN Bold" panose="020B0800000000000000"/>
              </a:rPr>
              <a:t>1956</a:t>
            </a:r>
            <a:r>
              <a:rPr lang="zh-CN" altLang="en-US" dirty="0">
                <a:solidFill>
                  <a:srgbClr val="000000"/>
                </a:solidFill>
                <a:ea typeface="思源黑体 CN Bold" panose="020B0800000000000000"/>
              </a:rPr>
              <a:t>年</a:t>
            </a:r>
            <a:r>
              <a:rPr lang="en-US" altLang="zh-CN" dirty="0">
                <a:solidFill>
                  <a:srgbClr val="000000"/>
                </a:solidFill>
                <a:ea typeface="思源黑体 CN Bold" panose="020B0800000000000000"/>
              </a:rPr>
              <a:t>9</a:t>
            </a:r>
            <a:r>
              <a:rPr lang="zh-CN" altLang="en-US" dirty="0">
                <a:solidFill>
                  <a:srgbClr val="000000"/>
                </a:solidFill>
                <a:ea typeface="思源黑体 CN Bold" panose="020B0800000000000000"/>
              </a:rPr>
              <a:t>月</a:t>
            </a:r>
            <a:r>
              <a:rPr lang="en-US" altLang="zh-CN" dirty="0">
                <a:solidFill>
                  <a:srgbClr val="000000"/>
                </a:solidFill>
                <a:ea typeface="思源黑体 CN Bold" panose="020B0800000000000000"/>
              </a:rPr>
              <a:t>15</a:t>
            </a:r>
            <a:r>
              <a:rPr lang="zh-CN" altLang="en-US" dirty="0">
                <a:solidFill>
                  <a:srgbClr val="000000"/>
                </a:solidFill>
                <a:ea typeface="思源黑体 CN Bold" panose="020B0800000000000000"/>
              </a:rPr>
              <a:t>日至</a:t>
            </a:r>
            <a:r>
              <a:rPr lang="en-US" altLang="zh-CN" dirty="0">
                <a:solidFill>
                  <a:srgbClr val="000000"/>
                </a:solidFill>
                <a:ea typeface="思源黑体 CN Bold" panose="020B0800000000000000"/>
              </a:rPr>
              <a:t>27</a:t>
            </a:r>
            <a:r>
              <a:rPr lang="zh-CN" altLang="en-US" dirty="0">
                <a:solidFill>
                  <a:srgbClr val="000000"/>
                </a:solidFill>
                <a:ea typeface="思源黑体 CN Bold" panose="020B0800000000000000"/>
              </a:rPr>
              <a:t>日，中国共产党第八次全国代表大会在北京政协礼堂召开。大会完全肯定了党中央从“七大”以来的路线是正确的，同时正确地分析了社会主义改造基本完成以后，</a:t>
            </a:r>
            <a:r>
              <a:rPr lang="zh-CN" altLang="en-US" dirty="0">
                <a:solidFill>
                  <a:srgbClr val="FF0000"/>
                </a:solidFill>
                <a:ea typeface="思源黑体 CN Bold" panose="020B0800000000000000"/>
              </a:rPr>
              <a:t>中国阶级关系和国内主要矛盾的变化</a:t>
            </a:r>
            <a:r>
              <a:rPr lang="zh-CN" altLang="en-US" dirty="0">
                <a:solidFill>
                  <a:srgbClr val="000000"/>
                </a:solidFill>
                <a:ea typeface="思源黑体 CN Bold" panose="020B0800000000000000"/>
              </a:rPr>
              <a:t>，确定把党的工作重点转向社会主义建设。大会提出，生产资料私有制的社会主义改造基本完成以后，国内的主要矛盾不再是工人阶级和资产阶级之间的矛盾，而是人民对于建立先进的工业国的要求同落后的农业国的现实之间的矛盾，是人民对于经济文化迅速发展的需要同当前经济文化不能满足人民需要的状况之间的矛盾。这一矛盾的实质，在中国社会主义制度已经建立的情况下，也就是先进的社会主义制度同落后的社会生产之间的矛盾。解决这个矛盾的办法是发展社会生产力，实行大规模的经济建设。</a:t>
            </a:r>
            <a:endParaRPr lang="zh-CN" altLang="en-US" dirty="0">
              <a:solidFill>
                <a:srgbClr val="000000"/>
              </a:solidFill>
              <a:ea typeface="思源黑体 CN Bold" panose="020B080000000000000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872714" y="1126836"/>
            <a:ext cx="8437541" cy="450227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 name="矩形 1"/>
          <p:cNvSpPr/>
          <p:nvPr/>
        </p:nvSpPr>
        <p:spPr>
          <a:xfrm>
            <a:off x="1285875" y="334062"/>
            <a:ext cx="3262432" cy="707886"/>
          </a:xfrm>
          <a:prstGeom prst="rect">
            <a:avLst/>
          </a:prstGeom>
        </p:spPr>
        <p:txBody>
          <a:bodyPr wrap="none">
            <a:spAutoFit/>
          </a:bodyPr>
          <a:lstStyle/>
          <a:p>
            <a:r>
              <a:rPr lang="zh-CN" altLang="en-US" sz="4000" dirty="0">
                <a:solidFill>
                  <a:srgbClr val="C00000"/>
                </a:solidFill>
                <a:latin typeface="思源黑体 CN Bold" panose="020B0800000000000000" pitchFamily="34" charset="-122"/>
                <a:ea typeface="思源黑体 CN Bold" panose="020B0800000000000000" pitchFamily="34" charset="-122"/>
              </a:rPr>
              <a:t>国防科技成就</a:t>
            </a:r>
            <a:endParaRPr lang="zh-CN" altLang="en-US" sz="4000" dirty="0">
              <a:solidFill>
                <a:srgbClr val="C00000"/>
              </a:solidFill>
              <a:latin typeface="思源黑体 CN Bold" panose="020B0800000000000000" pitchFamily="34" charset="-122"/>
              <a:ea typeface="思源黑体 CN Bold" panose="020B0800000000000000"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45146" y="2958617"/>
            <a:ext cx="3235325" cy="4314681"/>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rcRect l="6767"/>
          <a:stretch>
            <a:fillRect/>
          </a:stretch>
        </p:blipFill>
        <p:spPr>
          <a:xfrm>
            <a:off x="0" y="5629111"/>
            <a:ext cx="12192000" cy="1228889"/>
          </a:xfrm>
          <a:prstGeom prst="rect">
            <a:avLst/>
          </a:prstGeom>
        </p:spPr>
      </p:pic>
      <p:sp>
        <p:nvSpPr>
          <p:cNvPr id="3" name="TextBox 2"/>
          <p:cNvSpPr txBox="1"/>
          <p:nvPr/>
        </p:nvSpPr>
        <p:spPr>
          <a:xfrm>
            <a:off x="1016000" y="1265381"/>
            <a:ext cx="8100291" cy="4247317"/>
          </a:xfrm>
          <a:prstGeom prst="rect">
            <a:avLst/>
          </a:prstGeom>
          <a:noFill/>
        </p:spPr>
        <p:txBody>
          <a:bodyPr wrap="square" rtlCol="0">
            <a:spAutoFit/>
          </a:bodyPr>
          <a:lstStyle/>
          <a:p>
            <a:r>
              <a:rPr lang="en-US" altLang="zh-CN" dirty="0">
                <a:solidFill>
                  <a:srgbClr val="000000"/>
                </a:solidFill>
                <a:ea typeface="思源黑体 CN Bold" panose="020B0800000000000000"/>
              </a:rPr>
              <a:t>1952</a:t>
            </a:r>
            <a:r>
              <a:rPr lang="zh-CN" altLang="en-US" dirty="0">
                <a:solidFill>
                  <a:srgbClr val="000000"/>
                </a:solidFill>
                <a:ea typeface="思源黑体 CN Bold" panose="020B0800000000000000"/>
              </a:rPr>
              <a:t>年</a:t>
            </a:r>
            <a:r>
              <a:rPr lang="en-US" altLang="zh-CN" dirty="0">
                <a:solidFill>
                  <a:srgbClr val="000000"/>
                </a:solidFill>
                <a:ea typeface="思源黑体 CN Bold" panose="020B0800000000000000"/>
              </a:rPr>
              <a:t>7</a:t>
            </a:r>
            <a:r>
              <a:rPr lang="zh-CN" altLang="en-US" dirty="0">
                <a:solidFill>
                  <a:srgbClr val="000000"/>
                </a:solidFill>
                <a:ea typeface="思源黑体 CN Bold" panose="020B0800000000000000"/>
              </a:rPr>
              <a:t>月</a:t>
            </a:r>
            <a:r>
              <a:rPr lang="en-US" altLang="zh-CN" dirty="0">
                <a:solidFill>
                  <a:srgbClr val="000000"/>
                </a:solidFill>
                <a:ea typeface="思源黑体 CN Bold" panose="020B0800000000000000"/>
              </a:rPr>
              <a:t>1</a:t>
            </a:r>
            <a:r>
              <a:rPr lang="zh-CN" altLang="en-US" dirty="0">
                <a:solidFill>
                  <a:srgbClr val="000000"/>
                </a:solidFill>
                <a:ea typeface="思源黑体 CN Bold" panose="020B0800000000000000"/>
              </a:rPr>
              <a:t>日，新中国修建的第一条铁路</a:t>
            </a:r>
            <a:r>
              <a:rPr lang="en-US" altLang="zh-CN" dirty="0">
                <a:solidFill>
                  <a:srgbClr val="000000"/>
                </a:solidFill>
                <a:ea typeface="思源黑体 CN Bold" panose="020B0800000000000000"/>
              </a:rPr>
              <a:t>——</a:t>
            </a:r>
            <a:r>
              <a:rPr lang="zh-CN" altLang="en-US" dirty="0">
                <a:solidFill>
                  <a:srgbClr val="000000"/>
                </a:solidFill>
                <a:ea typeface="思源黑体 CN Bold" panose="020B0800000000000000"/>
              </a:rPr>
              <a:t>成渝铁路通车。这是中国第一条完全由自己设计、自己建造、材料零件全部为国产的铁路。</a:t>
            </a:r>
            <a:endParaRPr lang="zh-CN" altLang="en-US" dirty="0">
              <a:solidFill>
                <a:srgbClr val="000000"/>
              </a:solidFill>
              <a:ea typeface="思源黑体 CN Bold" panose="020B0800000000000000"/>
            </a:endParaRPr>
          </a:p>
          <a:p>
            <a:r>
              <a:rPr lang="en-US" altLang="zh-CN" dirty="0">
                <a:solidFill>
                  <a:srgbClr val="000000"/>
                </a:solidFill>
                <a:ea typeface="思源黑体 CN Bold" panose="020B0800000000000000"/>
              </a:rPr>
              <a:t>1956</a:t>
            </a:r>
            <a:r>
              <a:rPr lang="zh-CN" altLang="en-US" dirty="0">
                <a:solidFill>
                  <a:srgbClr val="000000"/>
                </a:solidFill>
                <a:ea typeface="思源黑体 CN Bold" panose="020B0800000000000000"/>
              </a:rPr>
              <a:t>年</a:t>
            </a:r>
            <a:r>
              <a:rPr lang="en-US" altLang="zh-CN" dirty="0">
                <a:solidFill>
                  <a:srgbClr val="000000"/>
                </a:solidFill>
                <a:ea typeface="思源黑体 CN Bold" panose="020B0800000000000000"/>
              </a:rPr>
              <a:t>7</a:t>
            </a:r>
            <a:r>
              <a:rPr lang="zh-CN" altLang="en-US" dirty="0">
                <a:solidFill>
                  <a:srgbClr val="000000"/>
                </a:solidFill>
                <a:ea typeface="思源黑体 CN Bold" panose="020B0800000000000000"/>
              </a:rPr>
              <a:t>月</a:t>
            </a:r>
            <a:r>
              <a:rPr lang="en-US" altLang="zh-CN" dirty="0">
                <a:solidFill>
                  <a:srgbClr val="000000"/>
                </a:solidFill>
                <a:ea typeface="思源黑体 CN Bold" panose="020B0800000000000000"/>
              </a:rPr>
              <a:t>13</a:t>
            </a:r>
            <a:r>
              <a:rPr lang="zh-CN" altLang="en-US" dirty="0">
                <a:solidFill>
                  <a:srgbClr val="000000"/>
                </a:solidFill>
                <a:ea typeface="思源黑体 CN Bold" panose="020B0800000000000000"/>
              </a:rPr>
              <a:t>日，新中国第一辆汽车</a:t>
            </a:r>
            <a:r>
              <a:rPr lang="en-US" altLang="zh-CN" dirty="0">
                <a:solidFill>
                  <a:srgbClr val="000000"/>
                </a:solidFill>
                <a:ea typeface="思源黑体 CN Bold" panose="020B0800000000000000"/>
              </a:rPr>
              <a:t>——</a:t>
            </a:r>
            <a:r>
              <a:rPr lang="zh-CN" altLang="en-US" dirty="0">
                <a:solidFill>
                  <a:srgbClr val="000000"/>
                </a:solidFill>
                <a:ea typeface="思源黑体 CN Bold" panose="020B0800000000000000"/>
              </a:rPr>
              <a:t>解放牌载重汽车在长春下线，结束了中国不能制造汽车的历史。</a:t>
            </a:r>
            <a:endParaRPr lang="zh-CN" altLang="en-US" dirty="0">
              <a:solidFill>
                <a:srgbClr val="000000"/>
              </a:solidFill>
              <a:ea typeface="思源黑体 CN Bold" panose="020B0800000000000000"/>
            </a:endParaRPr>
          </a:p>
          <a:p>
            <a:r>
              <a:rPr lang="en-US" altLang="zh-CN" dirty="0">
                <a:solidFill>
                  <a:srgbClr val="000000"/>
                </a:solidFill>
                <a:ea typeface="思源黑体 CN Bold" panose="020B0800000000000000"/>
              </a:rPr>
              <a:t>1956</a:t>
            </a:r>
            <a:r>
              <a:rPr lang="zh-CN" altLang="en-US" dirty="0">
                <a:solidFill>
                  <a:srgbClr val="000000"/>
                </a:solidFill>
                <a:ea typeface="思源黑体 CN Bold" panose="020B0800000000000000"/>
              </a:rPr>
              <a:t>年</a:t>
            </a:r>
            <a:r>
              <a:rPr lang="en-US" altLang="zh-CN" dirty="0">
                <a:solidFill>
                  <a:srgbClr val="000000"/>
                </a:solidFill>
                <a:ea typeface="思源黑体 CN Bold" panose="020B0800000000000000"/>
              </a:rPr>
              <a:t>7</a:t>
            </a:r>
            <a:r>
              <a:rPr lang="zh-CN" altLang="en-US" dirty="0">
                <a:solidFill>
                  <a:srgbClr val="000000"/>
                </a:solidFill>
                <a:ea typeface="思源黑体 CN Bold" panose="020B0800000000000000"/>
              </a:rPr>
              <a:t>月</a:t>
            </a:r>
            <a:r>
              <a:rPr lang="en-US" altLang="zh-CN" dirty="0">
                <a:solidFill>
                  <a:srgbClr val="000000"/>
                </a:solidFill>
                <a:ea typeface="思源黑体 CN Bold" panose="020B0800000000000000"/>
              </a:rPr>
              <a:t>19</a:t>
            </a:r>
            <a:r>
              <a:rPr lang="zh-CN" altLang="en-US" dirty="0">
                <a:solidFill>
                  <a:srgbClr val="000000"/>
                </a:solidFill>
                <a:ea typeface="思源黑体 CN Bold" panose="020B0800000000000000"/>
              </a:rPr>
              <a:t>日，一架银白色的喷气式歼击机腾空而起，我国自主生产的第一代喷气式歼击机歼</a:t>
            </a:r>
            <a:r>
              <a:rPr lang="en-US" altLang="zh-CN" dirty="0">
                <a:solidFill>
                  <a:srgbClr val="000000"/>
                </a:solidFill>
                <a:ea typeface="思源黑体 CN Bold" panose="020B0800000000000000"/>
              </a:rPr>
              <a:t>-5</a:t>
            </a:r>
            <a:r>
              <a:rPr lang="zh-CN" altLang="en-US" dirty="0">
                <a:solidFill>
                  <a:srgbClr val="000000"/>
                </a:solidFill>
                <a:ea typeface="思源黑体 CN Bold" panose="020B0800000000000000"/>
              </a:rPr>
              <a:t>首飞成功。</a:t>
            </a:r>
            <a:endParaRPr lang="zh-CN" altLang="en-US" dirty="0">
              <a:solidFill>
                <a:srgbClr val="000000"/>
              </a:solidFill>
              <a:ea typeface="思源黑体 CN Bold" panose="020B0800000000000000"/>
            </a:endParaRPr>
          </a:p>
          <a:p>
            <a:r>
              <a:rPr lang="en-US" altLang="zh-CN" dirty="0">
                <a:solidFill>
                  <a:srgbClr val="000000"/>
                </a:solidFill>
                <a:ea typeface="思源黑体 CN Bold" panose="020B0800000000000000"/>
              </a:rPr>
              <a:t>1964</a:t>
            </a:r>
            <a:r>
              <a:rPr lang="zh-CN" altLang="en-US" dirty="0">
                <a:solidFill>
                  <a:srgbClr val="000000"/>
                </a:solidFill>
                <a:ea typeface="思源黑体 CN Bold" panose="020B0800000000000000"/>
              </a:rPr>
              <a:t>年</a:t>
            </a:r>
            <a:r>
              <a:rPr lang="en-US" altLang="zh-CN" dirty="0">
                <a:solidFill>
                  <a:srgbClr val="000000"/>
                </a:solidFill>
                <a:ea typeface="思源黑体 CN Bold" panose="020B0800000000000000"/>
              </a:rPr>
              <a:t>10</a:t>
            </a:r>
            <a:r>
              <a:rPr lang="zh-CN" altLang="en-US" dirty="0">
                <a:solidFill>
                  <a:srgbClr val="000000"/>
                </a:solidFill>
                <a:ea typeface="思源黑体 CN Bold" panose="020B0800000000000000"/>
              </a:rPr>
              <a:t>月</a:t>
            </a:r>
            <a:r>
              <a:rPr lang="en-US" altLang="zh-CN" dirty="0">
                <a:solidFill>
                  <a:srgbClr val="000000"/>
                </a:solidFill>
                <a:ea typeface="思源黑体 CN Bold" panose="020B0800000000000000"/>
              </a:rPr>
              <a:t>16</a:t>
            </a:r>
            <a:r>
              <a:rPr lang="zh-CN" altLang="en-US" dirty="0">
                <a:solidFill>
                  <a:srgbClr val="000000"/>
                </a:solidFill>
                <a:ea typeface="思源黑体 CN Bold" panose="020B0800000000000000"/>
              </a:rPr>
              <a:t>日，中国第一颗原子弹在罗布泊核试验场爆炸成功，打破了少数国家的核垄断，成为世界上第五个拥有核武装的国家。</a:t>
            </a:r>
            <a:endParaRPr lang="zh-CN" altLang="en-US" dirty="0">
              <a:solidFill>
                <a:srgbClr val="000000"/>
              </a:solidFill>
              <a:ea typeface="思源黑体 CN Bold" panose="020B0800000000000000"/>
            </a:endParaRPr>
          </a:p>
          <a:p>
            <a:r>
              <a:rPr lang="en-US" altLang="zh-CN" dirty="0">
                <a:solidFill>
                  <a:srgbClr val="000000"/>
                </a:solidFill>
                <a:ea typeface="思源黑体 CN Bold" panose="020B0800000000000000"/>
              </a:rPr>
              <a:t>1967</a:t>
            </a:r>
            <a:r>
              <a:rPr lang="zh-CN" altLang="en-US" dirty="0">
                <a:solidFill>
                  <a:srgbClr val="000000"/>
                </a:solidFill>
                <a:ea typeface="思源黑体 CN Bold" panose="020B0800000000000000"/>
              </a:rPr>
              <a:t>年</a:t>
            </a:r>
            <a:r>
              <a:rPr lang="en-US" altLang="zh-CN" dirty="0">
                <a:solidFill>
                  <a:srgbClr val="000000"/>
                </a:solidFill>
                <a:ea typeface="思源黑体 CN Bold" panose="020B0800000000000000"/>
              </a:rPr>
              <a:t>6</a:t>
            </a:r>
            <a:r>
              <a:rPr lang="zh-CN" altLang="en-US" dirty="0">
                <a:solidFill>
                  <a:srgbClr val="000000"/>
                </a:solidFill>
                <a:ea typeface="思源黑体 CN Bold" panose="020B0800000000000000"/>
              </a:rPr>
              <a:t>月</a:t>
            </a:r>
            <a:r>
              <a:rPr lang="en-US" altLang="zh-CN" dirty="0">
                <a:solidFill>
                  <a:srgbClr val="000000"/>
                </a:solidFill>
                <a:ea typeface="思源黑体 CN Bold" panose="020B0800000000000000"/>
              </a:rPr>
              <a:t>17</a:t>
            </a:r>
            <a:r>
              <a:rPr lang="zh-CN" altLang="en-US" dirty="0">
                <a:solidFill>
                  <a:srgbClr val="000000"/>
                </a:solidFill>
                <a:ea typeface="思源黑体 CN Bold" panose="020B0800000000000000"/>
              </a:rPr>
              <a:t>日，中国第一颗氢弹爆炸成功，中国成为世界上第四个掌握氢弹技术的国家。</a:t>
            </a:r>
            <a:endParaRPr lang="zh-CN" altLang="en-US" dirty="0">
              <a:solidFill>
                <a:srgbClr val="000000"/>
              </a:solidFill>
              <a:ea typeface="思源黑体 CN Bold" panose="020B0800000000000000"/>
            </a:endParaRPr>
          </a:p>
          <a:p>
            <a:r>
              <a:rPr lang="en-US" altLang="zh-CN" dirty="0">
                <a:solidFill>
                  <a:srgbClr val="000000"/>
                </a:solidFill>
                <a:ea typeface="思源黑体 CN Bold" panose="020B0800000000000000"/>
              </a:rPr>
              <a:t>1970</a:t>
            </a:r>
            <a:r>
              <a:rPr lang="zh-CN" altLang="en-US" dirty="0">
                <a:solidFill>
                  <a:srgbClr val="000000"/>
                </a:solidFill>
                <a:ea typeface="思源黑体 CN Bold" panose="020B0800000000000000"/>
              </a:rPr>
              <a:t>年</a:t>
            </a:r>
            <a:r>
              <a:rPr lang="en-US" altLang="zh-CN" dirty="0">
                <a:solidFill>
                  <a:srgbClr val="000000"/>
                </a:solidFill>
                <a:ea typeface="思源黑体 CN Bold" panose="020B0800000000000000"/>
              </a:rPr>
              <a:t>4</a:t>
            </a:r>
            <a:r>
              <a:rPr lang="zh-CN" altLang="en-US" dirty="0">
                <a:solidFill>
                  <a:srgbClr val="000000"/>
                </a:solidFill>
                <a:ea typeface="思源黑体 CN Bold" panose="020B0800000000000000"/>
              </a:rPr>
              <a:t>月</a:t>
            </a:r>
            <a:r>
              <a:rPr lang="en-US" altLang="zh-CN" dirty="0">
                <a:solidFill>
                  <a:srgbClr val="000000"/>
                </a:solidFill>
                <a:ea typeface="思源黑体 CN Bold" panose="020B0800000000000000"/>
              </a:rPr>
              <a:t>24</a:t>
            </a:r>
            <a:r>
              <a:rPr lang="zh-CN" altLang="en-US" dirty="0">
                <a:solidFill>
                  <a:srgbClr val="000000"/>
                </a:solidFill>
                <a:ea typeface="思源黑体 CN Bold" panose="020B0800000000000000"/>
              </a:rPr>
              <a:t>日，中国发射首枚地球人造卫星“东方红一号”。</a:t>
            </a:r>
            <a:endParaRPr lang="zh-CN" altLang="en-US" dirty="0">
              <a:solidFill>
                <a:srgbClr val="000000"/>
              </a:solidFill>
              <a:ea typeface="思源黑体 CN Bold" panose="020B0800000000000000"/>
            </a:endParaRPr>
          </a:p>
          <a:p>
            <a:r>
              <a:rPr lang="en-US" altLang="zh-CN" dirty="0">
                <a:solidFill>
                  <a:srgbClr val="000000"/>
                </a:solidFill>
                <a:ea typeface="思源黑体 CN Bold" panose="020B0800000000000000"/>
              </a:rPr>
              <a:t>1970</a:t>
            </a:r>
            <a:r>
              <a:rPr lang="zh-CN" altLang="en-US" dirty="0">
                <a:solidFill>
                  <a:srgbClr val="000000"/>
                </a:solidFill>
                <a:ea typeface="思源黑体 CN Bold" panose="020B0800000000000000"/>
              </a:rPr>
              <a:t>年，我国自主研制的第一艘核潜艇成功下水，中国成为世界上第五个拥有核潜艇的国家。</a:t>
            </a:r>
            <a:endParaRPr lang="en-US" altLang="zh-CN" dirty="0">
              <a:solidFill>
                <a:srgbClr val="000000"/>
              </a:solidFill>
              <a:ea typeface="思源黑体 CN Bold" panose="020B0800000000000000"/>
            </a:endParaRPr>
          </a:p>
          <a:p>
            <a:r>
              <a:rPr lang="en-US" altLang="zh-CN" dirty="0">
                <a:solidFill>
                  <a:srgbClr val="000000"/>
                </a:solidFill>
                <a:ea typeface="思源黑体 CN Bold" panose="020B0800000000000000"/>
              </a:rPr>
              <a:t>1973</a:t>
            </a:r>
            <a:r>
              <a:rPr lang="zh-CN" altLang="en-US" dirty="0">
                <a:solidFill>
                  <a:srgbClr val="000000"/>
                </a:solidFill>
                <a:ea typeface="思源黑体 CN Bold" panose="020B0800000000000000"/>
              </a:rPr>
              <a:t>年，袁隆平培育出了“东方魔稻”</a:t>
            </a:r>
            <a:r>
              <a:rPr lang="en-US" altLang="zh-CN" dirty="0">
                <a:solidFill>
                  <a:srgbClr val="000000"/>
                </a:solidFill>
                <a:ea typeface="思源黑体 CN Bold" panose="020B0800000000000000"/>
              </a:rPr>
              <a:t>——</a:t>
            </a:r>
            <a:r>
              <a:rPr lang="zh-CN" altLang="en-US" dirty="0">
                <a:solidFill>
                  <a:srgbClr val="000000"/>
                </a:solidFill>
                <a:ea typeface="思源黑体 CN Bold" panose="020B0800000000000000"/>
              </a:rPr>
              <a:t>第一代籼型杂交水稻，大大提高了我国粮食产量。袁隆平因此被国际农学界誉为杂交水稻之父。</a:t>
            </a:r>
            <a:endParaRPr lang="zh-CN" altLang="en-US" dirty="0">
              <a:solidFill>
                <a:srgbClr val="000000"/>
              </a:solidFill>
              <a:ea typeface="思源黑体 CN Bold" panose="020B080000000000000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85875" y="334062"/>
            <a:ext cx="2749471" cy="707886"/>
          </a:xfrm>
          <a:prstGeom prst="rect">
            <a:avLst/>
          </a:prstGeom>
        </p:spPr>
        <p:txBody>
          <a:bodyPr wrap="none">
            <a:spAutoFit/>
          </a:bodyPr>
          <a:lstStyle/>
          <a:p>
            <a:r>
              <a:rPr lang="zh-CN" altLang="en-US" sz="4000" dirty="0">
                <a:solidFill>
                  <a:srgbClr val="C00000"/>
                </a:solidFill>
                <a:latin typeface="思源黑体 CN Bold" panose="020B0800000000000000" pitchFamily="34" charset="-122"/>
                <a:ea typeface="思源黑体 CN Bold" panose="020B0800000000000000" pitchFamily="34" charset="-122"/>
              </a:rPr>
              <a:t>文化大革命</a:t>
            </a:r>
            <a:endParaRPr lang="zh-CN" altLang="en-US" sz="4000" dirty="0">
              <a:solidFill>
                <a:srgbClr val="C00000"/>
              </a:solidFill>
              <a:latin typeface="思源黑体 CN Bold" panose="020B0800000000000000" pitchFamily="34" charset="-122"/>
              <a:ea typeface="思源黑体 CN Bold" panose="020B0800000000000000"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45146" y="2958617"/>
            <a:ext cx="3235325" cy="4314681"/>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rcRect l="6767"/>
          <a:stretch>
            <a:fillRect/>
          </a:stretch>
        </p:blipFill>
        <p:spPr>
          <a:xfrm>
            <a:off x="0" y="5629111"/>
            <a:ext cx="12192000" cy="1228889"/>
          </a:xfrm>
          <a:prstGeom prst="rect">
            <a:avLst/>
          </a:prstGeom>
        </p:spPr>
      </p:pic>
      <p:sp>
        <p:nvSpPr>
          <p:cNvPr id="3" name="TextBox 2"/>
          <p:cNvSpPr txBox="1"/>
          <p:nvPr/>
        </p:nvSpPr>
        <p:spPr>
          <a:xfrm>
            <a:off x="1285875" y="1128296"/>
            <a:ext cx="7675417" cy="4247317"/>
          </a:xfrm>
          <a:prstGeom prst="rect">
            <a:avLst/>
          </a:prstGeom>
          <a:noFill/>
        </p:spPr>
        <p:txBody>
          <a:bodyPr wrap="square" rtlCol="0">
            <a:spAutoFit/>
          </a:bodyPr>
          <a:lstStyle/>
          <a:p>
            <a:pPr>
              <a:lnSpc>
                <a:spcPct val="150000"/>
              </a:lnSpc>
            </a:pPr>
            <a:r>
              <a:rPr lang="en-US" altLang="zh-CN" dirty="0">
                <a:solidFill>
                  <a:srgbClr val="000000"/>
                </a:solidFill>
                <a:latin typeface="思源黑体 CN Bold" panose="020B0800000000000000"/>
                <a:ea typeface="思源黑体 CN Bold" panose="020B0800000000000000"/>
              </a:rPr>
              <a:t>1966</a:t>
            </a:r>
            <a:r>
              <a:rPr lang="zh-CN" altLang="en-US" dirty="0">
                <a:solidFill>
                  <a:srgbClr val="000000"/>
                </a:solidFill>
                <a:latin typeface="思源黑体 CN Bold" panose="020B0800000000000000"/>
                <a:ea typeface="思源黑体 CN Bold" panose="020B0800000000000000"/>
              </a:rPr>
              <a:t>年</a:t>
            </a:r>
            <a:r>
              <a:rPr lang="en-US" altLang="zh-CN" dirty="0">
                <a:solidFill>
                  <a:srgbClr val="000000"/>
                </a:solidFill>
                <a:latin typeface="思源黑体 CN Bold" panose="020B0800000000000000"/>
                <a:ea typeface="思源黑体 CN Bold" panose="020B0800000000000000"/>
              </a:rPr>
              <a:t>5</a:t>
            </a:r>
            <a:r>
              <a:rPr lang="zh-CN" altLang="en-US" dirty="0">
                <a:solidFill>
                  <a:srgbClr val="000000"/>
                </a:solidFill>
                <a:latin typeface="思源黑体 CN Bold" panose="020B0800000000000000"/>
                <a:ea typeface="思源黑体 CN Bold" panose="020B0800000000000000"/>
              </a:rPr>
              <a:t>月</a:t>
            </a:r>
            <a:r>
              <a:rPr lang="en-US" altLang="zh-CN" dirty="0">
                <a:solidFill>
                  <a:srgbClr val="000000"/>
                </a:solidFill>
                <a:latin typeface="思源黑体 CN Bold" panose="020B0800000000000000"/>
                <a:ea typeface="思源黑体 CN Bold" panose="020B0800000000000000"/>
              </a:rPr>
              <a:t>16</a:t>
            </a:r>
            <a:r>
              <a:rPr lang="zh-CN" altLang="en-US" dirty="0">
                <a:solidFill>
                  <a:srgbClr val="000000"/>
                </a:solidFill>
                <a:latin typeface="思源黑体 CN Bold" panose="020B0800000000000000"/>
                <a:ea typeface="思源黑体 CN Bold" panose="020B0800000000000000"/>
              </a:rPr>
              <a:t>日至</a:t>
            </a:r>
            <a:r>
              <a:rPr lang="en-US" altLang="zh-CN" dirty="0">
                <a:solidFill>
                  <a:srgbClr val="000000"/>
                </a:solidFill>
                <a:latin typeface="思源黑体 CN Bold" panose="020B0800000000000000"/>
                <a:ea typeface="思源黑体 CN Bold" panose="020B0800000000000000"/>
              </a:rPr>
              <a:t>1976</a:t>
            </a:r>
            <a:r>
              <a:rPr lang="zh-CN" altLang="en-US" dirty="0">
                <a:solidFill>
                  <a:srgbClr val="000000"/>
                </a:solidFill>
                <a:latin typeface="思源黑体 CN Bold" panose="020B0800000000000000"/>
                <a:ea typeface="思源黑体 CN Bold" panose="020B0800000000000000"/>
              </a:rPr>
              <a:t>年</a:t>
            </a:r>
            <a:r>
              <a:rPr lang="en-US" altLang="zh-CN" dirty="0">
                <a:solidFill>
                  <a:srgbClr val="000000"/>
                </a:solidFill>
                <a:latin typeface="思源黑体 CN Bold" panose="020B0800000000000000"/>
                <a:ea typeface="思源黑体 CN Bold" panose="020B0800000000000000"/>
              </a:rPr>
              <a:t>10</a:t>
            </a:r>
            <a:r>
              <a:rPr lang="zh-CN" altLang="en-US" dirty="0">
                <a:solidFill>
                  <a:srgbClr val="000000"/>
                </a:solidFill>
                <a:latin typeface="思源黑体 CN Bold" panose="020B0800000000000000"/>
                <a:ea typeface="思源黑体 CN Bold" panose="020B0800000000000000"/>
              </a:rPr>
              <a:t>月在中国由毛泽东错误发动和领导、被林彪和江青两个反革命集团利用，给党、国家和各族人民带来严重灾难的内乱。他发动这场“大革命”的出发点是防止资本主义复辟、维护党的纯洁性和寻求中国自己的建设社会主义的道路。</a:t>
            </a:r>
            <a:endParaRPr lang="en-US" altLang="zh-CN" dirty="0">
              <a:solidFill>
                <a:srgbClr val="000000"/>
              </a:solidFill>
              <a:latin typeface="思源黑体 CN Bold" panose="020B0800000000000000"/>
              <a:ea typeface="思源黑体 CN Bold" panose="020B0800000000000000"/>
            </a:endParaRPr>
          </a:p>
          <a:p>
            <a:pPr>
              <a:lnSpc>
                <a:spcPct val="150000"/>
              </a:lnSpc>
            </a:pPr>
            <a:r>
              <a:rPr lang="en-US" altLang="zh-CN" dirty="0">
                <a:solidFill>
                  <a:srgbClr val="000000"/>
                </a:solidFill>
                <a:latin typeface="思源黑体 CN Bold" panose="020B0800000000000000"/>
                <a:ea typeface="思源黑体 CN Bold" panose="020B0800000000000000"/>
              </a:rPr>
              <a:t>1975</a:t>
            </a:r>
            <a:r>
              <a:rPr lang="zh-CN" altLang="en-US" dirty="0">
                <a:solidFill>
                  <a:srgbClr val="000000"/>
                </a:solidFill>
                <a:latin typeface="思源黑体 CN Bold" panose="020B0800000000000000"/>
                <a:ea typeface="思源黑体 CN Bold" panose="020B0800000000000000"/>
              </a:rPr>
              <a:t>年</a:t>
            </a:r>
            <a:r>
              <a:rPr lang="en-US" altLang="zh-CN" dirty="0">
                <a:solidFill>
                  <a:srgbClr val="000000"/>
                </a:solidFill>
                <a:latin typeface="思源黑体 CN Bold" panose="020B0800000000000000"/>
                <a:ea typeface="思源黑体 CN Bold" panose="020B0800000000000000"/>
              </a:rPr>
              <a:t>1</a:t>
            </a:r>
            <a:r>
              <a:rPr lang="zh-CN" altLang="en-US" dirty="0">
                <a:solidFill>
                  <a:srgbClr val="000000"/>
                </a:solidFill>
                <a:latin typeface="思源黑体 CN Bold" panose="020B0800000000000000"/>
                <a:ea typeface="思源黑体 CN Bold" panose="020B0800000000000000"/>
              </a:rPr>
              <a:t>月</a:t>
            </a:r>
            <a:r>
              <a:rPr lang="en-US" altLang="zh-CN" dirty="0">
                <a:solidFill>
                  <a:srgbClr val="000000"/>
                </a:solidFill>
                <a:latin typeface="思源黑体 CN Bold" panose="020B0800000000000000"/>
                <a:ea typeface="思源黑体 CN Bold" panose="020B0800000000000000"/>
              </a:rPr>
              <a:t>13</a:t>
            </a:r>
            <a:r>
              <a:rPr lang="zh-CN" altLang="en-US" dirty="0">
                <a:solidFill>
                  <a:srgbClr val="000000"/>
                </a:solidFill>
                <a:latin typeface="思源黑体 CN Bold" panose="020B0800000000000000"/>
                <a:ea typeface="思源黑体 CN Bold" panose="020B0800000000000000"/>
              </a:rPr>
              <a:t>日至</a:t>
            </a:r>
            <a:r>
              <a:rPr lang="en-US" altLang="zh-CN" dirty="0">
                <a:solidFill>
                  <a:srgbClr val="000000"/>
                </a:solidFill>
                <a:latin typeface="思源黑体 CN Bold" panose="020B0800000000000000"/>
                <a:ea typeface="思源黑体 CN Bold" panose="020B0800000000000000"/>
              </a:rPr>
              <a:t>17</a:t>
            </a:r>
            <a:r>
              <a:rPr lang="zh-CN" altLang="en-US" dirty="0">
                <a:solidFill>
                  <a:srgbClr val="000000"/>
                </a:solidFill>
                <a:latin typeface="思源黑体 CN Bold" panose="020B0800000000000000"/>
                <a:ea typeface="思源黑体 CN Bold" panose="020B0800000000000000"/>
              </a:rPr>
              <a:t>日，第四届全国人民代表大会第一次会议在北京举行。周恩来在政府工作报告中，重申在二十世纪内全面实现农业、工业、国防和科学技术四个现代化的宏伟目标，把全国人民的注意力再次引到发展经济、振兴国家的事业上来。四届全国人大确定了以周恩来、邓小平为核心的国务院领导人员，为邓小平随后主持国务院工作奠定了基础。但这次大会通过的报告、决议和宪法，未能摆脱“左”倾错误的影响。</a:t>
            </a:r>
            <a:endParaRPr lang="zh-CN" altLang="en-US" dirty="0">
              <a:solidFill>
                <a:srgbClr val="000000"/>
              </a:solidFill>
              <a:latin typeface="思源黑体 CN Bold" panose="020B0800000000000000"/>
              <a:ea typeface="思源黑体 CN Bold" panose="020B0800000000000000"/>
            </a:endParaRPr>
          </a:p>
        </p:txBody>
      </p:sp>
      <p:sp>
        <p:nvSpPr>
          <p:cNvPr id="7" name="矩形 6"/>
          <p:cNvSpPr/>
          <p:nvPr/>
        </p:nvSpPr>
        <p:spPr>
          <a:xfrm>
            <a:off x="1052945" y="1126836"/>
            <a:ext cx="7992202" cy="434109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8737" y="13060"/>
            <a:ext cx="2094272" cy="2094268"/>
          </a:xfrm>
          <a:prstGeom prst="rect">
            <a:avLst/>
          </a:prstGeom>
        </p:spPr>
      </p:pic>
      <p:sp>
        <p:nvSpPr>
          <p:cNvPr id="6" name="PA-矩形 5"/>
          <p:cNvSpPr/>
          <p:nvPr>
            <p:custDataLst>
              <p:tags r:id="rId3"/>
            </p:custDataLst>
          </p:nvPr>
        </p:nvSpPr>
        <p:spPr>
          <a:xfrm>
            <a:off x="2653564" y="2299262"/>
            <a:ext cx="6884872" cy="922020"/>
          </a:xfrm>
          <a:prstGeom prst="rect">
            <a:avLst/>
          </a:prstGeom>
        </p:spPr>
        <p:txBody>
          <a:bodyPr wrap="square">
            <a:spAutoFit/>
          </a:bodyPr>
          <a:lstStyle/>
          <a:p>
            <a:pPr algn="ctr"/>
            <a:r>
              <a:rPr lang="zh-CN" sz="5400">
                <a:solidFill>
                  <a:schemeClr val="tx1">
                    <a:lumMod val="85000"/>
                    <a:lumOff val="15000"/>
                  </a:schemeClr>
                </a:solidFill>
                <a:latin typeface="思源黑体 CN Bold" panose="020B0800000000000000" pitchFamily="34" charset="-122"/>
                <a:ea typeface="思源黑体 CN Bold" panose="020B0800000000000000" pitchFamily="34" charset="-122"/>
                <a:cs typeface="仿宋" panose="02010609060101010101" pitchFamily="49" charset="-122"/>
              </a:rPr>
              <a:t>改革开放到现在</a:t>
            </a:r>
            <a:endParaRPr lang="zh-CN" sz="5400">
              <a:solidFill>
                <a:schemeClr val="tx1">
                  <a:lumMod val="85000"/>
                  <a:lumOff val="15000"/>
                </a:schemeClr>
              </a:solidFill>
              <a:latin typeface="思源黑体 CN Bold" panose="020B0800000000000000" pitchFamily="34" charset="-122"/>
              <a:ea typeface="思源黑体 CN Bold" panose="020B0800000000000000" pitchFamily="34" charset="-122"/>
            </a:endParaRPr>
          </a:p>
        </p:txBody>
      </p:sp>
      <p:sp>
        <p:nvSpPr>
          <p:cNvPr id="9" name="星形: 五角 8"/>
          <p:cNvSpPr/>
          <p:nvPr/>
        </p:nvSpPr>
        <p:spPr>
          <a:xfrm>
            <a:off x="7064965" y="3862527"/>
            <a:ext cx="193440" cy="193440"/>
          </a:xfrm>
          <a:prstGeom prst="star5">
            <a:avLst>
              <a:gd name="adj" fmla="val 25213"/>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星形: 五角 9"/>
          <p:cNvSpPr/>
          <p:nvPr/>
        </p:nvSpPr>
        <p:spPr>
          <a:xfrm>
            <a:off x="7292093" y="3862527"/>
            <a:ext cx="193440" cy="193440"/>
          </a:xfrm>
          <a:prstGeom prst="star5">
            <a:avLst>
              <a:gd name="adj" fmla="val 25213"/>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星形: 五角 10"/>
          <p:cNvSpPr/>
          <p:nvPr/>
        </p:nvSpPr>
        <p:spPr>
          <a:xfrm>
            <a:off x="7519221" y="3862527"/>
            <a:ext cx="193440" cy="193440"/>
          </a:xfrm>
          <a:prstGeom prst="star5">
            <a:avLst>
              <a:gd name="adj" fmla="val 25213"/>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127071" y="3694342"/>
            <a:ext cx="1937859" cy="523220"/>
          </a:xfrm>
          <a:prstGeom prst="rect">
            <a:avLst/>
          </a:prstGeom>
          <a:noFill/>
        </p:spPr>
        <p:txBody>
          <a:bodyPr wrap="square" rtlCol="0">
            <a:spAutoFit/>
          </a:bodyPr>
          <a:lstStyle/>
          <a:p>
            <a:pPr algn="ctr"/>
            <a:r>
              <a:rPr lang="zh-CN" altLang="en-US" sz="2800" b="1" spc="600">
                <a:solidFill>
                  <a:schemeClr val="accent1"/>
                </a:solidFill>
              </a:rPr>
              <a:t>第三部分</a:t>
            </a:r>
            <a:endParaRPr lang="zh-CN" altLang="en-US" sz="2800" b="1" spc="600">
              <a:solidFill>
                <a:schemeClr val="accent1"/>
              </a:solidFill>
            </a:endParaRPr>
          </a:p>
        </p:txBody>
      </p:sp>
      <p:sp>
        <p:nvSpPr>
          <p:cNvPr id="15" name="星形: 五角 14"/>
          <p:cNvSpPr/>
          <p:nvPr/>
        </p:nvSpPr>
        <p:spPr>
          <a:xfrm>
            <a:off x="4401168" y="3862527"/>
            <a:ext cx="193440" cy="193440"/>
          </a:xfrm>
          <a:prstGeom prst="star5">
            <a:avLst>
              <a:gd name="adj" fmla="val 25213"/>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星形: 五角 15"/>
          <p:cNvSpPr/>
          <p:nvPr/>
        </p:nvSpPr>
        <p:spPr>
          <a:xfrm>
            <a:off x="4628296" y="3862527"/>
            <a:ext cx="193440" cy="193440"/>
          </a:xfrm>
          <a:prstGeom prst="star5">
            <a:avLst>
              <a:gd name="adj" fmla="val 25213"/>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星形: 五角 16"/>
          <p:cNvSpPr/>
          <p:nvPr/>
        </p:nvSpPr>
        <p:spPr>
          <a:xfrm>
            <a:off x="4855424" y="3862527"/>
            <a:ext cx="193440" cy="193440"/>
          </a:xfrm>
          <a:prstGeom prst="star5">
            <a:avLst>
              <a:gd name="adj" fmla="val 25213"/>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011375" y="4464243"/>
            <a:ext cx="1718201" cy="1580984"/>
          </a:xfrm>
          <a:prstGeom prst="rect">
            <a:avLst/>
          </a:prstGeom>
        </p:spPr>
      </p:pic>
      <p:pic>
        <p:nvPicPr>
          <p:cNvPr id="2" name="图片 1"/>
          <p:cNvPicPr>
            <a:picLocks noChangeAspect="1"/>
          </p:cNvPicPr>
          <p:nvPr/>
        </p:nvPicPr>
        <p:blipFill>
          <a:blip r:embed="rId5"/>
          <a:srcRect t="30051" r="41628"/>
          <a:stretch>
            <a:fillRect/>
          </a:stretch>
        </p:blipFill>
        <p:spPr>
          <a:xfrm>
            <a:off x="8766663" y="0"/>
            <a:ext cx="3459025" cy="3654615"/>
          </a:xfrm>
          <a:prstGeom prst="rect">
            <a:avLst/>
          </a:prstGeom>
        </p:spPr>
      </p:pic>
      <p:pic>
        <p:nvPicPr>
          <p:cNvPr id="4" name="图片 3"/>
          <p:cNvPicPr>
            <a:picLocks noChangeAspect="1"/>
          </p:cNvPicPr>
          <p:nvPr/>
        </p:nvPicPr>
        <p:blipFill>
          <a:blip r:embed="rId6"/>
          <a:srcRect l="42097" t="30051"/>
          <a:stretch>
            <a:fillRect/>
          </a:stretch>
        </p:blipFill>
        <p:spPr>
          <a:xfrm>
            <a:off x="0" y="0"/>
            <a:ext cx="3431222" cy="3654615"/>
          </a:xfrm>
          <a:prstGeom prst="rect">
            <a:avLst/>
          </a:prstGeom>
        </p:spPr>
      </p:pic>
      <p:grpSp>
        <p:nvGrpSpPr>
          <p:cNvPr id="22" name="PA-组合 21"/>
          <p:cNvGrpSpPr/>
          <p:nvPr>
            <p:custDataLst>
              <p:tags r:id="rId7"/>
            </p:custDataLst>
          </p:nvPr>
        </p:nvGrpSpPr>
        <p:grpSpPr>
          <a:xfrm>
            <a:off x="7508056" y="2006223"/>
            <a:ext cx="3382376" cy="1964657"/>
            <a:chOff x="6500845" y="2006223"/>
            <a:chExt cx="3382376" cy="1964657"/>
          </a:xfrm>
        </p:grpSpPr>
        <p:sp>
          <p:nvSpPr>
            <p:cNvPr id="18" name="PA-任意多边形 17"/>
            <p:cNvSpPr/>
            <p:nvPr>
              <p:custDataLst>
                <p:tags r:id="rId8"/>
              </p:custDataLst>
            </p:nvPr>
          </p:nvSpPr>
          <p:spPr>
            <a:xfrm>
              <a:off x="6500845" y="2006223"/>
              <a:ext cx="3382376" cy="1964657"/>
            </a:xfrm>
            <a:custGeom>
              <a:avLst/>
              <a:gdLst/>
              <a:ahLst/>
              <a:cxnLst/>
              <a:rect l="0" t="0" r="0" b="0"/>
              <a:pathLst>
                <a:path w="3382376" h="1964656">
                  <a:moveTo>
                    <a:pt x="0" y="0"/>
                  </a:moveTo>
                  <a:lnTo>
                    <a:pt x="3382375" y="0"/>
                  </a:lnTo>
                  <a:lnTo>
                    <a:pt x="3382375" y="1964656"/>
                  </a:lnTo>
                  <a:lnTo>
                    <a:pt x="0" y="1964656"/>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A-图片 6"/>
            <p:cNvPicPr>
              <a:picLocks noChangeAspect="1"/>
            </p:cNvPicPr>
            <p:nvPr>
              <p:custDataLst>
                <p:tags r:id="rId9"/>
              </p:custDataLst>
            </p:nvPr>
          </p:nvPicPr>
          <p:blipFill>
            <a:blip r:embed="rId10">
              <a:extLst>
                <a:ext uri="{28A0092B-C50C-407E-A947-70E740481C1C}">
                  <a14:useLocalDpi xmlns:a14="http://schemas.microsoft.com/office/drawing/2010/main" val="0"/>
                </a:ext>
              </a:extLst>
            </a:blip>
            <a:srcRect r="4892" b="30945"/>
            <a:stretch>
              <a:fillRect/>
            </a:stretch>
          </p:blipFill>
          <p:spPr>
            <a:xfrm>
              <a:off x="7999446" y="2006223"/>
              <a:ext cx="1883775" cy="1367756"/>
            </a:xfrm>
            <a:prstGeom prst="rect">
              <a:avLst/>
            </a:prstGeom>
            <a:effectLst>
              <a:innerShdw blurRad="63500" dist="50800" dir="18900000">
                <a:prstClr val="black">
                  <a:alpha val="50000"/>
                </a:prstClr>
              </a:innerShdw>
            </a:effectLst>
          </p:spPr>
        </p:pic>
      </p:grpSp>
      <p:grpSp>
        <p:nvGrpSpPr>
          <p:cNvPr id="28" name="PA-组合 27"/>
          <p:cNvGrpSpPr/>
          <p:nvPr>
            <p:custDataLst>
              <p:tags r:id="rId11"/>
            </p:custDataLst>
          </p:nvPr>
        </p:nvGrpSpPr>
        <p:grpSpPr>
          <a:xfrm>
            <a:off x="1290676" y="2006223"/>
            <a:ext cx="3458576" cy="2015457"/>
            <a:chOff x="2148741" y="2006223"/>
            <a:chExt cx="3458576" cy="2015457"/>
          </a:xfrm>
        </p:grpSpPr>
        <p:sp>
          <p:nvSpPr>
            <p:cNvPr id="27" name="PA-任意多边形 26"/>
            <p:cNvSpPr/>
            <p:nvPr>
              <p:custDataLst>
                <p:tags r:id="rId12"/>
              </p:custDataLst>
            </p:nvPr>
          </p:nvSpPr>
          <p:spPr>
            <a:xfrm>
              <a:off x="2148741" y="2006223"/>
              <a:ext cx="3458576" cy="2015457"/>
            </a:xfrm>
            <a:custGeom>
              <a:avLst/>
              <a:gdLst/>
              <a:ahLst/>
              <a:cxnLst/>
              <a:rect l="0" t="0" r="0" b="0"/>
              <a:pathLst>
                <a:path w="3458576" h="2015456">
                  <a:moveTo>
                    <a:pt x="0" y="0"/>
                  </a:moveTo>
                  <a:lnTo>
                    <a:pt x="3458575" y="0"/>
                  </a:lnTo>
                  <a:lnTo>
                    <a:pt x="3458575" y="2015456"/>
                  </a:lnTo>
                  <a:lnTo>
                    <a:pt x="0" y="2015456"/>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A-图片 12"/>
            <p:cNvPicPr>
              <a:picLocks noChangeAspect="1"/>
            </p:cNvPicPr>
            <p:nvPr>
              <p:custDataLst>
                <p:tags r:id="rId13"/>
              </p:custDataLst>
            </p:nvPr>
          </p:nvPicPr>
          <p:blipFill>
            <a:blip r:embed="rId10">
              <a:extLst>
                <a:ext uri="{28A0092B-C50C-407E-A947-70E740481C1C}">
                  <a14:useLocalDpi xmlns:a14="http://schemas.microsoft.com/office/drawing/2010/main" val="0"/>
                </a:ext>
              </a:extLst>
            </a:blip>
            <a:srcRect r="4892" b="30945"/>
            <a:stretch>
              <a:fillRect/>
            </a:stretch>
          </p:blipFill>
          <p:spPr>
            <a:xfrm flipH="1">
              <a:off x="2148741" y="2006223"/>
              <a:ext cx="1883775" cy="1367756"/>
            </a:xfrm>
            <a:prstGeom prst="rect">
              <a:avLst/>
            </a:prstGeom>
            <a:effectLst>
              <a:innerShdw blurRad="63500" dist="50800" dir="18900000">
                <a:prstClr val="black">
                  <a:alpha val="50000"/>
                </a:prstClr>
              </a:innerShdw>
            </a:effectLst>
          </p:spPr>
        </p:pic>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0" presetClass="entr" presetSubtype="0" fill="hold" grpId="0" nodeType="afterEffect">
                                  <p:iterate type="lt">
                                    <p:tmPct val="10000"/>
                                  </p:iterate>
                                  <p:childTnLst>
                                    <p:set>
                                      <p:cBhvr>
                                        <p:cTn id="11" dur="750" fill="hold">
                                          <p:stCondLst>
                                            <p:cond delay="0"/>
                                          </p:stCondLst>
                                        </p:cTn>
                                        <p:tgtEl>
                                          <p:spTgt spid="6"/>
                                        </p:tgtEl>
                                        <p:attrNameLst>
                                          <p:attrName>style.visibility</p:attrName>
                                        </p:attrNameLst>
                                      </p:cBhvr>
                                      <p:to>
                                        <p:strVal val="visible"/>
                                      </p:to>
                                    </p:set>
                                    <p:anim to="" calcmode="lin" valueType="num">
                                      <p:cBhvr>
                                        <p:cTn id="12" dur="750" fill="hold">
                                          <p:stCondLst>
                                            <p:cond delay="0"/>
                                          </p:stCondLst>
                                        </p:cTn>
                                        <p:tgtEl>
                                          <p:spTgt spid="6"/>
                                        </p:tgtEl>
                                        <p:attrNameLst>
                                          <p:attrName>ppt_h</p:attrName>
                                        </p:attrNameLst>
                                      </p:cBhvr>
                                      <p:tavLst>
                                        <p:tav tm="0" fmla="#ppt_h-#ppt_h*((1.5-1.5*$)^3-(1.5-1.5*$)^2)">
                                          <p:val>
                                            <p:fltVal val="0"/>
                                          </p:val>
                                        </p:tav>
                                        <p:tav tm="100000">
                                          <p:val>
                                            <p:fltVal val="1"/>
                                          </p:val>
                                        </p:tav>
                                      </p:tavLst>
                                    </p:anim>
                                    <p:anim to="" calcmode="lin" valueType="num">
                                      <p:cBhvr>
                                        <p:cTn id="13" dur="750" fill="hold">
                                          <p:stCondLst>
                                            <p:cond delay="0"/>
                                          </p:stCondLst>
                                        </p:cTn>
                                        <p:tgtEl>
                                          <p:spTgt spid="6"/>
                                        </p:tgtEl>
                                        <p:attrNameLst>
                                          <p:attrName>ppt_w</p:attrName>
                                        </p:attrNameLst>
                                      </p:cBhvr>
                                      <p:tavLst>
                                        <p:tav tm="0" fmla="#ppt_w-#ppt_w*((1.5-1.5*$)^3-(1.5-1.5*$)^2)">
                                          <p:val>
                                            <p:fltVal val="0"/>
                                          </p:val>
                                        </p:tav>
                                        <p:tav tm="100000">
                                          <p:val>
                                            <p:fltVal val="1"/>
                                          </p:val>
                                        </p:tav>
                                      </p:tavLst>
                                    </p:anim>
                                    <p:anim to="" calcmode="lin" valueType="num">
                                      <p:cBhvr>
                                        <p:cTn id="14" dur="750" fill="hold">
                                          <p:stCondLst>
                                            <p:cond delay="0"/>
                                          </p:stCondLst>
                                        </p:cTn>
                                        <p:tgtEl>
                                          <p:spTgt spid="6"/>
                                        </p:tgtEl>
                                        <p:attrNameLst>
                                          <p:attrName>ppt_x</p:attrName>
                                        </p:attrNameLst>
                                      </p:cBhvr>
                                      <p:tavLst>
                                        <p:tav tm="0" fmla="#ppt_x-(#ppt_x-0.5)*((1.5-1.5*$)^3-(1.5-1.5*$)^2)">
                                          <p:val>
                                            <p:fltVal val="0"/>
                                          </p:val>
                                        </p:tav>
                                        <p:tav tm="100000">
                                          <p:val>
                                            <p:fltVal val="1"/>
                                          </p:val>
                                        </p:tav>
                                      </p:tavLst>
                                    </p:anim>
                                    <p:anim to="" calcmode="lin" valueType="num">
                                      <p:cBhvr>
                                        <p:cTn id="15" dur="750" fill="hold">
                                          <p:stCondLst>
                                            <p:cond delay="0"/>
                                          </p:stCondLst>
                                        </p:cTn>
                                        <p:tgtEl>
                                          <p:spTgt spid="6"/>
                                        </p:tgtEl>
                                        <p:attrNameLst>
                                          <p:attrName>ppt_y</p:attrName>
                                        </p:attrNameLst>
                                      </p:cBhvr>
                                      <p:tavLst>
                                        <p:tav tm="0" fmla="#ppt_y-(#ppt_y-0.5)*((1.5-1.5*$)^3-(1.5-1.5*$)^2)">
                                          <p:val>
                                            <p:fltVal val="0"/>
                                          </p:val>
                                        </p:tav>
                                        <p:tav tm="100000">
                                          <p:val>
                                            <p:fltVal val="1"/>
                                          </p:val>
                                        </p:tav>
                                      </p:tavLst>
                                    </p:anim>
                                  </p:childTnLst>
                                </p:cTn>
                              </p:par>
                            </p:childTnLst>
                          </p:cTn>
                        </p:par>
                        <p:par>
                          <p:cTn id="16" fill="hold">
                            <p:stCondLst>
                              <p:cond delay="1200"/>
                            </p:stCondLst>
                            <p:childTnLst>
                              <p:par>
                                <p:cTn id="17" presetID="2" presetClass="entr" presetSubtype="8" fill="hold" grpId="5" nodeType="afterEffec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6" nodeType="withEffec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7" nodeType="withEffec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2" fill="hold" grpId="1" nodeType="withEffec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par>
                                <p:cTn id="33" presetID="2" presetClass="entr" presetSubtype="2" fill="hold" grpId="2" nodeType="withEffec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1+#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2" fill="hold" grpId="3" nodeType="withEffec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par>
                                <p:cTn id="41" presetID="16" presetClass="entr" presetSubtype="21" fill="hold" grpId="4" nodeType="withEffec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par>
                          <p:cTn id="44" fill="hold">
                            <p:stCondLst>
                              <p:cond delay="1700"/>
                            </p:stCondLst>
                            <p:childTnLst>
                              <p:par>
                                <p:cTn id="45" presetID="53" presetClass="entr" presetSubtype="16" fill="hold" nodeType="afterEffect">
                                  <p:childTnLst>
                                    <p:set>
                                      <p:cBhvr>
                                        <p:cTn id="46" dur="1" fill="hold">
                                          <p:stCondLst>
                                            <p:cond delay="0"/>
                                          </p:stCondLst>
                                        </p:cTn>
                                        <p:tgtEl>
                                          <p:spTgt spid="28"/>
                                        </p:tgtEl>
                                        <p:attrNameLst>
                                          <p:attrName>style.visibility</p:attrName>
                                        </p:attrNameLst>
                                      </p:cBhvr>
                                      <p:to>
                                        <p:strVal val="visible"/>
                                      </p:to>
                                    </p:set>
                                    <p:anim calcmode="lin" valueType="num">
                                      <p:cBhvr>
                                        <p:cTn id="47" dur="1000" fill="hold"/>
                                        <p:tgtEl>
                                          <p:spTgt spid="28"/>
                                        </p:tgtEl>
                                        <p:attrNameLst>
                                          <p:attrName>ppt_w</p:attrName>
                                        </p:attrNameLst>
                                      </p:cBhvr>
                                      <p:tavLst>
                                        <p:tav tm="0">
                                          <p:val>
                                            <p:fltVal val="0"/>
                                          </p:val>
                                        </p:tav>
                                        <p:tav tm="100000">
                                          <p:val>
                                            <p:strVal val="#ppt_w"/>
                                          </p:val>
                                        </p:tav>
                                      </p:tavLst>
                                    </p:anim>
                                    <p:anim calcmode="lin" valueType="num">
                                      <p:cBhvr>
                                        <p:cTn id="48" dur="1000" fill="hold"/>
                                        <p:tgtEl>
                                          <p:spTgt spid="28"/>
                                        </p:tgtEl>
                                        <p:attrNameLst>
                                          <p:attrName>ppt_h</p:attrName>
                                        </p:attrNameLst>
                                      </p:cBhvr>
                                      <p:tavLst>
                                        <p:tav tm="0">
                                          <p:val>
                                            <p:fltVal val="0"/>
                                          </p:val>
                                        </p:tav>
                                        <p:tav tm="100000">
                                          <p:val>
                                            <p:strVal val="#ppt_h"/>
                                          </p:val>
                                        </p:tav>
                                      </p:tavLst>
                                    </p:anim>
                                    <p:animEffect transition="in" filter="fade">
                                      <p:cBhvr>
                                        <p:cTn id="49" dur="1000"/>
                                        <p:tgtEl>
                                          <p:spTgt spid="28"/>
                                        </p:tgtEl>
                                      </p:cBhvr>
                                    </p:animEffect>
                                  </p:childTnLst>
                                </p:cTn>
                              </p:par>
                              <p:par>
                                <p:cTn id="50" presetID="53" presetClass="entr" presetSubtype="16" fill="hold" nodeType="withEffect">
                                  <p:childTnLst>
                                    <p:set>
                                      <p:cBhvr>
                                        <p:cTn id="51" dur="1" fill="hold">
                                          <p:stCondLst>
                                            <p:cond delay="0"/>
                                          </p:stCondLst>
                                        </p:cTn>
                                        <p:tgtEl>
                                          <p:spTgt spid="22"/>
                                        </p:tgtEl>
                                        <p:attrNameLst>
                                          <p:attrName>style.visibility</p:attrName>
                                        </p:attrNameLst>
                                      </p:cBhvr>
                                      <p:to>
                                        <p:strVal val="visible"/>
                                      </p:to>
                                    </p:set>
                                    <p:anim calcmode="lin" valueType="num">
                                      <p:cBhvr>
                                        <p:cTn id="52" dur="1000" fill="hold"/>
                                        <p:tgtEl>
                                          <p:spTgt spid="22"/>
                                        </p:tgtEl>
                                        <p:attrNameLst>
                                          <p:attrName>ppt_w</p:attrName>
                                        </p:attrNameLst>
                                      </p:cBhvr>
                                      <p:tavLst>
                                        <p:tav tm="0">
                                          <p:val>
                                            <p:fltVal val="0"/>
                                          </p:val>
                                        </p:tav>
                                        <p:tav tm="100000">
                                          <p:val>
                                            <p:strVal val="#ppt_w"/>
                                          </p:val>
                                        </p:tav>
                                      </p:tavLst>
                                    </p:anim>
                                    <p:anim calcmode="lin" valueType="num">
                                      <p:cBhvr>
                                        <p:cTn id="53" dur="1000" fill="hold"/>
                                        <p:tgtEl>
                                          <p:spTgt spid="22"/>
                                        </p:tgtEl>
                                        <p:attrNameLst>
                                          <p:attrName>ppt_h</p:attrName>
                                        </p:attrNameLst>
                                      </p:cBhvr>
                                      <p:tavLst>
                                        <p:tav tm="0">
                                          <p:val>
                                            <p:fltVal val="0"/>
                                          </p:val>
                                        </p:tav>
                                        <p:tav tm="100000">
                                          <p:val>
                                            <p:strVal val="#ppt_h"/>
                                          </p:val>
                                        </p:tav>
                                      </p:tavLst>
                                    </p:anim>
                                    <p:animEffect transition="in" filter="fade">
                                      <p:cBhvr>
                                        <p:cTn id="54" dur="1000"/>
                                        <p:tgtEl>
                                          <p:spTgt spid="22"/>
                                        </p:tgtEl>
                                      </p:cBhvr>
                                    </p:animEffect>
                                  </p:childTnLst>
                                </p:cTn>
                              </p:par>
                            </p:childTnLst>
                          </p:cTn>
                        </p:par>
                        <p:par>
                          <p:cTn id="55" fill="hold">
                            <p:stCondLst>
                              <p:cond delay="2700"/>
                            </p:stCondLst>
                            <p:childTnLst>
                              <p:par>
                                <p:cTn id="56" presetID="2" presetClass="entr" presetSubtype="6" fill="hold" nodeType="afterEffec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1050" fill="hold"/>
                                        <p:tgtEl>
                                          <p:spTgt spid="21"/>
                                        </p:tgtEl>
                                        <p:attrNameLst>
                                          <p:attrName>ppt_x</p:attrName>
                                        </p:attrNameLst>
                                      </p:cBhvr>
                                      <p:tavLst>
                                        <p:tav tm="0">
                                          <p:val>
                                            <p:strVal val="1+#ppt_w/2"/>
                                          </p:val>
                                        </p:tav>
                                        <p:tav tm="100000">
                                          <p:val>
                                            <p:strVal val="#ppt_x"/>
                                          </p:val>
                                        </p:tav>
                                      </p:tavLst>
                                    </p:anim>
                                    <p:anim calcmode="lin" valueType="num">
                                      <p:cBhvr additive="base">
                                        <p:cTn id="59" dur="10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1" bldLvl="0" animBg="1"/>
      <p:bldP spid="10" grpId="2" bldLvl="0" animBg="1"/>
      <p:bldP spid="11" grpId="3" bldLvl="0" animBg="1"/>
      <p:bldP spid="12" grpId="4"/>
      <p:bldP spid="15" grpId="5" bldLvl="0" animBg="1"/>
      <p:bldP spid="16" grpId="6" bldLvl="0" animBg="1"/>
      <p:bldP spid="17" grpId="7"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85875" y="334062"/>
            <a:ext cx="6405880" cy="629920"/>
          </a:xfrm>
          <a:prstGeom prst="rect">
            <a:avLst/>
          </a:prstGeom>
        </p:spPr>
        <p:txBody>
          <a:bodyPr wrap="none">
            <a:spAutoFit/>
          </a:bodyPr>
          <a:lstStyle/>
          <a:p>
            <a:r>
              <a:rPr lang="zh-CN" altLang="en-US" sz="350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rPr>
              <a:t>社会主义现代化建设局面的形成</a:t>
            </a:r>
            <a:endParaRPr lang="zh-CN" altLang="en-US" sz="350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endParaRPr>
          </a:p>
        </p:txBody>
      </p:sp>
      <p:sp>
        <p:nvSpPr>
          <p:cNvPr id="4" name="矩形 3"/>
          <p:cNvSpPr/>
          <p:nvPr/>
        </p:nvSpPr>
        <p:spPr>
          <a:xfrm>
            <a:off x="874713" y="1789602"/>
            <a:ext cx="10442575" cy="1753235"/>
          </a:xfrm>
          <a:prstGeom prst="rect">
            <a:avLst/>
          </a:prstGeom>
        </p:spPr>
        <p:txBody>
          <a:bodyPr wrap="square">
            <a:spAutoFit/>
          </a:bodyPr>
          <a:lstStyle/>
          <a:p>
            <a:pPr algn="just">
              <a:lnSpc>
                <a:spcPct val="150000"/>
              </a:lnSpc>
            </a:pPr>
            <a:r>
              <a:rPr lang="en-US" altLang="zh-CN">
                <a:solidFill>
                  <a:schemeClr val="tx1">
                    <a:lumMod val="85000"/>
                    <a:lumOff val="15000"/>
                  </a:schemeClr>
                </a:solidFill>
                <a:latin typeface="思源黑体 CN Medium" panose="020B0600000000000000" pitchFamily="34" charset="-122"/>
                <a:ea typeface="思源黑体 CN Medium" panose="020B0600000000000000" pitchFamily="34" charset="-122"/>
              </a:rPr>
              <a:t>1978</a:t>
            </a:r>
            <a:r>
              <a:rPr lang="zh-CN" altLang="en-US">
                <a:solidFill>
                  <a:schemeClr val="tx1">
                    <a:lumMod val="85000"/>
                    <a:lumOff val="15000"/>
                  </a:schemeClr>
                </a:solidFill>
                <a:latin typeface="思源黑体 CN Medium" panose="020B0600000000000000" pitchFamily="34" charset="-122"/>
                <a:ea typeface="思源黑体 CN Medium" panose="020B0600000000000000" pitchFamily="34" charset="-122"/>
              </a:rPr>
              <a:t>年底，中共中央在北京召开了十一届三中全会，从此，中国进入社会主义现代化建设的新时期，全会作出了把党和国家的工作重心转移到经济建设上来，实行</a:t>
            </a:r>
            <a:r>
              <a:rPr lang="zh-CN" altLang="en-US">
                <a:solidFill>
                  <a:srgbClr val="FF0000"/>
                </a:solidFill>
                <a:latin typeface="思源黑体 CN Medium" panose="020B0600000000000000" pitchFamily="34" charset="-122"/>
                <a:ea typeface="思源黑体 CN Medium" panose="020B0600000000000000" pitchFamily="34" charset="-122"/>
              </a:rPr>
              <a:t>改革开放</a:t>
            </a:r>
            <a:r>
              <a:rPr lang="zh-CN" altLang="en-US">
                <a:solidFill>
                  <a:schemeClr val="tx1">
                    <a:lumMod val="85000"/>
                    <a:lumOff val="15000"/>
                  </a:schemeClr>
                </a:solidFill>
                <a:latin typeface="思源黑体 CN Medium" panose="020B0600000000000000" pitchFamily="34" charset="-122"/>
                <a:ea typeface="思源黑体 CN Medium" panose="020B0600000000000000" pitchFamily="34" charset="-122"/>
              </a:rPr>
              <a:t>的伟大决策，这是建国以来党的历史上</a:t>
            </a:r>
            <a:r>
              <a:rPr lang="zh-CN" altLang="en-US">
                <a:solidFill>
                  <a:srgbClr val="FF0000"/>
                </a:solidFill>
                <a:latin typeface="思源黑体 CN Medium" panose="020B0600000000000000" pitchFamily="34" charset="-122"/>
                <a:ea typeface="思源黑体 CN Medium" panose="020B0600000000000000" pitchFamily="34" charset="-122"/>
              </a:rPr>
              <a:t>具有深远意义的伟大转折</a:t>
            </a:r>
            <a:r>
              <a:rPr lang="zh-CN" altLang="en-US">
                <a:solidFill>
                  <a:schemeClr val="tx1">
                    <a:lumMod val="85000"/>
                    <a:lumOff val="15000"/>
                  </a:schemeClr>
                </a:solidFill>
                <a:latin typeface="思源黑体 CN Medium" panose="020B0600000000000000" pitchFamily="34" charset="-122"/>
                <a:ea typeface="思源黑体 CN Medium" panose="020B0600000000000000" pitchFamily="34" charset="-122"/>
              </a:rPr>
              <a:t>，它完成了党的思想路线、政治路线、组织路线的拨乱反正，是改革开放的开端。这次会议形成了以邓小平为核心的党的第二代领导集体。</a:t>
            </a:r>
            <a:endParaRPr lang="zh-CN" altLang="en-US" sz="1865" kern="100">
              <a:solidFill>
                <a:schemeClr val="tx1">
                  <a:lumMod val="85000"/>
                  <a:lumOff val="15000"/>
                </a:schemeClr>
              </a:solidFill>
              <a:latin typeface="思源黑体 CN Medium" panose="020B0600000000000000" pitchFamily="34" charset="-122"/>
              <a:ea typeface="思源黑体 CN Medium" panose="020B0600000000000000" pitchFamily="34" charset="-122"/>
            </a:endParaRPr>
          </a:p>
        </p:txBody>
      </p:sp>
      <p:sp>
        <p:nvSpPr>
          <p:cNvPr id="10" name="矩形 9"/>
          <p:cNvSpPr/>
          <p:nvPr/>
        </p:nvSpPr>
        <p:spPr>
          <a:xfrm>
            <a:off x="-635" y="1144270"/>
            <a:ext cx="11588115" cy="645160"/>
          </a:xfrm>
          <a:prstGeom prst="rect">
            <a:avLst/>
          </a:prstGeom>
        </p:spPr>
        <p:txBody>
          <a:bodyPr wrap="square">
            <a:spAutoFit/>
          </a:bodyPr>
          <a:lstStyle/>
          <a:p>
            <a:pPr algn="ctr"/>
            <a:r>
              <a:rPr lang="zh-CN" altLang="en-US" sz="3600" b="1" kern="100">
                <a:solidFill>
                  <a:schemeClr val="accent1"/>
                </a:solidFill>
                <a:effectLst>
                  <a:outerShdw blurRad="38100" dist="38100" dir="2700000" algn="tl">
                    <a:srgbClr val="000000">
                      <a:alpha val="43137"/>
                    </a:srgbClr>
                  </a:outerShdw>
                </a:effectLst>
                <a:latin typeface="思源黑体 CN Medium" panose="020B0600000000000000" pitchFamily="34" charset="-122"/>
                <a:ea typeface="思源黑体 CN Medium" panose="020B0600000000000000" pitchFamily="34" charset="-122"/>
              </a:rPr>
              <a:t>党的十一届三中全会</a:t>
            </a:r>
            <a:r>
              <a:rPr lang="en-US" altLang="zh-CN" sz="3600" b="1" kern="100">
                <a:solidFill>
                  <a:schemeClr val="accent1"/>
                </a:solidFill>
                <a:effectLst>
                  <a:outerShdw blurRad="38100" dist="38100" dir="2700000" algn="tl">
                    <a:srgbClr val="000000">
                      <a:alpha val="43137"/>
                    </a:srgbClr>
                  </a:outerShdw>
                </a:effectLst>
                <a:latin typeface="思源黑体 CN Medium" panose="020B0600000000000000" pitchFamily="34" charset="-122"/>
                <a:ea typeface="思源黑体 CN Medium" panose="020B0600000000000000" pitchFamily="34" charset="-122"/>
              </a:rPr>
              <a:t>——</a:t>
            </a:r>
            <a:r>
              <a:rPr lang="zh-CN" altLang="en-US" sz="3600" b="1" kern="100">
                <a:solidFill>
                  <a:schemeClr val="accent1"/>
                </a:solidFill>
                <a:effectLst>
                  <a:outerShdw blurRad="38100" dist="38100" dir="2700000" algn="tl">
                    <a:srgbClr val="000000">
                      <a:alpha val="43137"/>
                    </a:srgbClr>
                  </a:outerShdw>
                </a:effectLst>
                <a:latin typeface="思源黑体 CN Medium" panose="020B0600000000000000" pitchFamily="34" charset="-122"/>
                <a:ea typeface="思源黑体 CN Medium" panose="020B0600000000000000" pitchFamily="34" charset="-122"/>
              </a:rPr>
              <a:t>伟大的历史转折</a:t>
            </a:r>
            <a:endParaRPr lang="zh-CN" altLang="en-US" sz="3600" b="1" kern="100">
              <a:solidFill>
                <a:schemeClr val="accent1"/>
              </a:solidFill>
              <a:effectLst>
                <a:outerShdw blurRad="38100" dist="38100" dir="2700000" algn="tl">
                  <a:srgbClr val="000000">
                    <a:alpha val="43137"/>
                  </a:srgbClr>
                </a:outerShdw>
              </a:effectLst>
              <a:latin typeface="思源黑体 CN Medium" panose="020B0600000000000000" pitchFamily="34" charset="-122"/>
              <a:ea typeface="思源黑体 CN Medium" panose="020B0600000000000000" pitchFamily="34" charset="-122"/>
            </a:endParaRPr>
          </a:p>
        </p:txBody>
      </p:sp>
      <p:pic>
        <p:nvPicPr>
          <p:cNvPr id="8" name="图片 7" descr="src=http_%2F%2Fdangshi.people.com.cn%2FNMediaFile%2F2013%2F1216%2FMAIN201312161327000435480423942.jpg&amp;refer=http_%2F%2Fdangshi.people.com"/>
          <p:cNvPicPr>
            <a:picLocks noChangeAspect="1"/>
          </p:cNvPicPr>
          <p:nvPr>
            <p:custDataLst>
              <p:tags r:id="rId1"/>
            </p:custDataLst>
          </p:nvPr>
        </p:nvPicPr>
        <p:blipFill>
          <a:blip r:embed="rId2"/>
          <a:stretch>
            <a:fillRect/>
          </a:stretch>
        </p:blipFill>
        <p:spPr>
          <a:xfrm>
            <a:off x="1215390" y="3422015"/>
            <a:ext cx="4675505" cy="3009900"/>
          </a:xfrm>
          <a:prstGeom prst="rect">
            <a:avLst/>
          </a:prstGeom>
          <a:effectLst>
            <a:softEdge rad="317500"/>
          </a:effectLst>
        </p:spPr>
      </p:pic>
      <p:pic>
        <p:nvPicPr>
          <p:cNvPr id="11" name="图片 10" descr="src=http_%2F%2Fgss0.baidu.com%2F9fo3dSag_xI4khGko9WTAnF6hhy%2Fzhidao%2Fpic%2Fitem%2F9825bc315c6034a8ac502e49cc1349540823764c.jpg&amp;refer=http_%2F%2Fgss0.baidu"/>
          <p:cNvPicPr>
            <a:picLocks noChangeAspect="1"/>
          </p:cNvPicPr>
          <p:nvPr/>
        </p:nvPicPr>
        <p:blipFill>
          <a:blip r:embed="rId3"/>
          <a:stretch>
            <a:fillRect/>
          </a:stretch>
        </p:blipFill>
        <p:spPr>
          <a:xfrm>
            <a:off x="6510020" y="3421380"/>
            <a:ext cx="5016500" cy="3010535"/>
          </a:xfrm>
          <a:prstGeom prst="rect">
            <a:avLst/>
          </a:prstGeom>
          <a:effectLst>
            <a:softEdge rad="317500"/>
          </a:effectLst>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671830" y="1866900"/>
            <a:ext cx="3502660" cy="2651760"/>
          </a:xfrm>
          <a:prstGeom prst="rect">
            <a:avLst/>
          </a:prstGeom>
          <a:noFill/>
          <a:ln w="127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285875" y="334062"/>
            <a:ext cx="6278880" cy="706755"/>
          </a:xfrm>
          <a:prstGeom prst="rect">
            <a:avLst/>
          </a:prstGeom>
        </p:spPr>
        <p:txBody>
          <a:bodyPr wrap="none">
            <a:spAutoFit/>
          </a:bodyPr>
          <a:lstStyle/>
          <a:p>
            <a:r>
              <a:rPr lang="zh-CN" altLang="en-US" sz="400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rPr>
              <a:t>全面改革和对外开放的发展</a:t>
            </a:r>
            <a:endParaRPr lang="zh-CN" altLang="en-US" sz="4000">
              <a:solidFill>
                <a:srgbClr val="C00000"/>
              </a:solidFill>
              <a:latin typeface="思源黑体 CN Bold" panose="020B0800000000000000" pitchFamily="34" charset="-122"/>
              <a:ea typeface="思源黑体 CN Bold" panose="020B0800000000000000" pitchFamily="34" charset="-122"/>
            </a:endParaRPr>
          </a:p>
        </p:txBody>
      </p:sp>
      <p:sp>
        <p:nvSpPr>
          <p:cNvPr id="22" name="PA-矩形 21"/>
          <p:cNvSpPr/>
          <p:nvPr>
            <p:custDataLst>
              <p:tags r:id="rId1"/>
            </p:custDataLst>
          </p:nvPr>
        </p:nvSpPr>
        <p:spPr>
          <a:xfrm>
            <a:off x="760095" y="1866900"/>
            <a:ext cx="3587115" cy="2584450"/>
          </a:xfrm>
          <a:prstGeom prst="rect">
            <a:avLst/>
          </a:prstGeom>
        </p:spPr>
        <p:txBody>
          <a:bodyPr wrap="square">
            <a:spAutoFit/>
          </a:bodyPr>
          <a:lstStyle/>
          <a:p>
            <a:pPr>
              <a:lnSpc>
                <a:spcPct val="150000"/>
              </a:lnSpc>
            </a:pPr>
            <a:r>
              <a:rPr lang="zh-CN" altLang="zh-CN">
                <a:solidFill>
                  <a:schemeClr val="tx1">
                    <a:lumMod val="85000"/>
                    <a:lumOff val="15000"/>
                  </a:schemeClr>
                </a:solidFill>
                <a:latin typeface="思源黑体 CN Medium" panose="020B0600000000000000" pitchFamily="34" charset="-122"/>
                <a:ea typeface="思源黑体 CN Medium" panose="020B0600000000000000" pitchFamily="34" charset="-122"/>
              </a:rPr>
              <a:t>十一届三中全会以后，</a:t>
            </a:r>
            <a:r>
              <a:rPr lang="zh-CN" altLang="zh-CN">
                <a:solidFill>
                  <a:srgbClr val="FF0000"/>
                </a:solidFill>
                <a:latin typeface="思源黑体 CN Medium" panose="020B0600000000000000" pitchFamily="34" charset="-122"/>
                <a:ea typeface="思源黑体 CN Medium" panose="020B0600000000000000" pitchFamily="34" charset="-122"/>
              </a:rPr>
              <a:t>经济体制改革</a:t>
            </a:r>
            <a:r>
              <a:rPr lang="zh-CN" altLang="zh-CN">
                <a:solidFill>
                  <a:schemeClr val="tx1">
                    <a:lumMod val="85000"/>
                    <a:lumOff val="15000"/>
                  </a:schemeClr>
                </a:solidFill>
                <a:latin typeface="思源黑体 CN Medium" panose="020B0600000000000000" pitchFamily="34" charset="-122"/>
                <a:ea typeface="思源黑体 CN Medium" panose="020B0600000000000000" pitchFamily="34" charset="-122"/>
              </a:rPr>
              <a:t>逐步发展，这是在坚持社会主义制度的前提下，改革生产关系中不适应生产力发展的一系列环节，解放和发展生产力。此外，中国也迈出了对外开放的步伐。</a:t>
            </a:r>
            <a:endParaRPr lang="zh-CN" altLang="en-US">
              <a:solidFill>
                <a:schemeClr val="tx1">
                  <a:lumMod val="85000"/>
                  <a:lumOff val="15000"/>
                </a:schemeClr>
              </a:solidFill>
              <a:latin typeface="思源黑体 CN Medium" panose="020B0600000000000000" pitchFamily="34" charset="-122"/>
              <a:ea typeface="思源黑体 CN Medium" panose="020B0600000000000000" pitchFamily="34" charset="-122"/>
            </a:endParaRPr>
          </a:p>
        </p:txBody>
      </p:sp>
      <p:pic>
        <p:nvPicPr>
          <p:cNvPr id="3" name="图片 2" descr="src=http_%2F%2F5b0988e595225.cdn.sohucs.com%2Fimages%2F20190609%2Fa905686bc86348e680f62dfbaddfcf6f.jpeg&amp;refer=http_%2F%2F5b0988e595225.cdn.sohucs"/>
          <p:cNvPicPr>
            <a:picLocks noChangeAspect="1"/>
          </p:cNvPicPr>
          <p:nvPr/>
        </p:nvPicPr>
        <p:blipFill>
          <a:blip r:embed="rId2"/>
          <a:stretch>
            <a:fillRect/>
          </a:stretch>
        </p:blipFill>
        <p:spPr>
          <a:xfrm>
            <a:off x="4944745" y="1114425"/>
            <a:ext cx="6377305" cy="4156075"/>
          </a:xfrm>
          <a:prstGeom prst="rect">
            <a:avLst/>
          </a:prstGeom>
          <a:effectLst>
            <a:softEdge rad="127000"/>
          </a:effectLst>
        </p:spPr>
      </p:pic>
      <p:sp>
        <p:nvSpPr>
          <p:cNvPr id="4" name="文本框 3"/>
          <p:cNvSpPr txBox="1"/>
          <p:nvPr/>
        </p:nvSpPr>
        <p:spPr>
          <a:xfrm>
            <a:off x="6064250" y="5270500"/>
            <a:ext cx="4371340" cy="368300"/>
          </a:xfrm>
          <a:prstGeom prst="rect">
            <a:avLst/>
          </a:prstGeom>
          <a:noFill/>
        </p:spPr>
        <p:txBody>
          <a:bodyPr wrap="square" rtlCol="0">
            <a:spAutoFit/>
          </a:bodyPr>
          <a:lstStyle/>
          <a:p>
            <a:r>
              <a:rPr lang="zh-CN" altLang="zh-CN">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凤阳县小岗村</a:t>
            </a:r>
            <a:r>
              <a:rPr lang="en-US" altLang="zh-CN">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18</a:t>
            </a:r>
            <a:r>
              <a:rPr lang="zh-CN" altLang="en-US">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位村民签下</a:t>
            </a:r>
            <a:r>
              <a:rPr lang="en-US" altLang="zh-CN">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a:t>
            </a:r>
            <a:r>
              <a:rPr lang="zh-CN" altLang="en-US">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生死状</a:t>
            </a:r>
            <a:r>
              <a:rPr lang="en-US" altLang="zh-CN">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a:t>
            </a:r>
            <a:endParaRPr lang="en-US" altLang="zh-CN">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85875" y="334062"/>
            <a:ext cx="6278880" cy="706755"/>
          </a:xfrm>
          <a:prstGeom prst="rect">
            <a:avLst/>
          </a:prstGeom>
        </p:spPr>
        <p:txBody>
          <a:bodyPr wrap="none">
            <a:spAutoFit/>
          </a:bodyPr>
          <a:lstStyle/>
          <a:p>
            <a:pPr algn="l"/>
            <a:r>
              <a:rPr lang="zh-CN" altLang="en-US" sz="400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sym typeface="+mn-ea"/>
              </a:rPr>
              <a:t>全面改革和对外开放的发展</a:t>
            </a:r>
            <a:endParaRPr lang="zh-CN" altLang="en-US" sz="4000">
              <a:solidFill>
                <a:srgbClr val="C00000"/>
              </a:solidFill>
              <a:latin typeface="思源黑体 CN Bold" panose="020B0800000000000000" pitchFamily="34" charset="-122"/>
              <a:ea typeface="思源黑体 CN Bold" panose="020B0800000000000000" pitchFamily="34" charset="-122"/>
            </a:endParaRPr>
          </a:p>
        </p:txBody>
      </p:sp>
      <p:pic>
        <p:nvPicPr>
          <p:cNvPr id="3" name="图片 2" descr="src=http_%2F%2Fwww.xuexila.net%2Fwp-content%2Fuploads%2F2018%2F05%2F1525763141.jpeg&amp;refer=http_%2F%2Fwww.xuexila"/>
          <p:cNvPicPr>
            <a:picLocks noChangeAspect="1"/>
          </p:cNvPicPr>
          <p:nvPr/>
        </p:nvPicPr>
        <p:blipFill>
          <a:blip r:embed="rId1"/>
          <a:stretch>
            <a:fillRect/>
          </a:stretch>
        </p:blipFill>
        <p:spPr>
          <a:xfrm>
            <a:off x="2298700" y="1162050"/>
            <a:ext cx="7240905" cy="5431790"/>
          </a:xfrm>
          <a:prstGeom prst="rect">
            <a:avLst/>
          </a:prstGeom>
          <a:effectLst>
            <a:glow rad="101600">
              <a:schemeClr val="accent2">
                <a:satMod val="175000"/>
                <a:alpha val="40000"/>
              </a:schemeClr>
            </a:glow>
            <a:softEdge rad="12700"/>
          </a:effectLst>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85875" y="334062"/>
            <a:ext cx="2246128" cy="630942"/>
          </a:xfrm>
          <a:prstGeom prst="rect">
            <a:avLst/>
          </a:prstGeom>
        </p:spPr>
        <p:txBody>
          <a:bodyPr wrap="none">
            <a:spAutoFit/>
          </a:bodyPr>
          <a:lstStyle/>
          <a:p>
            <a:r>
              <a:rPr lang="zh-CN" altLang="en-US" sz="3500" dirty="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rPr>
              <a:t>基本内涵  </a:t>
            </a:r>
            <a:endParaRPr lang="zh-CN" altLang="en-US" sz="3500" dirty="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endParaRPr>
          </a:p>
        </p:txBody>
      </p:sp>
      <p:pic>
        <p:nvPicPr>
          <p:cNvPr id="46" name="Picture 4" descr="E:\我图PPT\00001PNG素材\01党委政府\红色鸽子21.png"/>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3668615" y="343959"/>
            <a:ext cx="1291091" cy="132706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1285875" y="1671024"/>
            <a:ext cx="9931546" cy="3710311"/>
          </a:xfrm>
          <a:prstGeom prst="rect">
            <a:avLst/>
          </a:prstGeom>
          <a:noFill/>
        </p:spPr>
        <p:txBody>
          <a:bodyPr wrap="square" rtlCol="0">
            <a:spAutoFit/>
          </a:bodyPr>
          <a:lstStyle/>
          <a:p>
            <a:pPr>
              <a:lnSpc>
                <a:spcPct val="150000"/>
              </a:lnSpc>
            </a:pPr>
            <a:r>
              <a:rPr lang="zh-CN" altLang="en-US" sz="3200" dirty="0"/>
              <a:t>中共党史就是中国共产党从</a:t>
            </a:r>
            <a:r>
              <a:rPr lang="en-US" altLang="zh-CN" sz="3200" dirty="0"/>
              <a:t>1921</a:t>
            </a:r>
            <a:r>
              <a:rPr lang="zh-CN" altLang="en-US" sz="3200" dirty="0"/>
              <a:t>年</a:t>
            </a:r>
            <a:r>
              <a:rPr lang="en-US" altLang="zh-CN" sz="3200" dirty="0"/>
              <a:t>7</a:t>
            </a:r>
            <a:r>
              <a:rPr lang="zh-CN" altLang="en-US" sz="3200" dirty="0"/>
              <a:t>月</a:t>
            </a:r>
            <a:r>
              <a:rPr lang="en-US" altLang="zh-CN" sz="3200" dirty="0"/>
              <a:t>1</a:t>
            </a:r>
            <a:r>
              <a:rPr lang="zh-CN" altLang="en-US" sz="3200" dirty="0"/>
              <a:t>日成立以来整个发展过程的全部历史。其中主要包括中国共产党历次代表大会的情况、党章的不断完善过程、党在各个不同时期的组织建设和发展状况、党领导全国各族人民进行革命和建设的发展历程的全部史实的记载。</a:t>
            </a: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p:cNvSpPr/>
          <p:nvPr/>
        </p:nvSpPr>
        <p:spPr>
          <a:xfrm>
            <a:off x="5739469" y="1625697"/>
            <a:ext cx="5420313" cy="5338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285875" y="334062"/>
            <a:ext cx="4627880" cy="629920"/>
          </a:xfrm>
          <a:prstGeom prst="rect">
            <a:avLst/>
          </a:prstGeom>
        </p:spPr>
        <p:txBody>
          <a:bodyPr wrap="none">
            <a:spAutoFit/>
          </a:bodyPr>
          <a:lstStyle/>
          <a:p>
            <a:r>
              <a:rPr lang="zh-CN" altLang="en-US" sz="350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rPr>
              <a:t>探索中国社会主义道路</a:t>
            </a:r>
            <a:endParaRPr lang="zh-CN" altLang="en-US" sz="350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endParaRPr>
          </a:p>
        </p:txBody>
      </p:sp>
      <p:sp>
        <p:nvSpPr>
          <p:cNvPr id="9" name="矩形 8"/>
          <p:cNvSpPr/>
          <p:nvPr/>
        </p:nvSpPr>
        <p:spPr>
          <a:xfrm>
            <a:off x="5767626" y="2159743"/>
            <a:ext cx="5490551" cy="3830955"/>
          </a:xfrm>
          <a:prstGeom prst="rect">
            <a:avLst/>
          </a:prstGeom>
        </p:spPr>
        <p:txBody>
          <a:bodyPr wrap="square">
            <a:spAutoFit/>
          </a:bodyPr>
          <a:lstStyle/>
          <a:p>
            <a:pPr algn="just">
              <a:lnSpc>
                <a:spcPct val="150000"/>
              </a:lnSpc>
            </a:pPr>
            <a:r>
              <a:rPr lang="en-US" altLang="zh-CN">
                <a:solidFill>
                  <a:schemeClr val="tx1">
                    <a:lumMod val="85000"/>
                    <a:lumOff val="15000"/>
                  </a:schemeClr>
                </a:solidFill>
                <a:latin typeface="思源黑体 CN Medium" panose="020B0600000000000000" pitchFamily="34" charset="-122"/>
                <a:ea typeface="思源黑体 CN Medium" panose="020B0600000000000000" pitchFamily="34" charset="-122"/>
              </a:rPr>
              <a:t>1982</a:t>
            </a:r>
            <a:r>
              <a:rPr lang="zh-CN" altLang="en-US">
                <a:solidFill>
                  <a:schemeClr val="tx1">
                    <a:lumMod val="85000"/>
                    <a:lumOff val="15000"/>
                  </a:schemeClr>
                </a:solidFill>
                <a:latin typeface="思源黑体 CN Medium" panose="020B0600000000000000" pitchFamily="34" charset="-122"/>
                <a:ea typeface="思源黑体 CN Medium" panose="020B0600000000000000" pitchFamily="34" charset="-122"/>
              </a:rPr>
              <a:t>年，在党的十二大上，邓小平强调指出了，我们的现代化建设，</a:t>
            </a:r>
            <a:r>
              <a:rPr lang="zh-CN" altLang="en-US">
                <a:solidFill>
                  <a:srgbClr val="FF0000"/>
                </a:solidFill>
                <a:latin typeface="思源黑体 CN Medium" panose="020B0600000000000000" pitchFamily="34" charset="-122"/>
                <a:ea typeface="思源黑体 CN Medium" panose="020B0600000000000000" pitchFamily="34" charset="-122"/>
              </a:rPr>
              <a:t>必须从中国的实际出发</a:t>
            </a:r>
            <a:r>
              <a:rPr lang="zh-CN" altLang="en-US">
                <a:solidFill>
                  <a:schemeClr val="tx1">
                    <a:lumMod val="85000"/>
                    <a:lumOff val="15000"/>
                  </a:schemeClr>
                </a:solidFill>
                <a:latin typeface="思源黑体 CN Medium" panose="020B0600000000000000" pitchFamily="34" charset="-122"/>
                <a:ea typeface="思源黑体 CN Medium" panose="020B0600000000000000" pitchFamily="34" charset="-122"/>
              </a:rPr>
              <a:t>。无论是革命还是建设，都要注意学习和借鉴外国经验。但是，照抄照搬别国经验、别国模式，从来不能得到成功，这方面我们有过不少教训。</a:t>
            </a:r>
            <a:r>
              <a:rPr lang="zh-CN" altLang="en-US" u="sng">
                <a:solidFill>
                  <a:schemeClr val="tx1">
                    <a:lumMod val="85000"/>
                    <a:lumOff val="15000"/>
                  </a:schemeClr>
                </a:solidFill>
                <a:latin typeface="思源黑体 CN Medium" panose="020B0600000000000000" pitchFamily="34" charset="-122"/>
                <a:ea typeface="思源黑体 CN Medium" panose="020B0600000000000000" pitchFamily="34" charset="-122"/>
              </a:rPr>
              <a:t>把马克思主义的普遍真理同我国的具体实际结合起来、走自己的道路，建设有中国特色的社会主义</a:t>
            </a:r>
            <a:r>
              <a:rPr lang="zh-CN" altLang="en-US">
                <a:solidFill>
                  <a:schemeClr val="tx1">
                    <a:lumMod val="85000"/>
                    <a:lumOff val="15000"/>
                  </a:schemeClr>
                </a:solidFill>
                <a:latin typeface="思源黑体 CN Medium" panose="020B0600000000000000" pitchFamily="34" charset="-122"/>
                <a:ea typeface="思源黑体 CN Medium" panose="020B0600000000000000" pitchFamily="34" charset="-122"/>
              </a:rPr>
              <a:t>，这就是我们总结长期历史经验得出的基本结论。这成为了改革开放和现代化建设的指导思想。</a:t>
            </a:r>
            <a:endParaRPr lang="zh-CN" altLang="en-US">
              <a:solidFill>
                <a:schemeClr val="tx1">
                  <a:lumMod val="85000"/>
                  <a:lumOff val="15000"/>
                </a:schemeClr>
              </a:solidFill>
              <a:latin typeface="思源黑体 CN Medium" panose="020B0600000000000000" pitchFamily="34" charset="-122"/>
              <a:ea typeface="思源黑体 CN Medium" panose="020B0600000000000000" pitchFamily="34" charset="-122"/>
            </a:endParaRPr>
          </a:p>
        </p:txBody>
      </p:sp>
      <p:grpSp>
        <p:nvGrpSpPr>
          <p:cNvPr id="10" name="组合 9"/>
          <p:cNvGrpSpPr/>
          <p:nvPr/>
        </p:nvGrpSpPr>
        <p:grpSpPr>
          <a:xfrm>
            <a:off x="1070318" y="1176315"/>
            <a:ext cx="1088367" cy="1109124"/>
            <a:chOff x="800875" y="1812121"/>
            <a:chExt cx="816275" cy="831843"/>
          </a:xfrm>
        </p:grpSpPr>
        <p:grpSp>
          <p:nvGrpSpPr>
            <p:cNvPr id="11" name="组合 10"/>
            <p:cNvGrpSpPr/>
            <p:nvPr/>
          </p:nvGrpSpPr>
          <p:grpSpPr>
            <a:xfrm>
              <a:off x="800875" y="1827689"/>
              <a:ext cx="816275" cy="816275"/>
              <a:chOff x="3347864" y="1131590"/>
              <a:chExt cx="1080120" cy="1080120"/>
            </a:xfrm>
          </p:grpSpPr>
          <p:sp>
            <p:nvSpPr>
              <p:cNvPr id="13" name="矩形 12"/>
              <p:cNvSpPr/>
              <p:nvPr/>
            </p:nvSpPr>
            <p:spPr>
              <a:xfrm>
                <a:off x="3347864" y="1131590"/>
                <a:ext cx="1080120" cy="108012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2"/>
                  </a:solidFill>
                  <a:latin typeface="思源黑体 CN Bold" panose="020B0800000000000000" pitchFamily="34" charset="-122"/>
                  <a:ea typeface="思源黑体 CN Bold" panose="020B0800000000000000" pitchFamily="34" charset="-122"/>
                </a:endParaRPr>
              </a:p>
            </p:txBody>
          </p:sp>
          <p:cxnSp>
            <p:nvCxnSpPr>
              <p:cNvPr id="14" name="直接连接符 13"/>
              <p:cNvCxnSpPr>
                <a:stCxn id="13" idx="0"/>
                <a:endCxn id="13" idx="2"/>
              </p:cNvCxnSpPr>
              <p:nvPr/>
            </p:nvCxnSpPr>
            <p:spPr>
              <a:xfrm flipH="1">
                <a:off x="3887924" y="1131590"/>
                <a:ext cx="0" cy="10801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stCxn id="13" idx="1"/>
                <a:endCxn id="13" idx="3"/>
              </p:cNvCxnSpPr>
              <p:nvPr/>
            </p:nvCxnSpPr>
            <p:spPr>
              <a:xfrm>
                <a:off x="3347864" y="1671650"/>
                <a:ext cx="10801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2" name="TextBox 14"/>
            <p:cNvSpPr txBox="1"/>
            <p:nvPr/>
          </p:nvSpPr>
          <p:spPr>
            <a:xfrm>
              <a:off x="852194" y="1812121"/>
              <a:ext cx="713636" cy="80724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zh-CN" altLang="en-US" sz="6400" b="1">
                  <a:solidFill>
                    <a:schemeClr val="accent2"/>
                  </a:solidFill>
                  <a:latin typeface="思源黑体 CN Bold" panose="020B0800000000000000" pitchFamily="34" charset="-122"/>
                  <a:ea typeface="思源黑体 CN Bold" panose="020B0800000000000000" pitchFamily="34" charset="-122"/>
                </a:rPr>
                <a:t>党</a:t>
              </a:r>
              <a:endParaRPr lang="zh-CN" altLang="en-US" sz="6400" b="1">
                <a:solidFill>
                  <a:schemeClr val="accent2"/>
                </a:solidFill>
                <a:latin typeface="思源黑体 CN Bold" panose="020B0800000000000000" pitchFamily="34" charset="-122"/>
                <a:ea typeface="思源黑体 CN Bold" panose="020B0800000000000000" pitchFamily="34" charset="-122"/>
              </a:endParaRPr>
            </a:p>
          </p:txBody>
        </p:sp>
      </p:grpSp>
      <p:grpSp>
        <p:nvGrpSpPr>
          <p:cNvPr id="16" name="组合 15"/>
          <p:cNvGrpSpPr/>
          <p:nvPr/>
        </p:nvGrpSpPr>
        <p:grpSpPr>
          <a:xfrm>
            <a:off x="2379033" y="1197270"/>
            <a:ext cx="1088367" cy="1109124"/>
            <a:chOff x="800875" y="1812121"/>
            <a:chExt cx="816275" cy="831843"/>
          </a:xfrm>
        </p:grpSpPr>
        <p:grpSp>
          <p:nvGrpSpPr>
            <p:cNvPr id="17" name="组合 16"/>
            <p:cNvGrpSpPr/>
            <p:nvPr/>
          </p:nvGrpSpPr>
          <p:grpSpPr>
            <a:xfrm>
              <a:off x="800875" y="1827689"/>
              <a:ext cx="816275" cy="816275"/>
              <a:chOff x="3347864" y="1131590"/>
              <a:chExt cx="1080120" cy="1080120"/>
            </a:xfrm>
          </p:grpSpPr>
          <p:sp>
            <p:nvSpPr>
              <p:cNvPr id="19" name="矩形 18"/>
              <p:cNvSpPr/>
              <p:nvPr/>
            </p:nvSpPr>
            <p:spPr>
              <a:xfrm>
                <a:off x="3347864" y="1131590"/>
                <a:ext cx="1080120" cy="108012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2"/>
                  </a:solidFill>
                  <a:latin typeface="思源黑体 CN Bold" panose="020B0800000000000000" pitchFamily="34" charset="-122"/>
                  <a:ea typeface="思源黑体 CN Bold" panose="020B0800000000000000" pitchFamily="34" charset="-122"/>
                </a:endParaRPr>
              </a:p>
            </p:txBody>
          </p:sp>
          <p:cxnSp>
            <p:nvCxnSpPr>
              <p:cNvPr id="20" name="直接连接符 19"/>
              <p:cNvCxnSpPr>
                <a:stCxn id="19" idx="0"/>
                <a:endCxn id="19" idx="2"/>
              </p:cNvCxnSpPr>
              <p:nvPr/>
            </p:nvCxnSpPr>
            <p:spPr>
              <a:xfrm flipH="1">
                <a:off x="3887924" y="1131590"/>
                <a:ext cx="0" cy="10801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19" idx="1"/>
                <a:endCxn id="19" idx="3"/>
              </p:cNvCxnSpPr>
              <p:nvPr/>
            </p:nvCxnSpPr>
            <p:spPr>
              <a:xfrm>
                <a:off x="3347864" y="1671650"/>
                <a:ext cx="10801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8" name="TextBox 14"/>
            <p:cNvSpPr txBox="1"/>
            <p:nvPr/>
          </p:nvSpPr>
          <p:spPr>
            <a:xfrm>
              <a:off x="852194" y="1812121"/>
              <a:ext cx="713636" cy="80724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zh-CN" altLang="en-US" sz="6400" b="1">
                  <a:solidFill>
                    <a:schemeClr val="accent2"/>
                  </a:solidFill>
                  <a:latin typeface="思源黑体 CN Bold" panose="020B0800000000000000" pitchFamily="34" charset="-122"/>
                  <a:ea typeface="思源黑体 CN Bold" panose="020B0800000000000000" pitchFamily="34" charset="-122"/>
                </a:rPr>
                <a:t>的</a:t>
              </a:r>
              <a:endParaRPr lang="zh-CN" altLang="en-US" sz="6400" b="1">
                <a:solidFill>
                  <a:schemeClr val="accent2"/>
                </a:solidFill>
                <a:latin typeface="思源黑体 CN Bold" panose="020B0800000000000000" pitchFamily="34" charset="-122"/>
                <a:ea typeface="思源黑体 CN Bold" panose="020B0800000000000000" pitchFamily="34" charset="-122"/>
              </a:endParaRPr>
            </a:p>
          </p:txBody>
        </p:sp>
      </p:grpSp>
      <p:grpSp>
        <p:nvGrpSpPr>
          <p:cNvPr id="22" name="组合 21"/>
          <p:cNvGrpSpPr/>
          <p:nvPr/>
        </p:nvGrpSpPr>
        <p:grpSpPr>
          <a:xfrm flipH="1">
            <a:off x="796904" y="2556288"/>
            <a:ext cx="817629" cy="861411"/>
            <a:chOff x="1969893" y="2866810"/>
            <a:chExt cx="816275" cy="859983"/>
          </a:xfrm>
        </p:grpSpPr>
        <p:grpSp>
          <p:nvGrpSpPr>
            <p:cNvPr id="23" name="组合 22"/>
            <p:cNvGrpSpPr/>
            <p:nvPr/>
          </p:nvGrpSpPr>
          <p:grpSpPr>
            <a:xfrm>
              <a:off x="1969893" y="2866810"/>
              <a:ext cx="816275" cy="816275"/>
              <a:chOff x="3347864" y="1131590"/>
              <a:chExt cx="1080120" cy="1080120"/>
            </a:xfrm>
          </p:grpSpPr>
          <p:sp>
            <p:nvSpPr>
              <p:cNvPr id="25" name="矩形 24"/>
              <p:cNvSpPr/>
              <p:nvPr/>
            </p:nvSpPr>
            <p:spPr>
              <a:xfrm>
                <a:off x="3347864" y="1131590"/>
                <a:ext cx="1080120" cy="108012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2"/>
                  </a:solidFill>
                  <a:latin typeface="思源黑体 CN Bold" panose="020B0800000000000000" pitchFamily="34" charset="-122"/>
                  <a:ea typeface="思源黑体 CN Bold" panose="020B0800000000000000" pitchFamily="34" charset="-122"/>
                </a:endParaRPr>
              </a:p>
            </p:txBody>
          </p:sp>
          <p:cxnSp>
            <p:nvCxnSpPr>
              <p:cNvPr id="26" name="直接连接符 25"/>
              <p:cNvCxnSpPr>
                <a:stCxn id="25" idx="0"/>
                <a:endCxn id="25" idx="2"/>
              </p:cNvCxnSpPr>
              <p:nvPr/>
            </p:nvCxnSpPr>
            <p:spPr>
              <a:xfrm flipH="1">
                <a:off x="3887924" y="1131590"/>
                <a:ext cx="0" cy="10801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25" idx="1"/>
                <a:endCxn id="25" idx="3"/>
              </p:cNvCxnSpPr>
              <p:nvPr/>
            </p:nvCxnSpPr>
            <p:spPr>
              <a:xfrm>
                <a:off x="3347864" y="1671650"/>
                <a:ext cx="10801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4" name="TextBox 14"/>
            <p:cNvSpPr txBox="1"/>
            <p:nvPr/>
          </p:nvSpPr>
          <p:spPr>
            <a:xfrm>
              <a:off x="2031008" y="2898224"/>
              <a:ext cx="713636" cy="82856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zh-CN" altLang="en-US" sz="4800" b="1">
                  <a:solidFill>
                    <a:schemeClr val="accent2"/>
                  </a:solidFill>
                  <a:latin typeface="思源黑体 CN Bold" panose="020B0800000000000000" pitchFamily="34" charset="-122"/>
                  <a:ea typeface="思源黑体 CN Bold" panose="020B0800000000000000" pitchFamily="34" charset="-122"/>
                </a:rPr>
                <a:t>十</a:t>
              </a:r>
              <a:endParaRPr lang="zh-CN" altLang="en-US" sz="4800" b="1">
                <a:solidFill>
                  <a:schemeClr val="accent2"/>
                </a:solidFill>
                <a:latin typeface="思源黑体 CN Bold" panose="020B0800000000000000" pitchFamily="34" charset="-122"/>
                <a:ea typeface="思源黑体 CN Bold" panose="020B0800000000000000" pitchFamily="34" charset="-122"/>
              </a:endParaRPr>
            </a:p>
          </p:txBody>
        </p:sp>
      </p:grpSp>
      <p:grpSp>
        <p:nvGrpSpPr>
          <p:cNvPr id="28" name="组合 27"/>
          <p:cNvGrpSpPr/>
          <p:nvPr/>
        </p:nvGrpSpPr>
        <p:grpSpPr>
          <a:xfrm flipH="1">
            <a:off x="1934858" y="2551793"/>
            <a:ext cx="817629" cy="866528"/>
            <a:chOff x="2936506" y="2868902"/>
            <a:chExt cx="816275" cy="865092"/>
          </a:xfrm>
        </p:grpSpPr>
        <p:grpSp>
          <p:nvGrpSpPr>
            <p:cNvPr id="29" name="组合 28"/>
            <p:cNvGrpSpPr/>
            <p:nvPr/>
          </p:nvGrpSpPr>
          <p:grpSpPr>
            <a:xfrm>
              <a:off x="2936506" y="2868902"/>
              <a:ext cx="816275" cy="816275"/>
              <a:chOff x="3347864" y="1131590"/>
              <a:chExt cx="1080120" cy="1080120"/>
            </a:xfrm>
          </p:grpSpPr>
          <p:sp>
            <p:nvSpPr>
              <p:cNvPr id="31" name="矩形 30"/>
              <p:cNvSpPr/>
              <p:nvPr/>
            </p:nvSpPr>
            <p:spPr>
              <a:xfrm>
                <a:off x="3347864" y="1131590"/>
                <a:ext cx="1080120" cy="108012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2"/>
                  </a:solidFill>
                  <a:latin typeface="思源黑体 CN Bold" panose="020B0800000000000000" pitchFamily="34" charset="-122"/>
                  <a:ea typeface="思源黑体 CN Bold" panose="020B0800000000000000" pitchFamily="34" charset="-122"/>
                </a:endParaRPr>
              </a:p>
            </p:txBody>
          </p:sp>
          <p:cxnSp>
            <p:nvCxnSpPr>
              <p:cNvPr id="32" name="直接连接符 31"/>
              <p:cNvCxnSpPr>
                <a:stCxn id="31" idx="0"/>
                <a:endCxn id="31" idx="2"/>
              </p:cNvCxnSpPr>
              <p:nvPr/>
            </p:nvCxnSpPr>
            <p:spPr>
              <a:xfrm flipH="1">
                <a:off x="3887924" y="1131590"/>
                <a:ext cx="0" cy="10801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a:stCxn id="31" idx="1"/>
                <a:endCxn id="31" idx="3"/>
              </p:cNvCxnSpPr>
              <p:nvPr/>
            </p:nvCxnSpPr>
            <p:spPr>
              <a:xfrm>
                <a:off x="3347864" y="1671650"/>
                <a:ext cx="10801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0" name="TextBox 14"/>
            <p:cNvSpPr txBox="1"/>
            <p:nvPr/>
          </p:nvSpPr>
          <p:spPr>
            <a:xfrm>
              <a:off x="2987824" y="2905425"/>
              <a:ext cx="713636" cy="82856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zh-CN" altLang="en-US" sz="4800" b="1">
                  <a:solidFill>
                    <a:schemeClr val="accent2"/>
                  </a:solidFill>
                  <a:latin typeface="思源黑体 CN Bold" panose="020B0800000000000000" pitchFamily="34" charset="-122"/>
                  <a:ea typeface="思源黑体 CN Bold" panose="020B0800000000000000" pitchFamily="34" charset="-122"/>
                </a:rPr>
                <a:t>二</a:t>
              </a:r>
              <a:endParaRPr lang="zh-CN" altLang="en-US" sz="4800" b="1">
                <a:solidFill>
                  <a:schemeClr val="accent2"/>
                </a:solidFill>
                <a:latin typeface="思源黑体 CN Bold" panose="020B0800000000000000" pitchFamily="34" charset="-122"/>
                <a:ea typeface="思源黑体 CN Bold" panose="020B0800000000000000" pitchFamily="34" charset="-122"/>
              </a:endParaRPr>
            </a:p>
          </p:txBody>
        </p:sp>
      </p:grpSp>
      <p:grpSp>
        <p:nvGrpSpPr>
          <p:cNvPr id="34" name="组合 33"/>
          <p:cNvGrpSpPr/>
          <p:nvPr/>
        </p:nvGrpSpPr>
        <p:grpSpPr>
          <a:xfrm flipH="1">
            <a:off x="3073584" y="2555929"/>
            <a:ext cx="817629" cy="861411"/>
            <a:chOff x="1969893" y="2866810"/>
            <a:chExt cx="816275" cy="859983"/>
          </a:xfrm>
        </p:grpSpPr>
        <p:grpSp>
          <p:nvGrpSpPr>
            <p:cNvPr id="35" name="组合 34"/>
            <p:cNvGrpSpPr/>
            <p:nvPr/>
          </p:nvGrpSpPr>
          <p:grpSpPr>
            <a:xfrm>
              <a:off x="1969893" y="2866810"/>
              <a:ext cx="816275" cy="816275"/>
              <a:chOff x="3347864" y="1131590"/>
              <a:chExt cx="1080120" cy="1080120"/>
            </a:xfrm>
          </p:grpSpPr>
          <p:sp>
            <p:nvSpPr>
              <p:cNvPr id="37" name="矩形 36"/>
              <p:cNvSpPr/>
              <p:nvPr/>
            </p:nvSpPr>
            <p:spPr>
              <a:xfrm>
                <a:off x="3347864" y="1131590"/>
                <a:ext cx="1080120" cy="108012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2"/>
                  </a:solidFill>
                  <a:latin typeface="思源黑体 CN Bold" panose="020B0800000000000000" pitchFamily="34" charset="-122"/>
                  <a:ea typeface="思源黑体 CN Bold" panose="020B0800000000000000" pitchFamily="34" charset="-122"/>
                </a:endParaRPr>
              </a:p>
            </p:txBody>
          </p:sp>
          <p:cxnSp>
            <p:nvCxnSpPr>
              <p:cNvPr id="38" name="直接连接符 37"/>
              <p:cNvCxnSpPr>
                <a:stCxn id="37" idx="0"/>
                <a:endCxn id="37" idx="2"/>
              </p:cNvCxnSpPr>
              <p:nvPr/>
            </p:nvCxnSpPr>
            <p:spPr>
              <a:xfrm flipH="1">
                <a:off x="3887924" y="1131590"/>
                <a:ext cx="0" cy="10801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a:stCxn id="37" idx="1"/>
                <a:endCxn id="37" idx="3"/>
              </p:cNvCxnSpPr>
              <p:nvPr/>
            </p:nvCxnSpPr>
            <p:spPr>
              <a:xfrm>
                <a:off x="3347864" y="1671650"/>
                <a:ext cx="10801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6" name="TextBox 14"/>
            <p:cNvSpPr txBox="1"/>
            <p:nvPr/>
          </p:nvSpPr>
          <p:spPr>
            <a:xfrm>
              <a:off x="2031008" y="2898224"/>
              <a:ext cx="713636" cy="82856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zh-CN" altLang="en-US" sz="4800" b="1">
                  <a:solidFill>
                    <a:schemeClr val="accent2"/>
                  </a:solidFill>
                  <a:latin typeface="思源黑体 CN Bold" panose="020B0800000000000000" pitchFamily="34" charset="-122"/>
                  <a:ea typeface="思源黑体 CN Bold" panose="020B0800000000000000" pitchFamily="34" charset="-122"/>
                </a:rPr>
                <a:t>大</a:t>
              </a:r>
              <a:endParaRPr lang="zh-CN" altLang="en-US" sz="4800" b="1">
                <a:solidFill>
                  <a:schemeClr val="accent2"/>
                </a:solidFill>
                <a:latin typeface="思源黑体 CN Bold" panose="020B0800000000000000" pitchFamily="34" charset="-122"/>
                <a:ea typeface="思源黑体 CN Bold" panose="020B0800000000000000" pitchFamily="34" charset="-122"/>
              </a:endParaRPr>
            </a:p>
          </p:txBody>
        </p:sp>
      </p:grpSp>
      <p:pic>
        <p:nvPicPr>
          <p:cNvPr id="46" name="Picture 4" descr="E:\我图PPT\00001PNG素材\01党委政府\红色鸽子21.png"/>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3830540" y="2091156"/>
            <a:ext cx="1291091" cy="1327065"/>
          </a:xfrm>
          <a:prstGeom prst="rect">
            <a:avLst/>
          </a:prstGeom>
          <a:noFill/>
          <a:extLst>
            <a:ext uri="{909E8E84-426E-40DD-AFC4-6F175D3DCCD1}">
              <a14:hiddenFill xmlns:a14="http://schemas.microsoft.com/office/drawing/2010/main">
                <a:solidFill>
                  <a:srgbClr val="FFFFFF"/>
                </a:solidFill>
              </a14:hiddenFill>
            </a:ext>
          </a:extLst>
        </p:spPr>
      </p:pic>
      <p:sp>
        <p:nvSpPr>
          <p:cNvPr id="48" name="矩形 47"/>
          <p:cNvSpPr/>
          <p:nvPr/>
        </p:nvSpPr>
        <p:spPr>
          <a:xfrm>
            <a:off x="5830608" y="1443405"/>
            <a:ext cx="5364480" cy="737235"/>
          </a:xfrm>
          <a:prstGeom prst="rect">
            <a:avLst/>
          </a:prstGeom>
        </p:spPr>
        <p:txBody>
          <a:bodyPr wrap="none">
            <a:spAutoFit/>
          </a:bodyPr>
          <a:lstStyle/>
          <a:p>
            <a:pPr>
              <a:lnSpc>
                <a:spcPct val="150000"/>
              </a:lnSpc>
            </a:pPr>
            <a:r>
              <a:rPr lang="zh-CN" altLang="en-US" sz="2800" kern="100" spc="600">
                <a:solidFill>
                  <a:schemeClr val="bg1"/>
                </a:solidFill>
                <a:latin typeface="思源黑体 CN Bold" panose="020B0800000000000000" pitchFamily="34" charset="-122"/>
                <a:ea typeface="思源黑体 CN Bold" panose="020B0800000000000000" pitchFamily="34" charset="-122"/>
              </a:rPr>
              <a:t>建设有中国特色的社会主义</a:t>
            </a:r>
            <a:endParaRPr lang="en-US" altLang="zh-CN" sz="2800" kern="100" spc="600">
              <a:solidFill>
                <a:schemeClr val="bg1"/>
              </a:solidFill>
              <a:latin typeface="思源黑体 CN Bold" panose="020B0800000000000000" pitchFamily="34" charset="-122"/>
              <a:ea typeface="思源黑体 CN Bold" panose="020B0800000000000000" pitchFamily="34" charset="-122"/>
            </a:endParaRPr>
          </a:p>
        </p:txBody>
      </p:sp>
      <p:pic>
        <p:nvPicPr>
          <p:cNvPr id="3" name="图片 2" descr="src=http_%2F%2Fchina.eastday.com%2Fimages%2Fthumbnailimg%2Fmonth_1909%2Ffd00ab0327d045868ee1ac506c1d602c.jpg&amp;refer=http_%2F%2Fchina.eastday"/>
          <p:cNvPicPr>
            <a:picLocks noChangeAspect="1"/>
          </p:cNvPicPr>
          <p:nvPr/>
        </p:nvPicPr>
        <p:blipFill>
          <a:blip r:embed="rId2"/>
          <a:stretch>
            <a:fillRect/>
          </a:stretch>
        </p:blipFill>
        <p:spPr>
          <a:xfrm>
            <a:off x="997585" y="3589655"/>
            <a:ext cx="2692400" cy="3028315"/>
          </a:xfrm>
          <a:prstGeom prst="ellipse">
            <a:avLst/>
          </a:prstGeom>
          <a:effectLst>
            <a:softEdge rad="63500"/>
          </a:effectLst>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85875" y="334062"/>
            <a:ext cx="4627880" cy="629920"/>
          </a:xfrm>
          <a:prstGeom prst="rect">
            <a:avLst/>
          </a:prstGeom>
        </p:spPr>
        <p:txBody>
          <a:bodyPr wrap="none">
            <a:spAutoFit/>
          </a:bodyPr>
          <a:lstStyle/>
          <a:p>
            <a:r>
              <a:rPr lang="zh-CN" altLang="en-US" sz="350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rPr>
              <a:t>探索中国社会主义道路</a:t>
            </a:r>
            <a:endParaRPr lang="zh-CN" altLang="en-US" sz="350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endParaRPr>
          </a:p>
        </p:txBody>
      </p:sp>
      <p:sp>
        <p:nvSpPr>
          <p:cNvPr id="9" name="圆角矩形 8"/>
          <p:cNvSpPr/>
          <p:nvPr/>
        </p:nvSpPr>
        <p:spPr>
          <a:xfrm>
            <a:off x="6128941" y="1707623"/>
            <a:ext cx="5490551" cy="3784520"/>
          </a:xfrm>
          <a:prstGeom prst="roundRect">
            <a:avLst/>
          </a:prstGeom>
          <a:ln w="57150">
            <a:solidFill>
              <a:schemeClr val="accent4"/>
            </a:solidFill>
          </a:ln>
        </p:spPr>
        <p:txBody>
          <a:bodyPr wrap="square">
            <a:spAutoFit/>
          </a:bodyPr>
          <a:lstStyle/>
          <a:p>
            <a:pPr algn="just">
              <a:lnSpc>
                <a:spcPct val="150000"/>
              </a:lnSpc>
            </a:pPr>
            <a:r>
              <a:rPr lang="en-US" altLang="zh-CN">
                <a:latin typeface="思源黑体 CN Medium" panose="020B0600000000000000" pitchFamily="34" charset="-122"/>
                <a:ea typeface="思源黑体 CN Medium" panose="020B0600000000000000" pitchFamily="34" charset="-122"/>
              </a:rPr>
              <a:t>1987</a:t>
            </a:r>
            <a:r>
              <a:rPr lang="zh-CN" altLang="en-US">
                <a:latin typeface="思源黑体 CN Medium" panose="020B0600000000000000" pitchFamily="34" charset="-122"/>
                <a:ea typeface="思源黑体 CN Medium" panose="020B0600000000000000" pitchFamily="34" charset="-122"/>
              </a:rPr>
              <a:t>年，在</a:t>
            </a:r>
            <a:r>
              <a:rPr lang="zh-CN" altLang="zh-CN">
                <a:latin typeface="思源黑体 CN Medium" panose="020B0600000000000000" pitchFamily="34" charset="-122"/>
                <a:ea typeface="思源黑体 CN Medium" panose="020B0600000000000000" pitchFamily="34" charset="-122"/>
              </a:rPr>
              <a:t>党的十三大上，报告阐述了</a:t>
            </a:r>
            <a:r>
              <a:rPr lang="zh-CN" altLang="zh-CN">
                <a:solidFill>
                  <a:srgbClr val="FF0000"/>
                </a:solidFill>
                <a:latin typeface="思源黑体 CN Medium" panose="020B0600000000000000" pitchFamily="34" charset="-122"/>
                <a:ea typeface="思源黑体 CN Medium" panose="020B0600000000000000" pitchFamily="34" charset="-122"/>
              </a:rPr>
              <a:t>社会主义初级阶段理论</a:t>
            </a:r>
            <a:r>
              <a:rPr lang="zh-CN" altLang="zh-CN">
                <a:latin typeface="思源黑体 CN Medium" panose="020B0600000000000000" pitchFamily="34" charset="-122"/>
                <a:ea typeface="思源黑体 CN Medium" panose="020B0600000000000000" pitchFamily="34" charset="-122"/>
              </a:rPr>
              <a:t>，提出了党在社会主义初级阶段“</a:t>
            </a:r>
            <a:r>
              <a:rPr lang="zh-CN" altLang="zh-CN">
                <a:solidFill>
                  <a:srgbClr val="FF0000"/>
                </a:solidFill>
                <a:latin typeface="思源黑体 CN Medium" panose="020B0600000000000000" pitchFamily="34" charset="-122"/>
                <a:ea typeface="思源黑体 CN Medium" panose="020B0600000000000000" pitchFamily="34" charset="-122"/>
              </a:rPr>
              <a:t>一个中心、两个基本点</a:t>
            </a:r>
            <a:r>
              <a:rPr lang="zh-CN" altLang="zh-CN">
                <a:latin typeface="思源黑体 CN Medium" panose="020B0600000000000000" pitchFamily="34" charset="-122"/>
                <a:ea typeface="思源黑体 CN Medium" panose="020B0600000000000000" pitchFamily="34" charset="-122"/>
              </a:rPr>
              <a:t>”的基本路线。</a:t>
            </a:r>
            <a:endParaRPr lang="zh-CN" altLang="zh-CN">
              <a:latin typeface="思源黑体 CN Medium" panose="020B0600000000000000" pitchFamily="34" charset="-122"/>
              <a:ea typeface="思源黑体 CN Medium" panose="020B0600000000000000" pitchFamily="34" charset="-122"/>
            </a:endParaRPr>
          </a:p>
          <a:p>
            <a:pPr algn="just">
              <a:lnSpc>
                <a:spcPct val="150000"/>
              </a:lnSpc>
            </a:pPr>
            <a:r>
              <a:rPr lang="zh-CN" altLang="zh-CN">
                <a:latin typeface="思源黑体 CN Medium" panose="020B0600000000000000" pitchFamily="34" charset="-122"/>
                <a:ea typeface="思源黑体 CN Medium" panose="020B0600000000000000" pitchFamily="34" charset="-122"/>
              </a:rPr>
              <a:t>制定了到下世纪中叶</a:t>
            </a:r>
            <a:r>
              <a:rPr lang="zh-CN" altLang="zh-CN">
                <a:solidFill>
                  <a:srgbClr val="FF0000"/>
                </a:solidFill>
                <a:latin typeface="思源黑体 CN Medium" panose="020B0600000000000000" pitchFamily="34" charset="-122"/>
                <a:ea typeface="思源黑体 CN Medium" panose="020B0600000000000000" pitchFamily="34" charset="-122"/>
              </a:rPr>
              <a:t>分三步走、实现现代化</a:t>
            </a:r>
            <a:r>
              <a:rPr lang="zh-CN" altLang="zh-CN">
                <a:latin typeface="思源黑体 CN Medium" panose="020B0600000000000000" pitchFamily="34" charset="-122"/>
                <a:ea typeface="思源黑体 CN Medium" panose="020B0600000000000000" pitchFamily="34" charset="-122"/>
              </a:rPr>
              <a:t>的发展战略，并提出了</a:t>
            </a:r>
            <a:r>
              <a:rPr lang="zh-CN" altLang="zh-CN">
                <a:solidFill>
                  <a:srgbClr val="FF0000"/>
                </a:solidFill>
                <a:latin typeface="思源黑体 CN Medium" panose="020B0600000000000000" pitchFamily="34" charset="-122"/>
                <a:ea typeface="思源黑体 CN Medium" panose="020B0600000000000000" pitchFamily="34" charset="-122"/>
              </a:rPr>
              <a:t>政治体制改革</a:t>
            </a:r>
            <a:r>
              <a:rPr lang="zh-CN" altLang="zh-CN">
                <a:latin typeface="思源黑体 CN Medium" panose="020B0600000000000000" pitchFamily="34" charset="-122"/>
                <a:ea typeface="思源黑体 CN Medium" panose="020B0600000000000000" pitchFamily="34" charset="-122"/>
              </a:rPr>
              <a:t>的任务。十三大是党的十一届三中全会以来路线的继续、丰富和发展，实现了马克思主义中国化的新飞跃，开辟了具有中国特色的社会主义建设之路。</a:t>
            </a:r>
            <a:endParaRPr lang="zh-CN" altLang="zh-CN">
              <a:latin typeface="思源黑体 CN Medium" panose="020B0600000000000000" pitchFamily="34" charset="-122"/>
              <a:ea typeface="思源黑体 CN Medium" panose="020B0600000000000000" pitchFamily="34" charset="-122"/>
            </a:endParaRPr>
          </a:p>
        </p:txBody>
      </p:sp>
      <p:grpSp>
        <p:nvGrpSpPr>
          <p:cNvPr id="3" name="组合 2"/>
          <p:cNvGrpSpPr/>
          <p:nvPr/>
        </p:nvGrpSpPr>
        <p:grpSpPr>
          <a:xfrm>
            <a:off x="5876927" y="1179830"/>
            <a:ext cx="5848982" cy="729652"/>
            <a:chOff x="6676982" y="1401870"/>
            <a:chExt cx="3982027" cy="729652"/>
          </a:xfrm>
        </p:grpSpPr>
        <p:sp>
          <p:nvSpPr>
            <p:cNvPr id="4" name="矩形 3"/>
            <p:cNvSpPr/>
            <p:nvPr/>
          </p:nvSpPr>
          <p:spPr>
            <a:xfrm>
              <a:off x="7798491" y="1403140"/>
              <a:ext cx="2031325" cy="647355"/>
            </a:xfrm>
            <a:prstGeom prst="rect">
              <a:avLst/>
            </a:prstGeom>
            <a:gradFill>
              <a:gsLst>
                <a:gs pos="0">
                  <a:srgbClr val="FF0000"/>
                </a:gs>
                <a:gs pos="76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129431" y="1401870"/>
              <a:ext cx="3025683" cy="645160"/>
            </a:xfrm>
            <a:prstGeom prst="rect">
              <a:avLst/>
            </a:prstGeom>
            <a:solidFill>
              <a:schemeClr val="accent2"/>
            </a:solidFill>
          </p:spPr>
          <p:txBody>
            <a:bodyPr wrap="square" rtlCol="0">
              <a:spAutoFit/>
            </a:bodyPr>
            <a:lstStyle/>
            <a:p>
              <a:pPr algn="ctr"/>
              <a:r>
                <a:rPr lang="zh-CN" altLang="en-US" sz="3600" b="1">
                  <a:solidFill>
                    <a:schemeClr val="bg1"/>
                  </a:solidFill>
                  <a:latin typeface="微软雅黑" panose="020B0503020204020204" pitchFamily="82" charset="2"/>
                  <a:ea typeface="微软雅黑" panose="020B0503020204020204" pitchFamily="82" charset="2"/>
                </a:rPr>
                <a:t>党的十三大</a:t>
              </a:r>
              <a:endParaRPr lang="zh-CN" altLang="en-US" sz="3600" b="1">
                <a:solidFill>
                  <a:schemeClr val="bg1"/>
                </a:solidFill>
                <a:latin typeface="微软雅黑" panose="020B0503020204020204" pitchFamily="82" charset="2"/>
                <a:ea typeface="微软雅黑" panose="020B0503020204020204" pitchFamily="82" charset="2"/>
              </a:endParaRPr>
            </a:p>
          </p:txBody>
        </p:sp>
        <p:sp>
          <p:nvSpPr>
            <p:cNvPr id="6" name="自由: 形状 14"/>
            <p:cNvSpPr/>
            <p:nvPr/>
          </p:nvSpPr>
          <p:spPr>
            <a:xfrm>
              <a:off x="6676982" y="1485191"/>
              <a:ext cx="503462" cy="646331"/>
            </a:xfrm>
            <a:custGeom>
              <a:avLst/>
              <a:gdLst>
                <a:gd name="connsiteX0" fmla="*/ 0 w 656115"/>
                <a:gd name="connsiteY0" fmla="*/ 0 h 646331"/>
                <a:gd name="connsiteX1" fmla="*/ 656115 w 656115"/>
                <a:gd name="connsiteY1" fmla="*/ 0 h 646331"/>
                <a:gd name="connsiteX2" fmla="*/ 656115 w 656115"/>
                <a:gd name="connsiteY2" fmla="*/ 646331 h 646331"/>
                <a:gd name="connsiteX3" fmla="*/ 0 w 656115"/>
                <a:gd name="connsiteY3" fmla="*/ 646331 h 646331"/>
                <a:gd name="connsiteX4" fmla="*/ 323166 w 656115"/>
                <a:gd name="connsiteY4" fmla="*/ 323166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115" h="646331">
                  <a:moveTo>
                    <a:pt x="0" y="0"/>
                  </a:moveTo>
                  <a:lnTo>
                    <a:pt x="656115" y="0"/>
                  </a:lnTo>
                  <a:lnTo>
                    <a:pt x="656115" y="646331"/>
                  </a:lnTo>
                  <a:lnTo>
                    <a:pt x="0" y="646331"/>
                  </a:lnTo>
                  <a:lnTo>
                    <a:pt x="323166" y="3231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自由: 形状 15"/>
            <p:cNvSpPr/>
            <p:nvPr/>
          </p:nvSpPr>
          <p:spPr>
            <a:xfrm flipH="1">
              <a:off x="10155547" y="1485191"/>
              <a:ext cx="503462" cy="646331"/>
            </a:xfrm>
            <a:custGeom>
              <a:avLst/>
              <a:gdLst>
                <a:gd name="connsiteX0" fmla="*/ 0 w 656115"/>
                <a:gd name="connsiteY0" fmla="*/ 0 h 646331"/>
                <a:gd name="connsiteX1" fmla="*/ 656115 w 656115"/>
                <a:gd name="connsiteY1" fmla="*/ 0 h 646331"/>
                <a:gd name="connsiteX2" fmla="*/ 656115 w 656115"/>
                <a:gd name="connsiteY2" fmla="*/ 646331 h 646331"/>
                <a:gd name="connsiteX3" fmla="*/ 0 w 656115"/>
                <a:gd name="connsiteY3" fmla="*/ 646331 h 646331"/>
                <a:gd name="connsiteX4" fmla="*/ 323166 w 656115"/>
                <a:gd name="connsiteY4" fmla="*/ 323166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115" h="646331">
                  <a:moveTo>
                    <a:pt x="0" y="0"/>
                  </a:moveTo>
                  <a:lnTo>
                    <a:pt x="656115" y="0"/>
                  </a:lnTo>
                  <a:lnTo>
                    <a:pt x="656115" y="646331"/>
                  </a:lnTo>
                  <a:lnTo>
                    <a:pt x="0" y="646331"/>
                  </a:lnTo>
                  <a:lnTo>
                    <a:pt x="323166" y="3231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8" name="图片 7" descr="src=http_%2F%2Fimg.kongfz.cn%2F20150405%2F1572486%2FjbDhKxXfdt_b.jpg&amp;refer=http_%2F%2Fimg.kongfz"/>
          <p:cNvPicPr>
            <a:picLocks noChangeAspect="1"/>
          </p:cNvPicPr>
          <p:nvPr/>
        </p:nvPicPr>
        <p:blipFill>
          <a:blip r:embed="rId1"/>
          <a:stretch>
            <a:fillRect/>
          </a:stretch>
        </p:blipFill>
        <p:spPr>
          <a:xfrm>
            <a:off x="187960" y="1365885"/>
            <a:ext cx="5688965" cy="4267835"/>
          </a:xfrm>
          <a:prstGeom prst="rect">
            <a:avLst/>
          </a:prstGeom>
          <a:effectLst>
            <a:softEdge rad="127000"/>
          </a:effectLst>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85875" y="334062"/>
            <a:ext cx="5262880" cy="706755"/>
          </a:xfrm>
          <a:prstGeom prst="rect">
            <a:avLst/>
          </a:prstGeom>
        </p:spPr>
        <p:txBody>
          <a:bodyPr wrap="none">
            <a:spAutoFit/>
          </a:bodyPr>
          <a:lstStyle/>
          <a:p>
            <a:r>
              <a:rPr lang="zh-CN" altLang="en-US" sz="400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rPr>
              <a:t>探索中国社会主义道路</a:t>
            </a:r>
            <a:endParaRPr lang="zh-CN" altLang="en-US" sz="4000">
              <a:solidFill>
                <a:srgbClr val="C00000"/>
              </a:solidFill>
              <a:latin typeface="思源黑体 CN Bold" panose="020B0800000000000000" pitchFamily="34" charset="-122"/>
              <a:ea typeface="思源黑体 CN Bold" panose="020B0800000000000000" pitchFamily="34" charset="-122"/>
            </a:endParaRPr>
          </a:p>
        </p:txBody>
      </p:sp>
      <p:sp>
        <p:nvSpPr>
          <p:cNvPr id="4" name="矩形 3"/>
          <p:cNvSpPr/>
          <p:nvPr/>
        </p:nvSpPr>
        <p:spPr>
          <a:xfrm>
            <a:off x="537211" y="4862046"/>
            <a:ext cx="11117580" cy="768350"/>
          </a:xfrm>
          <a:prstGeom prst="rect">
            <a:avLst/>
          </a:prstGeom>
        </p:spPr>
        <p:txBody>
          <a:bodyPr wrap="none">
            <a:spAutoFit/>
          </a:bodyPr>
          <a:lstStyle/>
          <a:p>
            <a:pPr algn="ctr"/>
            <a:r>
              <a:rPr lang="zh-CN" altLang="en-US" sz="4400" spc="-300">
                <a:gradFill flip="none" rotWithShape="1">
                  <a:gsLst>
                    <a:gs pos="0">
                      <a:srgbClr val="0E080C"/>
                    </a:gs>
                    <a:gs pos="91621">
                      <a:srgbClr val="000000"/>
                    </a:gs>
                    <a:gs pos="100000">
                      <a:srgbClr val="C00000"/>
                    </a:gs>
                    <a:gs pos="51000">
                      <a:srgbClr val="FF0000"/>
                    </a:gs>
                  </a:gsLst>
                  <a:lin ang="18900000" scaled="1"/>
                </a:gradFill>
                <a:effectLst>
                  <a:outerShdw dist="38100" algn="l" rotWithShape="0">
                    <a:schemeClr val="accent6">
                      <a:alpha val="40000"/>
                    </a:schemeClr>
                  </a:outerShdw>
                </a:effectLst>
                <a:latin typeface="华文行楷" panose="02010800040101010101" pitchFamily="2" charset="-122"/>
                <a:ea typeface="华文行楷" panose="02010800040101010101" pitchFamily="2" charset="-122"/>
              </a:rPr>
              <a:t>改革开放和现代化建设进入到一个历史的新阶段</a:t>
            </a:r>
            <a:endParaRPr lang="zh-CN" altLang="en-US" sz="4400" spc="-300">
              <a:gradFill flip="none" rotWithShape="1">
                <a:gsLst>
                  <a:gs pos="0">
                    <a:srgbClr val="0E080C"/>
                  </a:gs>
                  <a:gs pos="91621">
                    <a:srgbClr val="000000"/>
                  </a:gs>
                  <a:gs pos="100000">
                    <a:srgbClr val="C00000"/>
                  </a:gs>
                  <a:gs pos="51000">
                    <a:srgbClr val="FF0000"/>
                  </a:gs>
                </a:gsLst>
                <a:lin ang="18900000" scaled="1"/>
              </a:gradFill>
              <a:effectLst>
                <a:outerShdw dist="38100" algn="l" rotWithShape="0">
                  <a:schemeClr val="accent6">
                    <a:alpha val="40000"/>
                  </a:schemeClr>
                </a:outerShdw>
              </a:effectLst>
              <a:latin typeface="华文行楷" panose="02010800040101010101" pitchFamily="2" charset="-122"/>
              <a:ea typeface="华文行楷" panose="02010800040101010101" pitchFamily="2" charset="-122"/>
            </a:endParaRPr>
          </a:p>
        </p:txBody>
      </p:sp>
      <p:grpSp>
        <p:nvGrpSpPr>
          <p:cNvPr id="90" name="组合 89"/>
          <p:cNvGrpSpPr/>
          <p:nvPr/>
        </p:nvGrpSpPr>
        <p:grpSpPr>
          <a:xfrm>
            <a:off x="662940" y="1506220"/>
            <a:ext cx="5196205" cy="3234690"/>
            <a:chOff x="1044" y="2372"/>
            <a:chExt cx="8183" cy="5094"/>
          </a:xfrm>
        </p:grpSpPr>
        <p:sp>
          <p:nvSpPr>
            <p:cNvPr id="30" name="矩形 29"/>
            <p:cNvSpPr/>
            <p:nvPr/>
          </p:nvSpPr>
          <p:spPr>
            <a:xfrm>
              <a:off x="1044" y="2977"/>
              <a:ext cx="8183" cy="4489"/>
            </a:xfrm>
            <a:prstGeom prst="rect">
              <a:avLst/>
            </a:prstGeom>
            <a:noFill/>
            <a:ln w="127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539" y="2726"/>
              <a:ext cx="6997" cy="578"/>
            </a:xfrm>
            <a:prstGeom prst="rect">
              <a:avLst/>
            </a:prstGeom>
            <a:solidFill>
              <a:srgbClr val="FEF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FCFD"/>
                </a:solidFill>
              </a:endParaRPr>
            </a:p>
          </p:txBody>
        </p:sp>
        <p:sp>
          <p:nvSpPr>
            <p:cNvPr id="5" name="矩形 4"/>
            <p:cNvSpPr/>
            <p:nvPr/>
          </p:nvSpPr>
          <p:spPr>
            <a:xfrm>
              <a:off x="2748" y="3668"/>
              <a:ext cx="6340" cy="3779"/>
            </a:xfrm>
            <a:prstGeom prst="rect">
              <a:avLst/>
            </a:prstGeom>
          </p:spPr>
          <p:txBody>
            <a:bodyPr wrap="square">
              <a:spAutoFit/>
            </a:bodyPr>
            <a:lstStyle/>
            <a:p>
              <a:pPr algn="just">
                <a:lnSpc>
                  <a:spcPct val="150000"/>
                </a:lnSpc>
              </a:pPr>
              <a:r>
                <a:rPr lang="en-US" altLang="zh-CN" sz="2000">
                  <a:solidFill>
                    <a:schemeClr val="tx1">
                      <a:lumMod val="85000"/>
                      <a:lumOff val="15000"/>
                    </a:schemeClr>
                  </a:solidFill>
                  <a:latin typeface="思源黑体 CN Medium" panose="020B0600000000000000" pitchFamily="34" charset="-122"/>
                  <a:ea typeface="思源黑体 CN Medium" panose="020B0600000000000000" pitchFamily="34" charset="-122"/>
                </a:rPr>
                <a:t>1992</a:t>
              </a:r>
              <a:endParaRPr lang="en-US" altLang="zh-CN" sz="2000">
                <a:solidFill>
                  <a:schemeClr val="tx1">
                    <a:lumMod val="85000"/>
                    <a:lumOff val="15000"/>
                  </a:schemeClr>
                </a:solidFill>
                <a:latin typeface="思源黑体 CN Medium" panose="020B0600000000000000" pitchFamily="34" charset="-122"/>
                <a:ea typeface="思源黑体 CN Medium" panose="020B0600000000000000" pitchFamily="34" charset="-122"/>
              </a:endParaRPr>
            </a:p>
            <a:p>
              <a:pPr algn="just">
                <a:lnSpc>
                  <a:spcPct val="150000"/>
                </a:lnSpc>
              </a:pPr>
              <a:r>
                <a:rPr lang="en-US" altLang="zh-CN" sz="2000">
                  <a:solidFill>
                    <a:schemeClr val="tx1">
                      <a:lumMod val="85000"/>
                      <a:lumOff val="15000"/>
                    </a:schemeClr>
                  </a:solidFill>
                  <a:latin typeface="思源黑体 CN Medium" panose="020B0600000000000000" pitchFamily="34" charset="-122"/>
                  <a:ea typeface="思源黑体 CN Medium" panose="020B0600000000000000" pitchFamily="34" charset="-122"/>
                </a:rPr>
                <a:t>1.提出社会主义本质</a:t>
              </a:r>
              <a:endParaRPr lang="en-US" altLang="zh-CN" sz="2000">
                <a:solidFill>
                  <a:schemeClr val="tx1">
                    <a:lumMod val="85000"/>
                    <a:lumOff val="15000"/>
                  </a:schemeClr>
                </a:solidFill>
                <a:latin typeface="思源黑体 CN Medium" panose="020B0600000000000000" pitchFamily="34" charset="-122"/>
                <a:ea typeface="思源黑体 CN Medium" panose="020B0600000000000000" pitchFamily="34" charset="-122"/>
              </a:endParaRPr>
            </a:p>
            <a:p>
              <a:pPr algn="just">
                <a:lnSpc>
                  <a:spcPct val="150000"/>
                </a:lnSpc>
              </a:pPr>
              <a:r>
                <a:rPr lang="en-US" altLang="zh-CN" sz="2000">
                  <a:solidFill>
                    <a:schemeClr val="tx1">
                      <a:lumMod val="85000"/>
                      <a:lumOff val="15000"/>
                    </a:schemeClr>
                  </a:solidFill>
                  <a:latin typeface="思源黑体 CN Medium" panose="020B0600000000000000" pitchFamily="34" charset="-122"/>
                  <a:ea typeface="思源黑体 CN Medium" panose="020B0600000000000000" pitchFamily="34" charset="-122"/>
                </a:rPr>
                <a:t>2.“三个有利于标准”</a:t>
              </a:r>
              <a:endParaRPr lang="en-US" altLang="zh-CN" sz="2000">
                <a:solidFill>
                  <a:schemeClr val="tx1">
                    <a:lumMod val="85000"/>
                    <a:lumOff val="15000"/>
                  </a:schemeClr>
                </a:solidFill>
                <a:latin typeface="思源黑体 CN Medium" panose="020B0600000000000000" pitchFamily="34" charset="-122"/>
                <a:ea typeface="思源黑体 CN Medium" panose="020B0600000000000000" pitchFamily="34" charset="-122"/>
              </a:endParaRPr>
            </a:p>
            <a:p>
              <a:pPr algn="just">
                <a:lnSpc>
                  <a:spcPct val="150000"/>
                </a:lnSpc>
              </a:pPr>
              <a:r>
                <a:rPr lang="en-US" altLang="zh-CN" sz="2000">
                  <a:solidFill>
                    <a:schemeClr val="tx1">
                      <a:lumMod val="85000"/>
                      <a:lumOff val="15000"/>
                    </a:schemeClr>
                  </a:solidFill>
                  <a:latin typeface="思源黑体 CN Medium" panose="020B0600000000000000" pitchFamily="34" charset="-122"/>
                  <a:ea typeface="思源黑体 CN Medium" panose="020B0600000000000000" pitchFamily="34" charset="-122"/>
                </a:rPr>
                <a:t>3.计划和市场是社会配置方式，             与社会性质无关</a:t>
              </a:r>
              <a:endParaRPr lang="en-US" altLang="zh-CN" sz="2000">
                <a:solidFill>
                  <a:schemeClr val="tx1">
                    <a:lumMod val="85000"/>
                    <a:lumOff val="15000"/>
                  </a:schemeClr>
                </a:solidFill>
                <a:latin typeface="思源黑体 CN Medium" panose="020B0600000000000000" pitchFamily="34" charset="-122"/>
                <a:ea typeface="思源黑体 CN Medium" panose="020B0600000000000000" pitchFamily="34" charset="-122"/>
              </a:endParaRPr>
            </a:p>
          </p:txBody>
        </p:sp>
        <p:grpSp>
          <p:nvGrpSpPr>
            <p:cNvPr id="6" name="组合 5"/>
            <p:cNvGrpSpPr/>
            <p:nvPr/>
          </p:nvGrpSpPr>
          <p:grpSpPr>
            <a:xfrm flipH="1">
              <a:off x="1959" y="2380"/>
              <a:ext cx="1288" cy="1357"/>
              <a:chOff x="1969893" y="2866810"/>
              <a:chExt cx="816275" cy="859983"/>
            </a:xfrm>
            <a:effectLst/>
          </p:grpSpPr>
          <p:grpSp>
            <p:nvGrpSpPr>
              <p:cNvPr id="7" name="组合 6"/>
              <p:cNvGrpSpPr/>
              <p:nvPr/>
            </p:nvGrpSpPr>
            <p:grpSpPr>
              <a:xfrm>
                <a:off x="1969893" y="2866810"/>
                <a:ext cx="816275" cy="816275"/>
                <a:chOff x="3347864" y="1131590"/>
                <a:chExt cx="1080120" cy="1080120"/>
              </a:xfrm>
            </p:grpSpPr>
            <p:sp>
              <p:nvSpPr>
                <p:cNvPr id="9" name="矩形 8"/>
                <p:cNvSpPr/>
                <p:nvPr/>
              </p:nvSpPr>
              <p:spPr>
                <a:xfrm>
                  <a:off x="3347864" y="1131590"/>
                  <a:ext cx="1080120" cy="108012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思源黑体 CN Bold" panose="020B0800000000000000" pitchFamily="34" charset="-122"/>
                    <a:ea typeface="思源黑体 CN Bold" panose="020B0800000000000000" pitchFamily="34" charset="-122"/>
                  </a:endParaRPr>
                </a:p>
              </p:txBody>
            </p:sp>
            <p:cxnSp>
              <p:nvCxnSpPr>
                <p:cNvPr id="10" name="直接连接符 9"/>
                <p:cNvCxnSpPr>
                  <a:stCxn id="9" idx="0"/>
                  <a:endCxn id="9" idx="2"/>
                </p:cNvCxnSpPr>
                <p:nvPr/>
              </p:nvCxnSpPr>
              <p:spPr>
                <a:xfrm flipH="1">
                  <a:off x="3887924" y="1131590"/>
                  <a:ext cx="0" cy="108012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a:stCxn id="9" idx="1"/>
                  <a:endCxn id="9" idx="3"/>
                </p:cNvCxnSpPr>
                <p:nvPr/>
              </p:nvCxnSpPr>
              <p:spPr>
                <a:xfrm>
                  <a:off x="3347864" y="1671650"/>
                  <a:ext cx="1080120" cy="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8" name="TextBox 14"/>
              <p:cNvSpPr txBox="1"/>
              <p:nvPr/>
            </p:nvSpPr>
            <p:spPr>
              <a:xfrm>
                <a:off x="2031008" y="2898224"/>
                <a:ext cx="713636" cy="828569"/>
              </a:xfrm>
              <a:prstGeom prst="rect">
                <a:avLst/>
              </a:prstGeom>
              <a:noFill/>
              <a:ln>
                <a:noFill/>
              </a:ln>
              <a:effectLst/>
            </p:spPr>
            <p:txBody>
              <a:bodyPr wrap="square" rtlCol="0">
                <a:spAutoFit/>
              </a:bodyPr>
              <a:lstStyle/>
              <a:p>
                <a:pPr algn="ctr"/>
                <a:r>
                  <a:rPr lang="zh-CN" altLang="en-US" sz="4800" b="1">
                    <a:solidFill>
                      <a:schemeClr val="accent1"/>
                    </a:solidFill>
                    <a:latin typeface="思源黑体 CN Bold" panose="020B0800000000000000" pitchFamily="34" charset="-122"/>
                    <a:ea typeface="思源黑体 CN Bold" panose="020B0800000000000000" pitchFamily="34" charset="-122"/>
                  </a:rPr>
                  <a:t>南</a:t>
                </a:r>
                <a:endParaRPr lang="zh-CN" altLang="en-US" sz="4800" b="1">
                  <a:solidFill>
                    <a:schemeClr val="accent1"/>
                  </a:solidFill>
                  <a:latin typeface="思源黑体 CN Bold" panose="020B0800000000000000" pitchFamily="34" charset="-122"/>
                  <a:ea typeface="思源黑体 CN Bold" panose="020B0800000000000000" pitchFamily="34" charset="-122"/>
                </a:endParaRPr>
              </a:p>
            </p:txBody>
          </p:sp>
        </p:grpSp>
        <p:grpSp>
          <p:nvGrpSpPr>
            <p:cNvPr id="12" name="组合 11"/>
            <p:cNvGrpSpPr/>
            <p:nvPr/>
          </p:nvGrpSpPr>
          <p:grpSpPr>
            <a:xfrm flipH="1">
              <a:off x="3575" y="2372"/>
              <a:ext cx="1288" cy="1365"/>
              <a:chOff x="2936506" y="2868902"/>
              <a:chExt cx="816275" cy="865092"/>
            </a:xfrm>
            <a:effectLst/>
          </p:grpSpPr>
          <p:grpSp>
            <p:nvGrpSpPr>
              <p:cNvPr id="13" name="组合 12"/>
              <p:cNvGrpSpPr/>
              <p:nvPr/>
            </p:nvGrpSpPr>
            <p:grpSpPr>
              <a:xfrm>
                <a:off x="2936506" y="2868902"/>
                <a:ext cx="816275" cy="816275"/>
                <a:chOff x="3347864" y="1131590"/>
                <a:chExt cx="1080120" cy="1080120"/>
              </a:xfrm>
            </p:grpSpPr>
            <p:sp>
              <p:nvSpPr>
                <p:cNvPr id="15" name="矩形 14"/>
                <p:cNvSpPr/>
                <p:nvPr/>
              </p:nvSpPr>
              <p:spPr>
                <a:xfrm>
                  <a:off x="3347864" y="1131590"/>
                  <a:ext cx="1080120" cy="108012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思源黑体 CN Bold" panose="020B0800000000000000" pitchFamily="34" charset="-122"/>
                    <a:ea typeface="思源黑体 CN Bold" panose="020B0800000000000000" pitchFamily="34" charset="-122"/>
                  </a:endParaRPr>
                </a:p>
              </p:txBody>
            </p:sp>
            <p:cxnSp>
              <p:nvCxnSpPr>
                <p:cNvPr id="16" name="直接连接符 15"/>
                <p:cNvCxnSpPr>
                  <a:stCxn id="15" idx="0"/>
                  <a:endCxn id="15" idx="2"/>
                </p:cNvCxnSpPr>
                <p:nvPr/>
              </p:nvCxnSpPr>
              <p:spPr>
                <a:xfrm flipH="1">
                  <a:off x="3887924" y="1131590"/>
                  <a:ext cx="0" cy="108012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15" idx="1"/>
                  <a:endCxn id="15" idx="3"/>
                </p:cNvCxnSpPr>
                <p:nvPr/>
              </p:nvCxnSpPr>
              <p:spPr>
                <a:xfrm>
                  <a:off x="3347864" y="1671650"/>
                  <a:ext cx="1080120" cy="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14" name="TextBox 14"/>
              <p:cNvSpPr txBox="1"/>
              <p:nvPr/>
            </p:nvSpPr>
            <p:spPr>
              <a:xfrm>
                <a:off x="2987824" y="2905425"/>
                <a:ext cx="713636" cy="828569"/>
              </a:xfrm>
              <a:prstGeom prst="rect">
                <a:avLst/>
              </a:prstGeom>
              <a:noFill/>
              <a:ln>
                <a:noFill/>
              </a:ln>
              <a:effectLst/>
            </p:spPr>
            <p:txBody>
              <a:bodyPr wrap="square" rtlCol="0">
                <a:spAutoFit/>
              </a:bodyPr>
              <a:lstStyle/>
              <a:p>
                <a:pPr algn="ctr"/>
                <a:r>
                  <a:rPr lang="zh-CN" altLang="en-US" sz="4800" b="1">
                    <a:solidFill>
                      <a:schemeClr val="accent1"/>
                    </a:solidFill>
                    <a:latin typeface="思源黑体 CN Bold" panose="020B0800000000000000" pitchFamily="34" charset="-122"/>
                    <a:ea typeface="思源黑体 CN Bold" panose="020B0800000000000000" pitchFamily="34" charset="-122"/>
                  </a:rPr>
                  <a:t>方</a:t>
                </a:r>
                <a:endParaRPr lang="zh-CN" altLang="en-US" sz="4800" b="1">
                  <a:solidFill>
                    <a:schemeClr val="accent1"/>
                  </a:solidFill>
                  <a:latin typeface="思源黑体 CN Bold" panose="020B0800000000000000" pitchFamily="34" charset="-122"/>
                  <a:ea typeface="思源黑体 CN Bold" panose="020B0800000000000000" pitchFamily="34" charset="-122"/>
                </a:endParaRPr>
              </a:p>
            </p:txBody>
          </p:sp>
        </p:grpSp>
        <p:grpSp>
          <p:nvGrpSpPr>
            <p:cNvPr id="18" name="组合 17"/>
            <p:cNvGrpSpPr/>
            <p:nvPr/>
          </p:nvGrpSpPr>
          <p:grpSpPr>
            <a:xfrm flipH="1">
              <a:off x="5159" y="2379"/>
              <a:ext cx="1288" cy="1357"/>
              <a:chOff x="1969893" y="2866810"/>
              <a:chExt cx="816275" cy="859983"/>
            </a:xfrm>
            <a:effectLst/>
          </p:grpSpPr>
          <p:grpSp>
            <p:nvGrpSpPr>
              <p:cNvPr id="19" name="组合 18"/>
              <p:cNvGrpSpPr/>
              <p:nvPr/>
            </p:nvGrpSpPr>
            <p:grpSpPr>
              <a:xfrm>
                <a:off x="1969893" y="2866810"/>
                <a:ext cx="816275" cy="816275"/>
                <a:chOff x="3347864" y="1131590"/>
                <a:chExt cx="1080120" cy="1080120"/>
              </a:xfrm>
            </p:grpSpPr>
            <p:sp>
              <p:nvSpPr>
                <p:cNvPr id="21" name="矩形 20"/>
                <p:cNvSpPr/>
                <p:nvPr/>
              </p:nvSpPr>
              <p:spPr>
                <a:xfrm>
                  <a:off x="3347864" y="1131590"/>
                  <a:ext cx="1080120" cy="108012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思源黑体 CN Bold" panose="020B0800000000000000" pitchFamily="34" charset="-122"/>
                    <a:ea typeface="思源黑体 CN Bold" panose="020B0800000000000000" pitchFamily="34" charset="-122"/>
                  </a:endParaRPr>
                </a:p>
              </p:txBody>
            </p:sp>
            <p:cxnSp>
              <p:nvCxnSpPr>
                <p:cNvPr id="22" name="直接连接符 21"/>
                <p:cNvCxnSpPr>
                  <a:stCxn id="21" idx="0"/>
                  <a:endCxn id="21" idx="2"/>
                </p:cNvCxnSpPr>
                <p:nvPr/>
              </p:nvCxnSpPr>
              <p:spPr>
                <a:xfrm flipH="1">
                  <a:off x="3887924" y="1131590"/>
                  <a:ext cx="0" cy="108012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21" idx="1"/>
                  <a:endCxn id="21" idx="3"/>
                </p:cNvCxnSpPr>
                <p:nvPr/>
              </p:nvCxnSpPr>
              <p:spPr>
                <a:xfrm>
                  <a:off x="3347864" y="1671650"/>
                  <a:ext cx="1080120" cy="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20" name="TextBox 14"/>
              <p:cNvSpPr txBox="1"/>
              <p:nvPr/>
            </p:nvSpPr>
            <p:spPr>
              <a:xfrm>
                <a:off x="2031008" y="2898224"/>
                <a:ext cx="713636" cy="828569"/>
              </a:xfrm>
              <a:prstGeom prst="rect">
                <a:avLst/>
              </a:prstGeom>
              <a:noFill/>
              <a:ln>
                <a:noFill/>
              </a:ln>
              <a:effectLst/>
            </p:spPr>
            <p:txBody>
              <a:bodyPr wrap="square" rtlCol="0">
                <a:spAutoFit/>
              </a:bodyPr>
              <a:lstStyle/>
              <a:p>
                <a:pPr algn="ctr"/>
                <a:r>
                  <a:rPr lang="zh-CN" altLang="en-US" sz="4800" b="1">
                    <a:solidFill>
                      <a:schemeClr val="accent1"/>
                    </a:solidFill>
                    <a:latin typeface="思源黑体 CN Bold" panose="020B0800000000000000" pitchFamily="34" charset="-122"/>
                    <a:ea typeface="思源黑体 CN Bold" panose="020B0800000000000000" pitchFamily="34" charset="-122"/>
                  </a:rPr>
                  <a:t>谈</a:t>
                </a:r>
                <a:endParaRPr lang="zh-CN" altLang="en-US" sz="4800" b="1">
                  <a:solidFill>
                    <a:schemeClr val="accent1"/>
                  </a:solidFill>
                  <a:latin typeface="思源黑体 CN Bold" panose="020B0800000000000000" pitchFamily="34" charset="-122"/>
                  <a:ea typeface="思源黑体 CN Bold" panose="020B0800000000000000" pitchFamily="34" charset="-122"/>
                </a:endParaRPr>
              </a:p>
            </p:txBody>
          </p:sp>
        </p:grpSp>
        <p:grpSp>
          <p:nvGrpSpPr>
            <p:cNvPr id="24" name="组合 23"/>
            <p:cNvGrpSpPr/>
            <p:nvPr/>
          </p:nvGrpSpPr>
          <p:grpSpPr>
            <a:xfrm flipH="1">
              <a:off x="6674" y="2380"/>
              <a:ext cx="1288" cy="1357"/>
              <a:chOff x="1969893" y="2866810"/>
              <a:chExt cx="816275" cy="859983"/>
            </a:xfrm>
            <a:effectLst/>
          </p:grpSpPr>
          <p:grpSp>
            <p:nvGrpSpPr>
              <p:cNvPr id="25" name="组合 24"/>
              <p:cNvGrpSpPr/>
              <p:nvPr/>
            </p:nvGrpSpPr>
            <p:grpSpPr>
              <a:xfrm>
                <a:off x="1969893" y="2866810"/>
                <a:ext cx="816275" cy="816275"/>
                <a:chOff x="3347864" y="1131590"/>
                <a:chExt cx="1080120" cy="1080120"/>
              </a:xfrm>
            </p:grpSpPr>
            <p:sp>
              <p:nvSpPr>
                <p:cNvPr id="27" name="矩形 26"/>
                <p:cNvSpPr/>
                <p:nvPr/>
              </p:nvSpPr>
              <p:spPr>
                <a:xfrm>
                  <a:off x="3347864" y="1131590"/>
                  <a:ext cx="1080120" cy="108012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思源黑体 CN Bold" panose="020B0800000000000000" pitchFamily="34" charset="-122"/>
                    <a:ea typeface="思源黑体 CN Bold" panose="020B0800000000000000" pitchFamily="34" charset="-122"/>
                  </a:endParaRPr>
                </a:p>
              </p:txBody>
            </p:sp>
            <p:cxnSp>
              <p:nvCxnSpPr>
                <p:cNvPr id="28" name="直接连接符 27"/>
                <p:cNvCxnSpPr>
                  <a:stCxn id="27" idx="0"/>
                  <a:endCxn id="27" idx="2"/>
                </p:cNvCxnSpPr>
                <p:nvPr/>
              </p:nvCxnSpPr>
              <p:spPr>
                <a:xfrm flipH="1">
                  <a:off x="3887924" y="1131590"/>
                  <a:ext cx="0" cy="108012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27" idx="1"/>
                  <a:endCxn id="27" idx="3"/>
                </p:cNvCxnSpPr>
                <p:nvPr/>
              </p:nvCxnSpPr>
              <p:spPr>
                <a:xfrm>
                  <a:off x="3347864" y="1671650"/>
                  <a:ext cx="1080120" cy="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26" name="TextBox 14"/>
              <p:cNvSpPr txBox="1"/>
              <p:nvPr/>
            </p:nvSpPr>
            <p:spPr>
              <a:xfrm>
                <a:off x="2031008" y="2898224"/>
                <a:ext cx="713636" cy="828569"/>
              </a:xfrm>
              <a:prstGeom prst="rect">
                <a:avLst/>
              </a:prstGeom>
              <a:noFill/>
              <a:ln>
                <a:noFill/>
              </a:ln>
              <a:effectLst/>
            </p:spPr>
            <p:txBody>
              <a:bodyPr wrap="square" rtlCol="0">
                <a:spAutoFit/>
              </a:bodyPr>
              <a:lstStyle/>
              <a:p>
                <a:pPr algn="ctr"/>
                <a:r>
                  <a:rPr lang="zh-CN" altLang="en-US" sz="4800" b="1">
                    <a:solidFill>
                      <a:schemeClr val="accent1"/>
                    </a:solidFill>
                    <a:latin typeface="思源黑体 CN Bold" panose="020B0800000000000000" pitchFamily="34" charset="-122"/>
                    <a:ea typeface="思源黑体 CN Bold" panose="020B0800000000000000" pitchFamily="34" charset="-122"/>
                  </a:rPr>
                  <a:t>话</a:t>
                </a:r>
                <a:endParaRPr lang="zh-CN" altLang="en-US" sz="4800" b="1">
                  <a:solidFill>
                    <a:schemeClr val="accent1"/>
                  </a:solidFill>
                  <a:latin typeface="思源黑体 CN Bold" panose="020B0800000000000000" pitchFamily="34" charset="-122"/>
                  <a:ea typeface="思源黑体 CN Bold" panose="020B0800000000000000" pitchFamily="34" charset="-122"/>
                </a:endParaRPr>
              </a:p>
            </p:txBody>
          </p:sp>
        </p:grpSp>
        <p:sp>
          <p:nvSpPr>
            <p:cNvPr id="59" name="文本框 58"/>
            <p:cNvSpPr txBox="1"/>
            <p:nvPr/>
          </p:nvSpPr>
          <p:spPr>
            <a:xfrm>
              <a:off x="1635" y="3736"/>
              <a:ext cx="1368" cy="798"/>
            </a:xfrm>
            <a:prstGeom prst="rect">
              <a:avLst/>
            </a:prstGeom>
            <a:noFill/>
          </p:spPr>
          <p:txBody>
            <a:bodyPr wrap="none" rtlCol="0" anchor="t">
              <a:spAutoFit/>
            </a:bodyPr>
            <a:lstStyle/>
            <a:p>
              <a:pPr algn="just">
                <a:lnSpc>
                  <a:spcPct val="150000"/>
                </a:lnSpc>
              </a:pPr>
              <a:r>
                <a:rPr lang="en-US" altLang="zh-CN" sz="200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时间</a:t>
              </a:r>
              <a:r>
                <a:rPr lang="zh-CN">
                  <a:sym typeface="+mn-ea"/>
                </a:rPr>
                <a:t>：</a:t>
              </a:r>
              <a:endParaRPr lang="zh-CN"/>
            </a:p>
          </p:txBody>
        </p:sp>
        <p:sp>
          <p:nvSpPr>
            <p:cNvPr id="60" name="文本框 59"/>
            <p:cNvSpPr txBox="1"/>
            <p:nvPr/>
          </p:nvSpPr>
          <p:spPr>
            <a:xfrm>
              <a:off x="1635" y="4395"/>
              <a:ext cx="1368" cy="798"/>
            </a:xfrm>
            <a:prstGeom prst="rect">
              <a:avLst/>
            </a:prstGeom>
            <a:noFill/>
          </p:spPr>
          <p:txBody>
            <a:bodyPr wrap="none" rtlCol="0" anchor="t">
              <a:spAutoFit/>
            </a:bodyPr>
            <a:lstStyle/>
            <a:p>
              <a:pPr algn="just">
                <a:lnSpc>
                  <a:spcPct val="150000"/>
                </a:lnSpc>
              </a:pPr>
              <a:r>
                <a:rPr lang="en-US" altLang="zh-CN" sz="200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内容</a:t>
              </a:r>
              <a:r>
                <a:rPr lang="zh-CN">
                  <a:sym typeface="+mn-ea"/>
                </a:rPr>
                <a:t>：</a:t>
              </a:r>
              <a:endParaRPr lang="zh-CN"/>
            </a:p>
          </p:txBody>
        </p:sp>
      </p:grpSp>
      <p:sp>
        <p:nvSpPr>
          <p:cNvPr id="92" name="矩形 91"/>
          <p:cNvSpPr/>
          <p:nvPr/>
        </p:nvSpPr>
        <p:spPr>
          <a:xfrm>
            <a:off x="6325870" y="1894840"/>
            <a:ext cx="5196205" cy="2850515"/>
          </a:xfrm>
          <a:prstGeom prst="rect">
            <a:avLst/>
          </a:prstGeom>
          <a:noFill/>
          <a:ln w="127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p:nvPr/>
        </p:nvSpPr>
        <p:spPr>
          <a:xfrm>
            <a:off x="6701155" y="1741170"/>
            <a:ext cx="4443095" cy="367030"/>
          </a:xfrm>
          <a:prstGeom prst="rect">
            <a:avLst/>
          </a:prstGeom>
          <a:solidFill>
            <a:srgbClr val="FEF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EFCFD"/>
              </a:solidFill>
            </a:endParaRPr>
          </a:p>
        </p:txBody>
      </p:sp>
      <p:sp>
        <p:nvSpPr>
          <p:cNvPr id="94" name="矩形 93"/>
          <p:cNvSpPr/>
          <p:nvPr/>
        </p:nvSpPr>
        <p:spPr>
          <a:xfrm>
            <a:off x="7407910" y="2578100"/>
            <a:ext cx="4025900" cy="1914525"/>
          </a:xfrm>
          <a:prstGeom prst="rect">
            <a:avLst/>
          </a:prstGeom>
        </p:spPr>
        <p:txBody>
          <a:bodyPr wrap="square">
            <a:spAutoFit/>
          </a:bodyPr>
          <a:lstStyle/>
          <a:p>
            <a:pPr algn="just">
              <a:lnSpc>
                <a:spcPct val="150000"/>
              </a:lnSpc>
            </a:pPr>
            <a:r>
              <a:rPr lang="en-US" altLang="zh-CN" sz="2000">
                <a:solidFill>
                  <a:schemeClr val="tx1">
                    <a:lumMod val="85000"/>
                    <a:lumOff val="15000"/>
                  </a:schemeClr>
                </a:solidFill>
                <a:latin typeface="思源黑体 CN Medium" panose="020B0600000000000000" pitchFamily="34" charset="-122"/>
                <a:ea typeface="思源黑体 CN Medium" panose="020B0600000000000000" pitchFamily="34" charset="-122"/>
              </a:rPr>
              <a:t>1992年10月</a:t>
            </a:r>
            <a:endParaRPr lang="en-US" altLang="zh-CN" sz="2000">
              <a:solidFill>
                <a:schemeClr val="tx1">
                  <a:lumMod val="85000"/>
                  <a:lumOff val="15000"/>
                </a:schemeClr>
              </a:solidFill>
              <a:latin typeface="思源黑体 CN Medium" panose="020B0600000000000000" pitchFamily="34" charset="-122"/>
              <a:ea typeface="思源黑体 CN Medium" panose="020B0600000000000000" pitchFamily="34" charset="-122"/>
            </a:endParaRPr>
          </a:p>
          <a:p>
            <a:pPr algn="just">
              <a:lnSpc>
                <a:spcPct val="150000"/>
              </a:lnSpc>
            </a:pPr>
            <a:endParaRPr lang="zh-CN" sz="1900"/>
          </a:p>
          <a:p>
            <a:pPr algn="just">
              <a:lnSpc>
                <a:spcPct val="150000"/>
              </a:lnSpc>
            </a:pPr>
            <a:r>
              <a:rPr lang="en-US" altLang="zh-CN" sz="2000">
                <a:solidFill>
                  <a:schemeClr val="tx1">
                    <a:lumMod val="85000"/>
                    <a:lumOff val="15000"/>
                  </a:schemeClr>
                </a:solidFill>
                <a:latin typeface="思源黑体 CN Medium" panose="020B0600000000000000" pitchFamily="34" charset="-122"/>
                <a:ea typeface="思源黑体 CN Medium" panose="020B0600000000000000" pitchFamily="34" charset="-122"/>
              </a:rPr>
              <a:t>明确提出了我国经济体制改革的目标是建立</a:t>
            </a:r>
            <a:r>
              <a:rPr lang="en-US" altLang="zh-CN" sz="2000">
                <a:solidFill>
                  <a:srgbClr val="FF0000"/>
                </a:solidFill>
                <a:latin typeface="思源黑体 CN Medium" panose="020B0600000000000000" pitchFamily="34" charset="-122"/>
                <a:ea typeface="思源黑体 CN Medium" panose="020B0600000000000000" pitchFamily="34" charset="-122"/>
              </a:rPr>
              <a:t>社会主义市场经济体制</a:t>
            </a:r>
            <a:r>
              <a:rPr lang="en-US" altLang="zh-CN" sz="2000">
                <a:solidFill>
                  <a:schemeClr val="tx1">
                    <a:lumMod val="85000"/>
                    <a:lumOff val="15000"/>
                  </a:schemeClr>
                </a:solidFill>
                <a:latin typeface="思源黑体 CN Medium" panose="020B0600000000000000" pitchFamily="34" charset="-122"/>
                <a:ea typeface="思源黑体 CN Medium" panose="020B0600000000000000" pitchFamily="34" charset="-122"/>
              </a:rPr>
              <a:t>。</a:t>
            </a:r>
            <a:endParaRPr lang="zh-CN" sz="1900"/>
          </a:p>
        </p:txBody>
      </p:sp>
      <p:grpSp>
        <p:nvGrpSpPr>
          <p:cNvPr id="95" name="组合 94"/>
          <p:cNvGrpSpPr/>
          <p:nvPr/>
        </p:nvGrpSpPr>
        <p:grpSpPr>
          <a:xfrm flipH="1">
            <a:off x="6318885" y="1515745"/>
            <a:ext cx="817880" cy="861695"/>
            <a:chOff x="1969893" y="2866810"/>
            <a:chExt cx="816275" cy="859710"/>
          </a:xfrm>
          <a:effectLst/>
        </p:grpSpPr>
        <p:grpSp>
          <p:nvGrpSpPr>
            <p:cNvPr id="96" name="组合 95"/>
            <p:cNvGrpSpPr/>
            <p:nvPr/>
          </p:nvGrpSpPr>
          <p:grpSpPr>
            <a:xfrm>
              <a:off x="1969893" y="2866810"/>
              <a:ext cx="816275" cy="816275"/>
              <a:chOff x="3347864" y="1131590"/>
              <a:chExt cx="1080120" cy="1080120"/>
            </a:xfrm>
          </p:grpSpPr>
          <p:sp>
            <p:nvSpPr>
              <p:cNvPr id="97" name="矩形 96"/>
              <p:cNvSpPr/>
              <p:nvPr/>
            </p:nvSpPr>
            <p:spPr>
              <a:xfrm>
                <a:off x="3347864" y="1131590"/>
                <a:ext cx="1080120" cy="108012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思源黑体 CN Bold" panose="020B0800000000000000" pitchFamily="34" charset="-122"/>
                  <a:ea typeface="思源黑体 CN Bold" panose="020B0800000000000000" pitchFamily="34" charset="-122"/>
                </a:endParaRPr>
              </a:p>
            </p:txBody>
          </p:sp>
          <p:cxnSp>
            <p:nvCxnSpPr>
              <p:cNvPr id="98" name="直接连接符 97"/>
              <p:cNvCxnSpPr>
                <a:stCxn id="97" idx="0"/>
                <a:endCxn id="97" idx="2"/>
              </p:cNvCxnSpPr>
              <p:nvPr/>
            </p:nvCxnSpPr>
            <p:spPr>
              <a:xfrm flipH="1">
                <a:off x="3887924" y="1131590"/>
                <a:ext cx="0" cy="108012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99" name="直接连接符 98"/>
              <p:cNvCxnSpPr>
                <a:stCxn id="97" idx="1"/>
                <a:endCxn id="97" idx="3"/>
              </p:cNvCxnSpPr>
              <p:nvPr/>
            </p:nvCxnSpPr>
            <p:spPr>
              <a:xfrm>
                <a:off x="3347864" y="1671650"/>
                <a:ext cx="1080120" cy="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100" name="TextBox 14"/>
            <p:cNvSpPr txBox="1"/>
            <p:nvPr/>
          </p:nvSpPr>
          <p:spPr>
            <a:xfrm>
              <a:off x="2031008" y="2898224"/>
              <a:ext cx="713636" cy="828296"/>
            </a:xfrm>
            <a:prstGeom prst="rect">
              <a:avLst/>
            </a:prstGeom>
            <a:noFill/>
            <a:ln>
              <a:noFill/>
            </a:ln>
            <a:effectLst/>
          </p:spPr>
          <p:txBody>
            <a:bodyPr wrap="square" rtlCol="0">
              <a:spAutoFit/>
            </a:bodyPr>
            <a:lstStyle/>
            <a:p>
              <a:pPr algn="ctr"/>
              <a:r>
                <a:rPr lang="zh-CN" altLang="en-US" sz="4800" b="1">
                  <a:solidFill>
                    <a:schemeClr val="accent1"/>
                  </a:solidFill>
                  <a:latin typeface="思源黑体 CN Bold" panose="020B0800000000000000" pitchFamily="34" charset="-122"/>
                  <a:ea typeface="思源黑体 CN Bold" panose="020B0800000000000000" pitchFamily="34" charset="-122"/>
                </a:rPr>
                <a:t>党</a:t>
              </a:r>
              <a:endParaRPr lang="zh-CN" altLang="en-US" sz="4800" b="1">
                <a:solidFill>
                  <a:schemeClr val="accent1"/>
                </a:solidFill>
                <a:latin typeface="思源黑体 CN Bold" panose="020B0800000000000000" pitchFamily="34" charset="-122"/>
                <a:ea typeface="思源黑体 CN Bold" panose="020B0800000000000000" pitchFamily="34" charset="-122"/>
              </a:endParaRPr>
            </a:p>
          </p:txBody>
        </p:sp>
      </p:grpSp>
      <p:grpSp>
        <p:nvGrpSpPr>
          <p:cNvPr id="101" name="组合 100"/>
          <p:cNvGrpSpPr/>
          <p:nvPr/>
        </p:nvGrpSpPr>
        <p:grpSpPr>
          <a:xfrm flipH="1">
            <a:off x="7356475" y="1510665"/>
            <a:ext cx="817880" cy="866775"/>
            <a:chOff x="2936506" y="2868902"/>
            <a:chExt cx="816275" cy="864857"/>
          </a:xfrm>
          <a:effectLst/>
        </p:grpSpPr>
        <p:grpSp>
          <p:nvGrpSpPr>
            <p:cNvPr id="102" name="组合 101"/>
            <p:cNvGrpSpPr/>
            <p:nvPr/>
          </p:nvGrpSpPr>
          <p:grpSpPr>
            <a:xfrm>
              <a:off x="2936506" y="2868902"/>
              <a:ext cx="816275" cy="816275"/>
              <a:chOff x="3347864" y="1131590"/>
              <a:chExt cx="1080120" cy="1080120"/>
            </a:xfrm>
          </p:grpSpPr>
          <p:sp>
            <p:nvSpPr>
              <p:cNvPr id="103" name="矩形 102"/>
              <p:cNvSpPr/>
              <p:nvPr/>
            </p:nvSpPr>
            <p:spPr>
              <a:xfrm>
                <a:off x="3347864" y="1131590"/>
                <a:ext cx="1080120" cy="108012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思源黑体 CN Bold" panose="020B0800000000000000" pitchFamily="34" charset="-122"/>
                  <a:ea typeface="思源黑体 CN Bold" panose="020B0800000000000000" pitchFamily="34" charset="-122"/>
                </a:endParaRPr>
              </a:p>
            </p:txBody>
          </p:sp>
          <p:cxnSp>
            <p:nvCxnSpPr>
              <p:cNvPr id="104" name="直接连接符 103"/>
              <p:cNvCxnSpPr>
                <a:stCxn id="103" idx="0"/>
                <a:endCxn id="103" idx="2"/>
              </p:cNvCxnSpPr>
              <p:nvPr/>
            </p:nvCxnSpPr>
            <p:spPr>
              <a:xfrm flipH="1">
                <a:off x="3887924" y="1131590"/>
                <a:ext cx="0" cy="108012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05" name="直接连接符 104"/>
              <p:cNvCxnSpPr>
                <a:stCxn id="103" idx="1"/>
                <a:endCxn id="103" idx="3"/>
              </p:cNvCxnSpPr>
              <p:nvPr/>
            </p:nvCxnSpPr>
            <p:spPr>
              <a:xfrm>
                <a:off x="3347864" y="1671650"/>
                <a:ext cx="1080120" cy="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106" name="TextBox 14"/>
            <p:cNvSpPr txBox="1"/>
            <p:nvPr/>
          </p:nvSpPr>
          <p:spPr>
            <a:xfrm>
              <a:off x="2987824" y="2905425"/>
              <a:ext cx="713636" cy="828334"/>
            </a:xfrm>
            <a:prstGeom prst="rect">
              <a:avLst/>
            </a:prstGeom>
            <a:noFill/>
            <a:ln>
              <a:noFill/>
            </a:ln>
            <a:effectLst/>
          </p:spPr>
          <p:txBody>
            <a:bodyPr wrap="square" rtlCol="0">
              <a:spAutoFit/>
            </a:bodyPr>
            <a:lstStyle/>
            <a:p>
              <a:pPr algn="ctr"/>
              <a:r>
                <a:rPr lang="zh-CN" altLang="en-US" sz="4800" b="1">
                  <a:solidFill>
                    <a:schemeClr val="accent1"/>
                  </a:solidFill>
                  <a:latin typeface="思源黑体 CN Bold" panose="020B0800000000000000" pitchFamily="34" charset="-122"/>
                  <a:ea typeface="思源黑体 CN Bold" panose="020B0800000000000000" pitchFamily="34" charset="-122"/>
                </a:rPr>
                <a:t>的</a:t>
              </a:r>
              <a:endParaRPr lang="zh-CN" altLang="en-US" sz="4800" b="1">
                <a:solidFill>
                  <a:schemeClr val="accent1"/>
                </a:solidFill>
                <a:latin typeface="思源黑体 CN Bold" panose="020B0800000000000000" pitchFamily="34" charset="-122"/>
                <a:ea typeface="思源黑体 CN Bold" panose="020B0800000000000000" pitchFamily="34" charset="-122"/>
              </a:endParaRPr>
            </a:p>
          </p:txBody>
        </p:sp>
      </p:grpSp>
      <p:grpSp>
        <p:nvGrpSpPr>
          <p:cNvPr id="107" name="组合 106"/>
          <p:cNvGrpSpPr/>
          <p:nvPr/>
        </p:nvGrpSpPr>
        <p:grpSpPr>
          <a:xfrm flipH="1">
            <a:off x="8422640" y="1515110"/>
            <a:ext cx="817880" cy="861695"/>
            <a:chOff x="1969893" y="2866810"/>
            <a:chExt cx="816275" cy="859710"/>
          </a:xfrm>
          <a:effectLst/>
        </p:grpSpPr>
        <p:grpSp>
          <p:nvGrpSpPr>
            <p:cNvPr id="108" name="组合 107"/>
            <p:cNvGrpSpPr/>
            <p:nvPr/>
          </p:nvGrpSpPr>
          <p:grpSpPr>
            <a:xfrm>
              <a:off x="1969893" y="2866810"/>
              <a:ext cx="816275" cy="816275"/>
              <a:chOff x="3347864" y="1131590"/>
              <a:chExt cx="1080120" cy="1080120"/>
            </a:xfrm>
          </p:grpSpPr>
          <p:sp>
            <p:nvSpPr>
              <p:cNvPr id="109" name="矩形 108"/>
              <p:cNvSpPr/>
              <p:nvPr/>
            </p:nvSpPr>
            <p:spPr>
              <a:xfrm>
                <a:off x="3347864" y="1131590"/>
                <a:ext cx="1080120" cy="108012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思源黑体 CN Bold" panose="020B0800000000000000" pitchFamily="34" charset="-122"/>
                  <a:ea typeface="思源黑体 CN Bold" panose="020B0800000000000000" pitchFamily="34" charset="-122"/>
                </a:endParaRPr>
              </a:p>
            </p:txBody>
          </p:sp>
          <p:cxnSp>
            <p:nvCxnSpPr>
              <p:cNvPr id="110" name="直接连接符 109"/>
              <p:cNvCxnSpPr>
                <a:stCxn id="109" idx="0"/>
                <a:endCxn id="109" idx="2"/>
              </p:cNvCxnSpPr>
              <p:nvPr/>
            </p:nvCxnSpPr>
            <p:spPr>
              <a:xfrm flipH="1">
                <a:off x="3887924" y="1131590"/>
                <a:ext cx="0" cy="108012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11" name="直接连接符 110"/>
              <p:cNvCxnSpPr>
                <a:stCxn id="109" idx="1"/>
                <a:endCxn id="109" idx="3"/>
              </p:cNvCxnSpPr>
              <p:nvPr/>
            </p:nvCxnSpPr>
            <p:spPr>
              <a:xfrm>
                <a:off x="3347864" y="1671650"/>
                <a:ext cx="1080120" cy="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112" name="TextBox 14"/>
            <p:cNvSpPr txBox="1"/>
            <p:nvPr/>
          </p:nvSpPr>
          <p:spPr>
            <a:xfrm>
              <a:off x="2031008" y="2898224"/>
              <a:ext cx="713636" cy="828296"/>
            </a:xfrm>
            <a:prstGeom prst="rect">
              <a:avLst/>
            </a:prstGeom>
            <a:noFill/>
            <a:ln>
              <a:noFill/>
            </a:ln>
            <a:effectLst/>
          </p:spPr>
          <p:txBody>
            <a:bodyPr wrap="square" rtlCol="0">
              <a:spAutoFit/>
            </a:bodyPr>
            <a:lstStyle/>
            <a:p>
              <a:pPr algn="ctr"/>
              <a:r>
                <a:rPr lang="zh-CN" altLang="en-US" sz="4800" b="1">
                  <a:solidFill>
                    <a:schemeClr val="accent1"/>
                  </a:solidFill>
                  <a:latin typeface="思源黑体 CN Bold" panose="020B0800000000000000" pitchFamily="34" charset="-122"/>
                  <a:ea typeface="思源黑体 CN Bold" panose="020B0800000000000000" pitchFamily="34" charset="-122"/>
                </a:rPr>
                <a:t>十</a:t>
              </a:r>
              <a:endParaRPr lang="zh-CN" altLang="en-US" sz="4800" b="1">
                <a:solidFill>
                  <a:schemeClr val="accent1"/>
                </a:solidFill>
                <a:latin typeface="思源黑体 CN Bold" panose="020B0800000000000000" pitchFamily="34" charset="-122"/>
                <a:ea typeface="思源黑体 CN Bold" panose="020B0800000000000000" pitchFamily="34" charset="-122"/>
              </a:endParaRPr>
            </a:p>
          </p:txBody>
        </p:sp>
      </p:grpSp>
      <p:grpSp>
        <p:nvGrpSpPr>
          <p:cNvPr id="113" name="组合 112"/>
          <p:cNvGrpSpPr/>
          <p:nvPr/>
        </p:nvGrpSpPr>
        <p:grpSpPr>
          <a:xfrm flipH="1">
            <a:off x="9566275" y="1515745"/>
            <a:ext cx="817880" cy="861695"/>
            <a:chOff x="1969893" y="2866810"/>
            <a:chExt cx="816275" cy="859710"/>
          </a:xfrm>
          <a:effectLst/>
        </p:grpSpPr>
        <p:grpSp>
          <p:nvGrpSpPr>
            <p:cNvPr id="114" name="组合 113"/>
            <p:cNvGrpSpPr/>
            <p:nvPr/>
          </p:nvGrpSpPr>
          <p:grpSpPr>
            <a:xfrm>
              <a:off x="1969893" y="2866810"/>
              <a:ext cx="816275" cy="816275"/>
              <a:chOff x="3347864" y="1131590"/>
              <a:chExt cx="1080120" cy="1080120"/>
            </a:xfrm>
          </p:grpSpPr>
          <p:sp>
            <p:nvSpPr>
              <p:cNvPr id="115" name="矩形 114"/>
              <p:cNvSpPr/>
              <p:nvPr/>
            </p:nvSpPr>
            <p:spPr>
              <a:xfrm>
                <a:off x="3347864" y="1131590"/>
                <a:ext cx="1080120" cy="108012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思源黑体 CN Bold" panose="020B0800000000000000" pitchFamily="34" charset="-122"/>
                  <a:ea typeface="思源黑体 CN Bold" panose="020B0800000000000000" pitchFamily="34" charset="-122"/>
                </a:endParaRPr>
              </a:p>
            </p:txBody>
          </p:sp>
          <p:cxnSp>
            <p:nvCxnSpPr>
              <p:cNvPr id="116" name="直接连接符 115"/>
              <p:cNvCxnSpPr>
                <a:stCxn id="115" idx="0"/>
                <a:endCxn id="115" idx="2"/>
              </p:cNvCxnSpPr>
              <p:nvPr/>
            </p:nvCxnSpPr>
            <p:spPr>
              <a:xfrm flipH="1">
                <a:off x="3887924" y="1131590"/>
                <a:ext cx="0" cy="108012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17" name="直接连接符 116"/>
              <p:cNvCxnSpPr>
                <a:stCxn id="115" idx="1"/>
                <a:endCxn id="115" idx="3"/>
              </p:cNvCxnSpPr>
              <p:nvPr/>
            </p:nvCxnSpPr>
            <p:spPr>
              <a:xfrm>
                <a:off x="3347864" y="1671650"/>
                <a:ext cx="1080120" cy="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118" name="TextBox 14"/>
            <p:cNvSpPr txBox="1"/>
            <p:nvPr/>
          </p:nvSpPr>
          <p:spPr>
            <a:xfrm>
              <a:off x="2031008" y="2898224"/>
              <a:ext cx="713636" cy="828296"/>
            </a:xfrm>
            <a:prstGeom prst="rect">
              <a:avLst/>
            </a:prstGeom>
            <a:noFill/>
            <a:ln>
              <a:noFill/>
            </a:ln>
            <a:effectLst/>
          </p:spPr>
          <p:txBody>
            <a:bodyPr wrap="square" rtlCol="0">
              <a:spAutoFit/>
            </a:bodyPr>
            <a:lstStyle/>
            <a:p>
              <a:pPr algn="ctr"/>
              <a:r>
                <a:rPr lang="zh-CN" altLang="en-US" sz="4800" b="1">
                  <a:solidFill>
                    <a:schemeClr val="accent1"/>
                  </a:solidFill>
                  <a:latin typeface="思源黑体 CN Bold" panose="020B0800000000000000" pitchFamily="34" charset="-122"/>
                  <a:ea typeface="思源黑体 CN Bold" panose="020B0800000000000000" pitchFamily="34" charset="-122"/>
                </a:rPr>
                <a:t>四</a:t>
              </a:r>
              <a:endParaRPr lang="zh-CN" altLang="en-US" sz="4800" b="1">
                <a:solidFill>
                  <a:schemeClr val="accent1"/>
                </a:solidFill>
                <a:latin typeface="思源黑体 CN Bold" panose="020B0800000000000000" pitchFamily="34" charset="-122"/>
                <a:ea typeface="思源黑体 CN Bold" panose="020B0800000000000000" pitchFamily="34" charset="-122"/>
              </a:endParaRPr>
            </a:p>
          </p:txBody>
        </p:sp>
      </p:grpSp>
      <p:sp>
        <p:nvSpPr>
          <p:cNvPr id="119" name="文本框 118"/>
          <p:cNvSpPr txBox="1"/>
          <p:nvPr/>
        </p:nvSpPr>
        <p:spPr>
          <a:xfrm>
            <a:off x="6701155" y="2578100"/>
            <a:ext cx="868680" cy="506730"/>
          </a:xfrm>
          <a:prstGeom prst="rect">
            <a:avLst/>
          </a:prstGeom>
          <a:noFill/>
        </p:spPr>
        <p:txBody>
          <a:bodyPr wrap="none" rtlCol="0" anchor="t">
            <a:spAutoFit/>
          </a:bodyPr>
          <a:lstStyle/>
          <a:p>
            <a:pPr algn="just">
              <a:lnSpc>
                <a:spcPct val="150000"/>
              </a:lnSpc>
            </a:pPr>
            <a:r>
              <a:rPr lang="en-US" altLang="zh-CN" sz="200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时间</a:t>
            </a:r>
            <a:r>
              <a:rPr lang="zh-CN">
                <a:sym typeface="+mn-ea"/>
              </a:rPr>
              <a:t>：</a:t>
            </a:r>
            <a:endParaRPr lang="zh-CN"/>
          </a:p>
        </p:txBody>
      </p:sp>
      <p:sp>
        <p:nvSpPr>
          <p:cNvPr id="120" name="文本框 119"/>
          <p:cNvSpPr txBox="1"/>
          <p:nvPr/>
        </p:nvSpPr>
        <p:spPr>
          <a:xfrm>
            <a:off x="6701155" y="3459480"/>
            <a:ext cx="868680" cy="506730"/>
          </a:xfrm>
          <a:prstGeom prst="rect">
            <a:avLst/>
          </a:prstGeom>
          <a:noFill/>
        </p:spPr>
        <p:txBody>
          <a:bodyPr wrap="none" rtlCol="0" anchor="t">
            <a:spAutoFit/>
          </a:bodyPr>
          <a:lstStyle/>
          <a:p>
            <a:pPr algn="just">
              <a:lnSpc>
                <a:spcPct val="150000"/>
              </a:lnSpc>
            </a:pPr>
            <a:r>
              <a:rPr lang="en-US" altLang="zh-CN" sz="2000">
                <a:solidFill>
                  <a:schemeClr val="tx1">
                    <a:lumMod val="85000"/>
                    <a:lumOff val="15000"/>
                  </a:schemeClr>
                </a:solidFill>
                <a:latin typeface="思源黑体 CN Medium" panose="020B0600000000000000" pitchFamily="34" charset="-122"/>
                <a:ea typeface="思源黑体 CN Medium" panose="020B0600000000000000" pitchFamily="34" charset="-122"/>
                <a:sym typeface="+mn-ea"/>
              </a:rPr>
              <a:t>内容</a:t>
            </a:r>
            <a:r>
              <a:rPr lang="zh-CN">
                <a:sym typeface="+mn-ea"/>
              </a:rPr>
              <a:t>：</a:t>
            </a:r>
            <a:endParaRPr lang="zh-CN"/>
          </a:p>
        </p:txBody>
      </p:sp>
      <p:grpSp>
        <p:nvGrpSpPr>
          <p:cNvPr id="121" name="组合 120"/>
          <p:cNvGrpSpPr/>
          <p:nvPr/>
        </p:nvGrpSpPr>
        <p:grpSpPr>
          <a:xfrm flipH="1">
            <a:off x="10689590" y="1515745"/>
            <a:ext cx="817880" cy="861431"/>
            <a:chOff x="1969893" y="2866810"/>
            <a:chExt cx="816275" cy="859447"/>
          </a:xfrm>
          <a:effectLst/>
        </p:grpSpPr>
        <p:grpSp>
          <p:nvGrpSpPr>
            <p:cNvPr id="122" name="组合 121"/>
            <p:cNvGrpSpPr/>
            <p:nvPr/>
          </p:nvGrpSpPr>
          <p:grpSpPr>
            <a:xfrm>
              <a:off x="1969893" y="2866810"/>
              <a:ext cx="816275" cy="816275"/>
              <a:chOff x="3347864" y="1131590"/>
              <a:chExt cx="1080120" cy="1080120"/>
            </a:xfrm>
          </p:grpSpPr>
          <p:sp>
            <p:nvSpPr>
              <p:cNvPr id="123" name="矩形 122"/>
              <p:cNvSpPr/>
              <p:nvPr/>
            </p:nvSpPr>
            <p:spPr>
              <a:xfrm>
                <a:off x="3347864" y="1131590"/>
                <a:ext cx="1080120" cy="108012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思源黑体 CN Bold" panose="020B0800000000000000" pitchFamily="34" charset="-122"/>
                  <a:ea typeface="思源黑体 CN Bold" panose="020B0800000000000000" pitchFamily="34" charset="-122"/>
                </a:endParaRPr>
              </a:p>
            </p:txBody>
          </p:sp>
          <p:cxnSp>
            <p:nvCxnSpPr>
              <p:cNvPr id="124" name="直接连接符 123"/>
              <p:cNvCxnSpPr>
                <a:stCxn id="123" idx="0"/>
                <a:endCxn id="123" idx="2"/>
              </p:cNvCxnSpPr>
              <p:nvPr/>
            </p:nvCxnSpPr>
            <p:spPr>
              <a:xfrm flipH="1">
                <a:off x="3887924" y="1131590"/>
                <a:ext cx="0" cy="108012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25" name="直接连接符 124"/>
              <p:cNvCxnSpPr>
                <a:stCxn id="123" idx="1"/>
                <a:endCxn id="123" idx="3"/>
              </p:cNvCxnSpPr>
              <p:nvPr/>
            </p:nvCxnSpPr>
            <p:spPr>
              <a:xfrm>
                <a:off x="3347864" y="1671650"/>
                <a:ext cx="1080120" cy="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126" name="TextBox 14"/>
            <p:cNvSpPr txBox="1"/>
            <p:nvPr/>
          </p:nvSpPr>
          <p:spPr>
            <a:xfrm>
              <a:off x="2031008" y="2898224"/>
              <a:ext cx="713636" cy="828033"/>
            </a:xfrm>
            <a:prstGeom prst="rect">
              <a:avLst/>
            </a:prstGeom>
            <a:noFill/>
            <a:ln>
              <a:noFill/>
            </a:ln>
            <a:effectLst/>
          </p:spPr>
          <p:txBody>
            <a:bodyPr wrap="square" rtlCol="0">
              <a:spAutoFit/>
            </a:bodyPr>
            <a:lstStyle/>
            <a:p>
              <a:pPr algn="ctr"/>
              <a:r>
                <a:rPr lang="zh-CN" altLang="en-US" sz="4800" b="1">
                  <a:solidFill>
                    <a:schemeClr val="accent1"/>
                  </a:solidFill>
                  <a:latin typeface="思源黑体 CN Bold" panose="020B0800000000000000" pitchFamily="34" charset="-122"/>
                  <a:ea typeface="思源黑体 CN Bold" panose="020B0800000000000000" pitchFamily="34" charset="-122"/>
                </a:rPr>
                <a:t>大</a:t>
              </a:r>
              <a:endParaRPr lang="zh-CN" altLang="en-US" sz="4800" b="1">
                <a:solidFill>
                  <a:schemeClr val="accent1"/>
                </a:solidFill>
                <a:latin typeface="思源黑体 CN Bold" panose="020B0800000000000000" pitchFamily="34" charset="-122"/>
                <a:ea typeface="思源黑体 CN Bold" panose="020B08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p:cNvSpPr/>
          <p:nvPr/>
        </p:nvSpPr>
        <p:spPr>
          <a:xfrm>
            <a:off x="5178425" y="3589655"/>
            <a:ext cx="6542405" cy="5708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285875" y="334062"/>
            <a:ext cx="4627880" cy="629920"/>
          </a:xfrm>
          <a:prstGeom prst="rect">
            <a:avLst/>
          </a:prstGeom>
        </p:spPr>
        <p:txBody>
          <a:bodyPr wrap="none">
            <a:spAutoFit/>
          </a:bodyPr>
          <a:lstStyle/>
          <a:p>
            <a:r>
              <a:rPr lang="zh-CN" altLang="en-US" sz="350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rPr>
              <a:t>探索中国社会主义道路</a:t>
            </a:r>
            <a:endParaRPr lang="zh-CN" altLang="en-US" sz="350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endParaRPr>
          </a:p>
        </p:txBody>
      </p:sp>
      <p:sp>
        <p:nvSpPr>
          <p:cNvPr id="9" name="矩形 8"/>
          <p:cNvSpPr/>
          <p:nvPr/>
        </p:nvSpPr>
        <p:spPr>
          <a:xfrm>
            <a:off x="5178425" y="4384040"/>
            <a:ext cx="6542405" cy="1476375"/>
          </a:xfrm>
          <a:prstGeom prst="rect">
            <a:avLst/>
          </a:prstGeom>
        </p:spPr>
        <p:txBody>
          <a:bodyPr wrap="square">
            <a:spAutoFit/>
          </a:bodyPr>
          <a:lstStyle/>
          <a:p>
            <a:pPr algn="just">
              <a:lnSpc>
                <a:spcPct val="150000"/>
              </a:lnSpc>
            </a:pPr>
            <a:r>
              <a:rPr lang="en-US" altLang="zh-CN" sz="2000">
                <a:solidFill>
                  <a:schemeClr val="tx1">
                    <a:lumMod val="85000"/>
                    <a:lumOff val="15000"/>
                  </a:schemeClr>
                </a:solidFill>
                <a:latin typeface="思源黑体 CN Medium" panose="020B0600000000000000" pitchFamily="34" charset="-122"/>
                <a:ea typeface="思源黑体 CN Medium" panose="020B0600000000000000" pitchFamily="34" charset="-122"/>
              </a:rPr>
              <a:t>1997</a:t>
            </a:r>
            <a:r>
              <a:rPr lang="zh-CN" altLang="en-US" sz="2000">
                <a:solidFill>
                  <a:schemeClr val="tx1">
                    <a:lumMod val="85000"/>
                    <a:lumOff val="15000"/>
                  </a:schemeClr>
                </a:solidFill>
                <a:latin typeface="思源黑体 CN Medium" panose="020B0600000000000000" pitchFamily="34" charset="-122"/>
                <a:ea typeface="思源黑体 CN Medium" panose="020B0600000000000000" pitchFamily="34" charset="-122"/>
              </a:rPr>
              <a:t>年，中共十五大把邓小平理论确立为党的指导思想并写入党章，强调全党要高举邓小平理论的伟大旗帜，抓住机遇，开拓进取实现经济发展和社会进步。</a:t>
            </a:r>
            <a:endParaRPr lang="en-US" altLang="zh-CN" sz="2000">
              <a:solidFill>
                <a:schemeClr val="tx1">
                  <a:lumMod val="85000"/>
                  <a:lumOff val="15000"/>
                </a:schemeClr>
              </a:solidFill>
              <a:latin typeface="思源黑体 CN Medium" panose="020B0600000000000000" pitchFamily="34" charset="-122"/>
              <a:ea typeface="思源黑体 CN Medium" panose="020B0600000000000000" pitchFamily="34" charset="-122"/>
            </a:endParaRPr>
          </a:p>
        </p:txBody>
      </p:sp>
      <p:grpSp>
        <p:nvGrpSpPr>
          <p:cNvPr id="10" name="组合 9"/>
          <p:cNvGrpSpPr/>
          <p:nvPr/>
        </p:nvGrpSpPr>
        <p:grpSpPr>
          <a:xfrm>
            <a:off x="6453848" y="788965"/>
            <a:ext cx="1088367" cy="1109124"/>
            <a:chOff x="800875" y="1812121"/>
            <a:chExt cx="816275" cy="831843"/>
          </a:xfrm>
        </p:grpSpPr>
        <p:grpSp>
          <p:nvGrpSpPr>
            <p:cNvPr id="11" name="组合 10"/>
            <p:cNvGrpSpPr/>
            <p:nvPr/>
          </p:nvGrpSpPr>
          <p:grpSpPr>
            <a:xfrm>
              <a:off x="800875" y="1827689"/>
              <a:ext cx="816275" cy="816275"/>
              <a:chOff x="3347864" y="1131590"/>
              <a:chExt cx="1080120" cy="1080120"/>
            </a:xfrm>
          </p:grpSpPr>
          <p:sp>
            <p:nvSpPr>
              <p:cNvPr id="13" name="矩形 12"/>
              <p:cNvSpPr/>
              <p:nvPr/>
            </p:nvSpPr>
            <p:spPr>
              <a:xfrm>
                <a:off x="3347864" y="1131590"/>
                <a:ext cx="1080120" cy="108012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2"/>
                  </a:solidFill>
                  <a:latin typeface="思源黑体 CN Bold" panose="020B0800000000000000" pitchFamily="34" charset="-122"/>
                  <a:ea typeface="思源黑体 CN Bold" panose="020B0800000000000000" pitchFamily="34" charset="-122"/>
                </a:endParaRPr>
              </a:p>
            </p:txBody>
          </p:sp>
          <p:cxnSp>
            <p:nvCxnSpPr>
              <p:cNvPr id="14" name="直接连接符 13"/>
              <p:cNvCxnSpPr>
                <a:stCxn id="13" idx="0"/>
                <a:endCxn id="13" idx="2"/>
              </p:cNvCxnSpPr>
              <p:nvPr/>
            </p:nvCxnSpPr>
            <p:spPr>
              <a:xfrm flipH="1">
                <a:off x="3887924" y="1131590"/>
                <a:ext cx="0" cy="10801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stCxn id="13" idx="1"/>
                <a:endCxn id="13" idx="3"/>
              </p:cNvCxnSpPr>
              <p:nvPr/>
            </p:nvCxnSpPr>
            <p:spPr>
              <a:xfrm>
                <a:off x="3347864" y="1671650"/>
                <a:ext cx="10801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2" name="TextBox 14"/>
            <p:cNvSpPr txBox="1"/>
            <p:nvPr/>
          </p:nvSpPr>
          <p:spPr>
            <a:xfrm>
              <a:off x="852194" y="1812121"/>
              <a:ext cx="713636" cy="80724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zh-CN" altLang="en-US" sz="6400" b="1">
                  <a:solidFill>
                    <a:schemeClr val="accent2"/>
                  </a:solidFill>
                  <a:latin typeface="思源黑体 CN Bold" panose="020B0800000000000000" pitchFamily="34" charset="-122"/>
                  <a:ea typeface="思源黑体 CN Bold" panose="020B0800000000000000" pitchFamily="34" charset="-122"/>
                </a:rPr>
                <a:t>党</a:t>
              </a:r>
              <a:endParaRPr lang="zh-CN" altLang="en-US" sz="6400" b="1">
                <a:solidFill>
                  <a:schemeClr val="accent2"/>
                </a:solidFill>
                <a:latin typeface="思源黑体 CN Bold" panose="020B0800000000000000" pitchFamily="34" charset="-122"/>
                <a:ea typeface="思源黑体 CN Bold" panose="020B0800000000000000" pitchFamily="34" charset="-122"/>
              </a:endParaRPr>
            </a:p>
          </p:txBody>
        </p:sp>
      </p:grpSp>
      <p:grpSp>
        <p:nvGrpSpPr>
          <p:cNvPr id="16" name="组合 15"/>
          <p:cNvGrpSpPr/>
          <p:nvPr/>
        </p:nvGrpSpPr>
        <p:grpSpPr>
          <a:xfrm>
            <a:off x="8146738" y="788965"/>
            <a:ext cx="1088367" cy="1109124"/>
            <a:chOff x="800875" y="1812121"/>
            <a:chExt cx="816275" cy="831843"/>
          </a:xfrm>
        </p:grpSpPr>
        <p:grpSp>
          <p:nvGrpSpPr>
            <p:cNvPr id="17" name="组合 16"/>
            <p:cNvGrpSpPr/>
            <p:nvPr/>
          </p:nvGrpSpPr>
          <p:grpSpPr>
            <a:xfrm>
              <a:off x="800875" y="1827689"/>
              <a:ext cx="816275" cy="816275"/>
              <a:chOff x="3347864" y="1131590"/>
              <a:chExt cx="1080120" cy="1080120"/>
            </a:xfrm>
          </p:grpSpPr>
          <p:sp>
            <p:nvSpPr>
              <p:cNvPr id="19" name="矩形 18"/>
              <p:cNvSpPr/>
              <p:nvPr/>
            </p:nvSpPr>
            <p:spPr>
              <a:xfrm>
                <a:off x="3347864" y="1131590"/>
                <a:ext cx="1080120" cy="108012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2"/>
                  </a:solidFill>
                  <a:latin typeface="思源黑体 CN Bold" panose="020B0800000000000000" pitchFamily="34" charset="-122"/>
                  <a:ea typeface="思源黑体 CN Bold" panose="020B0800000000000000" pitchFamily="34" charset="-122"/>
                </a:endParaRPr>
              </a:p>
            </p:txBody>
          </p:sp>
          <p:cxnSp>
            <p:nvCxnSpPr>
              <p:cNvPr id="20" name="直接连接符 19"/>
              <p:cNvCxnSpPr>
                <a:stCxn id="19" idx="0"/>
                <a:endCxn id="19" idx="2"/>
              </p:cNvCxnSpPr>
              <p:nvPr/>
            </p:nvCxnSpPr>
            <p:spPr>
              <a:xfrm flipH="1">
                <a:off x="3887924" y="1131590"/>
                <a:ext cx="0" cy="10801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19" idx="1"/>
                <a:endCxn id="19" idx="3"/>
              </p:cNvCxnSpPr>
              <p:nvPr/>
            </p:nvCxnSpPr>
            <p:spPr>
              <a:xfrm>
                <a:off x="3347864" y="1671650"/>
                <a:ext cx="10801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8" name="TextBox 14"/>
            <p:cNvSpPr txBox="1"/>
            <p:nvPr/>
          </p:nvSpPr>
          <p:spPr>
            <a:xfrm>
              <a:off x="852194" y="1812121"/>
              <a:ext cx="713636" cy="80724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zh-CN" altLang="en-US" sz="6400" b="1">
                  <a:solidFill>
                    <a:schemeClr val="accent2"/>
                  </a:solidFill>
                  <a:latin typeface="思源黑体 CN Bold" panose="020B0800000000000000" pitchFamily="34" charset="-122"/>
                  <a:ea typeface="思源黑体 CN Bold" panose="020B0800000000000000" pitchFamily="34" charset="-122"/>
                </a:rPr>
                <a:t>的</a:t>
              </a:r>
              <a:endParaRPr lang="zh-CN" altLang="en-US" sz="6400" b="1">
                <a:solidFill>
                  <a:schemeClr val="accent2"/>
                </a:solidFill>
                <a:latin typeface="思源黑体 CN Bold" panose="020B0800000000000000" pitchFamily="34" charset="-122"/>
                <a:ea typeface="思源黑体 CN Bold" panose="020B0800000000000000" pitchFamily="34" charset="-122"/>
              </a:endParaRPr>
            </a:p>
          </p:txBody>
        </p:sp>
      </p:grpSp>
      <p:grpSp>
        <p:nvGrpSpPr>
          <p:cNvPr id="22" name="组合 21"/>
          <p:cNvGrpSpPr/>
          <p:nvPr/>
        </p:nvGrpSpPr>
        <p:grpSpPr>
          <a:xfrm flipH="1">
            <a:off x="5697834" y="2259743"/>
            <a:ext cx="817629" cy="861411"/>
            <a:chOff x="1969893" y="2866810"/>
            <a:chExt cx="816275" cy="859983"/>
          </a:xfrm>
        </p:grpSpPr>
        <p:grpSp>
          <p:nvGrpSpPr>
            <p:cNvPr id="23" name="组合 22"/>
            <p:cNvGrpSpPr/>
            <p:nvPr/>
          </p:nvGrpSpPr>
          <p:grpSpPr>
            <a:xfrm>
              <a:off x="1969893" y="2866810"/>
              <a:ext cx="816275" cy="816275"/>
              <a:chOff x="3347864" y="1131590"/>
              <a:chExt cx="1080120" cy="1080120"/>
            </a:xfrm>
          </p:grpSpPr>
          <p:sp>
            <p:nvSpPr>
              <p:cNvPr id="25" name="矩形 24"/>
              <p:cNvSpPr/>
              <p:nvPr/>
            </p:nvSpPr>
            <p:spPr>
              <a:xfrm>
                <a:off x="3347864" y="1131590"/>
                <a:ext cx="1080120" cy="108012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2"/>
                  </a:solidFill>
                  <a:latin typeface="思源黑体 CN Bold" panose="020B0800000000000000" pitchFamily="34" charset="-122"/>
                  <a:ea typeface="思源黑体 CN Bold" panose="020B0800000000000000" pitchFamily="34" charset="-122"/>
                </a:endParaRPr>
              </a:p>
            </p:txBody>
          </p:sp>
          <p:cxnSp>
            <p:nvCxnSpPr>
              <p:cNvPr id="26" name="直接连接符 25"/>
              <p:cNvCxnSpPr>
                <a:stCxn id="25" idx="0"/>
                <a:endCxn id="25" idx="2"/>
              </p:cNvCxnSpPr>
              <p:nvPr/>
            </p:nvCxnSpPr>
            <p:spPr>
              <a:xfrm flipH="1">
                <a:off x="3887924" y="1131590"/>
                <a:ext cx="0" cy="10801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25" idx="1"/>
                <a:endCxn id="25" idx="3"/>
              </p:cNvCxnSpPr>
              <p:nvPr/>
            </p:nvCxnSpPr>
            <p:spPr>
              <a:xfrm>
                <a:off x="3347864" y="1671650"/>
                <a:ext cx="10801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4" name="TextBox 14"/>
            <p:cNvSpPr txBox="1"/>
            <p:nvPr/>
          </p:nvSpPr>
          <p:spPr>
            <a:xfrm>
              <a:off x="2031008" y="2898224"/>
              <a:ext cx="713636" cy="82856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zh-CN" altLang="en-US" sz="4800" b="1">
                  <a:solidFill>
                    <a:schemeClr val="accent2"/>
                  </a:solidFill>
                  <a:latin typeface="思源黑体 CN Bold" panose="020B0800000000000000" pitchFamily="34" charset="-122"/>
                  <a:ea typeface="思源黑体 CN Bold" panose="020B0800000000000000" pitchFamily="34" charset="-122"/>
                </a:rPr>
                <a:t>十</a:t>
              </a:r>
              <a:endParaRPr lang="zh-CN" altLang="en-US" sz="4800" b="1">
                <a:solidFill>
                  <a:schemeClr val="accent2"/>
                </a:solidFill>
                <a:latin typeface="思源黑体 CN Bold" panose="020B0800000000000000" pitchFamily="34" charset="-122"/>
                <a:ea typeface="思源黑体 CN Bold" panose="020B0800000000000000" pitchFamily="34" charset="-122"/>
              </a:endParaRPr>
            </a:p>
          </p:txBody>
        </p:sp>
      </p:grpSp>
      <p:grpSp>
        <p:nvGrpSpPr>
          <p:cNvPr id="28" name="组合 27"/>
          <p:cNvGrpSpPr/>
          <p:nvPr/>
        </p:nvGrpSpPr>
        <p:grpSpPr>
          <a:xfrm flipH="1">
            <a:off x="7380618" y="2254613"/>
            <a:ext cx="817629" cy="866529"/>
            <a:chOff x="2936506" y="2868902"/>
            <a:chExt cx="816275" cy="865093"/>
          </a:xfrm>
        </p:grpSpPr>
        <p:grpSp>
          <p:nvGrpSpPr>
            <p:cNvPr id="29" name="组合 28"/>
            <p:cNvGrpSpPr/>
            <p:nvPr/>
          </p:nvGrpSpPr>
          <p:grpSpPr>
            <a:xfrm>
              <a:off x="2936506" y="2868902"/>
              <a:ext cx="816275" cy="816275"/>
              <a:chOff x="3347864" y="1131590"/>
              <a:chExt cx="1080120" cy="1080120"/>
            </a:xfrm>
          </p:grpSpPr>
          <p:sp>
            <p:nvSpPr>
              <p:cNvPr id="31" name="矩形 30"/>
              <p:cNvSpPr/>
              <p:nvPr/>
            </p:nvSpPr>
            <p:spPr>
              <a:xfrm>
                <a:off x="3347864" y="1131590"/>
                <a:ext cx="1080120" cy="108012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2"/>
                  </a:solidFill>
                  <a:latin typeface="思源黑体 CN Bold" panose="020B0800000000000000" pitchFamily="34" charset="-122"/>
                  <a:ea typeface="思源黑体 CN Bold" panose="020B0800000000000000" pitchFamily="34" charset="-122"/>
                </a:endParaRPr>
              </a:p>
            </p:txBody>
          </p:sp>
          <p:cxnSp>
            <p:nvCxnSpPr>
              <p:cNvPr id="32" name="直接连接符 31"/>
              <p:cNvCxnSpPr>
                <a:stCxn id="31" idx="0"/>
                <a:endCxn id="31" idx="2"/>
              </p:cNvCxnSpPr>
              <p:nvPr/>
            </p:nvCxnSpPr>
            <p:spPr>
              <a:xfrm flipH="1">
                <a:off x="3887924" y="1131590"/>
                <a:ext cx="0" cy="10801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a:stCxn id="31" idx="1"/>
                <a:endCxn id="31" idx="3"/>
              </p:cNvCxnSpPr>
              <p:nvPr/>
            </p:nvCxnSpPr>
            <p:spPr>
              <a:xfrm>
                <a:off x="3347864" y="1671650"/>
                <a:ext cx="10801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0" name="TextBox 14"/>
            <p:cNvSpPr txBox="1"/>
            <p:nvPr/>
          </p:nvSpPr>
          <p:spPr>
            <a:xfrm>
              <a:off x="2987824" y="2905425"/>
              <a:ext cx="713636" cy="82857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zh-CN" altLang="en-US" sz="4800" b="1">
                  <a:solidFill>
                    <a:schemeClr val="accent2"/>
                  </a:solidFill>
                  <a:latin typeface="思源黑体 CN Bold" panose="020B0800000000000000" pitchFamily="34" charset="-122"/>
                  <a:ea typeface="思源黑体 CN Bold" panose="020B0800000000000000" pitchFamily="34" charset="-122"/>
                </a:rPr>
                <a:t>五</a:t>
              </a:r>
              <a:endParaRPr lang="zh-CN" altLang="en-US" sz="4800" b="1">
                <a:solidFill>
                  <a:schemeClr val="accent2"/>
                </a:solidFill>
                <a:latin typeface="思源黑体 CN Bold" panose="020B0800000000000000" pitchFamily="34" charset="-122"/>
                <a:ea typeface="思源黑体 CN Bold" panose="020B0800000000000000" pitchFamily="34" charset="-122"/>
              </a:endParaRPr>
            </a:p>
          </p:txBody>
        </p:sp>
      </p:grpSp>
      <p:grpSp>
        <p:nvGrpSpPr>
          <p:cNvPr id="34" name="组合 33"/>
          <p:cNvGrpSpPr/>
          <p:nvPr/>
        </p:nvGrpSpPr>
        <p:grpSpPr>
          <a:xfrm flipH="1">
            <a:off x="9193714" y="2259384"/>
            <a:ext cx="817629" cy="861411"/>
            <a:chOff x="1969893" y="2866810"/>
            <a:chExt cx="816275" cy="859983"/>
          </a:xfrm>
        </p:grpSpPr>
        <p:grpSp>
          <p:nvGrpSpPr>
            <p:cNvPr id="35" name="组合 34"/>
            <p:cNvGrpSpPr/>
            <p:nvPr/>
          </p:nvGrpSpPr>
          <p:grpSpPr>
            <a:xfrm>
              <a:off x="1969893" y="2866810"/>
              <a:ext cx="816275" cy="816275"/>
              <a:chOff x="3347864" y="1131590"/>
              <a:chExt cx="1080120" cy="1080120"/>
            </a:xfrm>
          </p:grpSpPr>
          <p:sp>
            <p:nvSpPr>
              <p:cNvPr id="37" name="矩形 36"/>
              <p:cNvSpPr/>
              <p:nvPr/>
            </p:nvSpPr>
            <p:spPr>
              <a:xfrm>
                <a:off x="3347864" y="1131590"/>
                <a:ext cx="1080120" cy="108012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2"/>
                  </a:solidFill>
                  <a:latin typeface="思源黑体 CN Bold" panose="020B0800000000000000" pitchFamily="34" charset="-122"/>
                  <a:ea typeface="思源黑体 CN Bold" panose="020B0800000000000000" pitchFamily="34" charset="-122"/>
                </a:endParaRPr>
              </a:p>
            </p:txBody>
          </p:sp>
          <p:cxnSp>
            <p:nvCxnSpPr>
              <p:cNvPr id="38" name="直接连接符 37"/>
              <p:cNvCxnSpPr>
                <a:stCxn id="37" idx="0"/>
                <a:endCxn id="37" idx="2"/>
              </p:cNvCxnSpPr>
              <p:nvPr/>
            </p:nvCxnSpPr>
            <p:spPr>
              <a:xfrm flipH="1">
                <a:off x="3887924" y="1131590"/>
                <a:ext cx="0" cy="10801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a:stCxn id="37" idx="1"/>
                <a:endCxn id="37" idx="3"/>
              </p:cNvCxnSpPr>
              <p:nvPr/>
            </p:nvCxnSpPr>
            <p:spPr>
              <a:xfrm>
                <a:off x="3347864" y="1671650"/>
                <a:ext cx="10801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6" name="TextBox 14"/>
            <p:cNvSpPr txBox="1"/>
            <p:nvPr/>
          </p:nvSpPr>
          <p:spPr>
            <a:xfrm>
              <a:off x="2031008" y="2898224"/>
              <a:ext cx="713636" cy="82856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zh-CN" altLang="en-US" sz="4800" b="1">
                  <a:solidFill>
                    <a:schemeClr val="accent2"/>
                  </a:solidFill>
                  <a:latin typeface="思源黑体 CN Bold" panose="020B0800000000000000" pitchFamily="34" charset="-122"/>
                  <a:ea typeface="思源黑体 CN Bold" panose="020B0800000000000000" pitchFamily="34" charset="-122"/>
                </a:rPr>
                <a:t>大</a:t>
              </a:r>
              <a:endParaRPr lang="zh-CN" altLang="en-US" sz="4800" b="1">
                <a:solidFill>
                  <a:schemeClr val="accent2"/>
                </a:solidFill>
                <a:latin typeface="思源黑体 CN Bold" panose="020B0800000000000000" pitchFamily="34" charset="-122"/>
                <a:ea typeface="思源黑体 CN Bold" panose="020B0800000000000000" pitchFamily="34" charset="-122"/>
              </a:endParaRPr>
            </a:p>
          </p:txBody>
        </p:sp>
      </p:grpSp>
      <p:pic>
        <p:nvPicPr>
          <p:cNvPr id="46" name="Picture 4" descr="E:\我图PPT\00001PNG素材\01党委政府\红色鸽子21.png"/>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9351230" y="964031"/>
            <a:ext cx="1291091" cy="1327065"/>
          </a:xfrm>
          <a:prstGeom prst="rect">
            <a:avLst/>
          </a:prstGeom>
          <a:noFill/>
          <a:extLst>
            <a:ext uri="{909E8E84-426E-40DD-AFC4-6F175D3DCCD1}">
              <a14:hiddenFill xmlns:a14="http://schemas.microsoft.com/office/drawing/2010/main">
                <a:solidFill>
                  <a:srgbClr val="FFFFFF"/>
                </a:solidFill>
              </a14:hiddenFill>
            </a:ext>
          </a:extLst>
        </p:spPr>
      </p:pic>
      <p:sp>
        <p:nvSpPr>
          <p:cNvPr id="48" name="矩形 47"/>
          <p:cNvSpPr/>
          <p:nvPr/>
        </p:nvSpPr>
        <p:spPr>
          <a:xfrm>
            <a:off x="5178425" y="3506470"/>
            <a:ext cx="6659880" cy="737235"/>
          </a:xfrm>
          <a:prstGeom prst="rect">
            <a:avLst/>
          </a:prstGeom>
        </p:spPr>
        <p:txBody>
          <a:bodyPr wrap="square">
            <a:spAutoFit/>
          </a:bodyPr>
          <a:lstStyle/>
          <a:p>
            <a:pPr>
              <a:lnSpc>
                <a:spcPct val="150000"/>
              </a:lnSpc>
            </a:pPr>
            <a:r>
              <a:rPr lang="zh-CN" sz="2800" kern="100" spc="600" dirty="0">
                <a:solidFill>
                  <a:schemeClr val="bg1"/>
                </a:solidFill>
                <a:latin typeface="思源黑体 CN Bold" panose="020B0800000000000000" pitchFamily="34" charset="-122"/>
                <a:ea typeface="思源黑体 CN Bold" panose="020B0800000000000000" pitchFamily="34" charset="-122"/>
              </a:rPr>
              <a:t>把邓小平理论确立为党的指导思想</a:t>
            </a:r>
            <a:endParaRPr lang="zh-CN" sz="2800" kern="100" spc="600" dirty="0">
              <a:solidFill>
                <a:schemeClr val="bg1"/>
              </a:solidFill>
              <a:latin typeface="思源黑体 CN Bold" panose="020B0800000000000000" pitchFamily="34" charset="-122"/>
              <a:ea typeface="思源黑体 CN Bold" panose="020B0800000000000000" pitchFamily="34" charset="-122"/>
            </a:endParaRPr>
          </a:p>
        </p:txBody>
      </p:sp>
      <p:pic>
        <p:nvPicPr>
          <p:cNvPr id="6" name="图片 5" descr="src=http_%2F%2F5b0988e595225.cdn.sohucs.com%2Fimages%2F20181218%2F38813448b48b43b690db7da628752766.jpeg&amp;refer=http_%2F%2F5b0988e595225.cdn.sohucs"/>
          <p:cNvPicPr>
            <a:picLocks noChangeAspect="1"/>
          </p:cNvPicPr>
          <p:nvPr/>
        </p:nvPicPr>
        <p:blipFill>
          <a:blip r:embed="rId2"/>
          <a:stretch>
            <a:fillRect/>
          </a:stretch>
        </p:blipFill>
        <p:spPr>
          <a:xfrm>
            <a:off x="213360" y="1157605"/>
            <a:ext cx="4540250" cy="2567305"/>
          </a:xfrm>
          <a:prstGeom prst="rect">
            <a:avLst/>
          </a:prstGeom>
          <a:effectLst>
            <a:softEdge rad="101600"/>
          </a:effectLst>
        </p:spPr>
      </p:pic>
      <p:pic>
        <p:nvPicPr>
          <p:cNvPr id="8" name="图片 7" descr="src=http_%2F%2Felite.youth.cn%2Fxglj%2F201708%2FW020170811536430624895.jpg&amp;refer=http_%2F%2Felite.youth"/>
          <p:cNvPicPr>
            <a:picLocks noChangeAspect="1"/>
          </p:cNvPicPr>
          <p:nvPr/>
        </p:nvPicPr>
        <p:blipFill>
          <a:blip r:embed="rId3"/>
          <a:srcRect l="-1676" t="11727" r="1676" b="6182"/>
          <a:stretch>
            <a:fillRect/>
          </a:stretch>
        </p:blipFill>
        <p:spPr>
          <a:xfrm>
            <a:off x="170815" y="3832860"/>
            <a:ext cx="4582795" cy="2578735"/>
          </a:xfrm>
          <a:prstGeom prst="rect">
            <a:avLst/>
          </a:prstGeom>
          <a:effectLst>
            <a:softEdge rad="101600"/>
          </a:effectLst>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85875" y="334062"/>
            <a:ext cx="4627880" cy="629920"/>
          </a:xfrm>
          <a:prstGeom prst="rect">
            <a:avLst/>
          </a:prstGeom>
        </p:spPr>
        <p:txBody>
          <a:bodyPr wrap="none">
            <a:spAutoFit/>
          </a:bodyPr>
          <a:lstStyle/>
          <a:p>
            <a:r>
              <a:rPr lang="zh-CN" altLang="en-US" sz="350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rPr>
              <a:t>探索中国社会主义道路</a:t>
            </a:r>
            <a:endParaRPr lang="zh-CN" altLang="en-US" sz="350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endParaRPr>
          </a:p>
        </p:txBody>
      </p:sp>
      <p:sp>
        <p:nvSpPr>
          <p:cNvPr id="9" name="圆角矩形 8"/>
          <p:cNvSpPr/>
          <p:nvPr/>
        </p:nvSpPr>
        <p:spPr>
          <a:xfrm>
            <a:off x="625396" y="1926063"/>
            <a:ext cx="5490551" cy="2864074"/>
          </a:xfrm>
          <a:prstGeom prst="roundRect">
            <a:avLst/>
          </a:prstGeom>
          <a:ln w="57150">
            <a:solidFill>
              <a:schemeClr val="accent4"/>
            </a:solidFill>
          </a:ln>
        </p:spPr>
        <p:txBody>
          <a:bodyPr wrap="square">
            <a:spAutoFit/>
          </a:bodyPr>
          <a:lstStyle/>
          <a:p>
            <a:pPr algn="just">
              <a:lnSpc>
                <a:spcPct val="150000"/>
              </a:lnSpc>
            </a:pPr>
            <a:r>
              <a:rPr lang="en-US">
                <a:latin typeface="思源黑体 CN Medium" panose="020B0600000000000000" pitchFamily="34" charset="-122"/>
                <a:ea typeface="思源黑体 CN Medium" panose="020B0600000000000000" pitchFamily="34" charset="-122"/>
              </a:rPr>
              <a:t>2002</a:t>
            </a:r>
            <a:r>
              <a:rPr lang="zh-CN" altLang="en-US">
                <a:latin typeface="思源黑体 CN Medium" panose="020B0600000000000000" pitchFamily="34" charset="-122"/>
                <a:ea typeface="思源黑体 CN Medium" panose="020B0600000000000000" pitchFamily="34" charset="-122"/>
              </a:rPr>
              <a:t>年，中共十六大把</a:t>
            </a:r>
            <a:r>
              <a:rPr lang="en-US" altLang="zh-CN">
                <a:solidFill>
                  <a:srgbClr val="FF0000"/>
                </a:solidFill>
                <a:latin typeface="思源黑体 CN Medium" panose="020B0600000000000000" pitchFamily="34" charset="-122"/>
                <a:ea typeface="思源黑体 CN Medium" panose="020B0600000000000000" pitchFamily="34" charset="-122"/>
              </a:rPr>
              <a:t>“</a:t>
            </a:r>
            <a:r>
              <a:rPr lang="zh-CN" altLang="en-US">
                <a:solidFill>
                  <a:srgbClr val="FF0000"/>
                </a:solidFill>
                <a:latin typeface="思源黑体 CN Medium" panose="020B0600000000000000" pitchFamily="34" charset="-122"/>
                <a:ea typeface="思源黑体 CN Medium" panose="020B0600000000000000" pitchFamily="34" charset="-122"/>
              </a:rPr>
              <a:t>三个代表</a:t>
            </a:r>
            <a:r>
              <a:rPr lang="en-US" altLang="zh-CN">
                <a:solidFill>
                  <a:srgbClr val="FF0000"/>
                </a:solidFill>
                <a:latin typeface="思源黑体 CN Medium" panose="020B0600000000000000" pitchFamily="34" charset="-122"/>
                <a:ea typeface="思源黑体 CN Medium" panose="020B0600000000000000" pitchFamily="34" charset="-122"/>
              </a:rPr>
              <a:t>”</a:t>
            </a:r>
            <a:r>
              <a:rPr lang="zh-CN" altLang="en-US">
                <a:solidFill>
                  <a:srgbClr val="FF0000"/>
                </a:solidFill>
                <a:latin typeface="思源黑体 CN Medium" panose="020B0600000000000000" pitchFamily="34" charset="-122"/>
                <a:ea typeface="思源黑体 CN Medium" panose="020B0600000000000000" pitchFamily="34" charset="-122"/>
              </a:rPr>
              <a:t>重要思想</a:t>
            </a:r>
            <a:r>
              <a:rPr lang="zh-CN" altLang="en-US">
                <a:latin typeface="思源黑体 CN Medium" panose="020B0600000000000000" pitchFamily="34" charset="-122"/>
                <a:ea typeface="思源黑体 CN Medium" panose="020B0600000000000000" pitchFamily="34" charset="-122"/>
              </a:rPr>
              <a:t>确立为党的指导思想并写入党章，大会强调全党要高举邓小平理论伟大旗帜，全面贯彻三个代表重要思想，继往开来，与时俱进，全面建设小康社会，加快建设社会主义现代化，为开创中国特色社会主义事业新局面而奋斗。</a:t>
            </a:r>
            <a:endParaRPr lang="zh-CN" altLang="en-US">
              <a:latin typeface="思源黑体 CN Medium" panose="020B0600000000000000" pitchFamily="34" charset="-122"/>
              <a:ea typeface="思源黑体 CN Medium" panose="020B0600000000000000" pitchFamily="34" charset="-122"/>
            </a:endParaRPr>
          </a:p>
        </p:txBody>
      </p:sp>
      <p:grpSp>
        <p:nvGrpSpPr>
          <p:cNvPr id="10" name="组合 9"/>
          <p:cNvGrpSpPr/>
          <p:nvPr/>
        </p:nvGrpSpPr>
        <p:grpSpPr>
          <a:xfrm>
            <a:off x="7739723" y="1089955"/>
            <a:ext cx="1088367" cy="1109124"/>
            <a:chOff x="800875" y="1812121"/>
            <a:chExt cx="816275" cy="831843"/>
          </a:xfrm>
        </p:grpSpPr>
        <p:grpSp>
          <p:nvGrpSpPr>
            <p:cNvPr id="11" name="组合 10"/>
            <p:cNvGrpSpPr/>
            <p:nvPr/>
          </p:nvGrpSpPr>
          <p:grpSpPr>
            <a:xfrm>
              <a:off x="800875" y="1827689"/>
              <a:ext cx="816275" cy="816275"/>
              <a:chOff x="3347864" y="1131590"/>
              <a:chExt cx="1080120" cy="1080120"/>
            </a:xfrm>
          </p:grpSpPr>
          <p:sp>
            <p:nvSpPr>
              <p:cNvPr id="13" name="矩形 12"/>
              <p:cNvSpPr/>
              <p:nvPr/>
            </p:nvSpPr>
            <p:spPr>
              <a:xfrm>
                <a:off x="3347864" y="1131590"/>
                <a:ext cx="1080120" cy="108012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2"/>
                  </a:solidFill>
                  <a:latin typeface="思源黑体 CN Bold" panose="020B0800000000000000" pitchFamily="34" charset="-122"/>
                  <a:ea typeface="思源黑体 CN Bold" panose="020B0800000000000000" pitchFamily="34" charset="-122"/>
                </a:endParaRPr>
              </a:p>
            </p:txBody>
          </p:sp>
          <p:cxnSp>
            <p:nvCxnSpPr>
              <p:cNvPr id="14" name="直接连接符 13"/>
              <p:cNvCxnSpPr>
                <a:stCxn id="13" idx="0"/>
                <a:endCxn id="13" idx="2"/>
              </p:cNvCxnSpPr>
              <p:nvPr/>
            </p:nvCxnSpPr>
            <p:spPr>
              <a:xfrm flipH="1">
                <a:off x="3887924" y="1131590"/>
                <a:ext cx="0" cy="10801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stCxn id="13" idx="1"/>
                <a:endCxn id="13" idx="3"/>
              </p:cNvCxnSpPr>
              <p:nvPr/>
            </p:nvCxnSpPr>
            <p:spPr>
              <a:xfrm>
                <a:off x="3347864" y="1671650"/>
                <a:ext cx="10801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2" name="TextBox 14"/>
            <p:cNvSpPr txBox="1"/>
            <p:nvPr/>
          </p:nvSpPr>
          <p:spPr>
            <a:xfrm>
              <a:off x="852194" y="1812121"/>
              <a:ext cx="713636" cy="80724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zh-CN" altLang="en-US" sz="6400" b="1">
                  <a:solidFill>
                    <a:schemeClr val="accent2"/>
                  </a:solidFill>
                  <a:latin typeface="思源黑体 CN Bold" panose="020B0800000000000000" pitchFamily="34" charset="-122"/>
                  <a:ea typeface="思源黑体 CN Bold" panose="020B0800000000000000" pitchFamily="34" charset="-122"/>
                </a:rPr>
                <a:t>党</a:t>
              </a:r>
              <a:endParaRPr lang="zh-CN" altLang="en-US" sz="6400" b="1">
                <a:solidFill>
                  <a:schemeClr val="accent2"/>
                </a:solidFill>
                <a:latin typeface="思源黑体 CN Bold" panose="020B0800000000000000" pitchFamily="34" charset="-122"/>
                <a:ea typeface="思源黑体 CN Bold" panose="020B0800000000000000" pitchFamily="34" charset="-122"/>
              </a:endParaRPr>
            </a:p>
          </p:txBody>
        </p:sp>
      </p:grpSp>
      <p:grpSp>
        <p:nvGrpSpPr>
          <p:cNvPr id="16" name="组合 15"/>
          <p:cNvGrpSpPr/>
          <p:nvPr/>
        </p:nvGrpSpPr>
        <p:grpSpPr>
          <a:xfrm>
            <a:off x="9167818" y="1116625"/>
            <a:ext cx="1088367" cy="1109124"/>
            <a:chOff x="800875" y="1812121"/>
            <a:chExt cx="816275" cy="831843"/>
          </a:xfrm>
        </p:grpSpPr>
        <p:grpSp>
          <p:nvGrpSpPr>
            <p:cNvPr id="17" name="组合 16"/>
            <p:cNvGrpSpPr/>
            <p:nvPr/>
          </p:nvGrpSpPr>
          <p:grpSpPr>
            <a:xfrm>
              <a:off x="800875" y="1827689"/>
              <a:ext cx="816275" cy="816275"/>
              <a:chOff x="3347864" y="1131590"/>
              <a:chExt cx="1080120" cy="1080120"/>
            </a:xfrm>
          </p:grpSpPr>
          <p:sp>
            <p:nvSpPr>
              <p:cNvPr id="19" name="矩形 18"/>
              <p:cNvSpPr/>
              <p:nvPr/>
            </p:nvSpPr>
            <p:spPr>
              <a:xfrm>
                <a:off x="3347864" y="1131590"/>
                <a:ext cx="1080120" cy="108012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2"/>
                  </a:solidFill>
                  <a:latin typeface="思源黑体 CN Bold" panose="020B0800000000000000" pitchFamily="34" charset="-122"/>
                  <a:ea typeface="思源黑体 CN Bold" panose="020B0800000000000000" pitchFamily="34" charset="-122"/>
                </a:endParaRPr>
              </a:p>
            </p:txBody>
          </p:sp>
          <p:cxnSp>
            <p:nvCxnSpPr>
              <p:cNvPr id="20" name="直接连接符 19"/>
              <p:cNvCxnSpPr>
                <a:stCxn id="19" idx="0"/>
                <a:endCxn id="19" idx="2"/>
              </p:cNvCxnSpPr>
              <p:nvPr/>
            </p:nvCxnSpPr>
            <p:spPr>
              <a:xfrm flipH="1">
                <a:off x="3887924" y="1131590"/>
                <a:ext cx="0" cy="10801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19" idx="1"/>
                <a:endCxn id="19" idx="3"/>
              </p:cNvCxnSpPr>
              <p:nvPr/>
            </p:nvCxnSpPr>
            <p:spPr>
              <a:xfrm>
                <a:off x="3347864" y="1671650"/>
                <a:ext cx="10801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8" name="TextBox 14"/>
            <p:cNvSpPr txBox="1"/>
            <p:nvPr/>
          </p:nvSpPr>
          <p:spPr>
            <a:xfrm>
              <a:off x="852194" y="1812121"/>
              <a:ext cx="713636" cy="80724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zh-CN" altLang="en-US" sz="6400" b="1">
                  <a:solidFill>
                    <a:schemeClr val="accent2"/>
                  </a:solidFill>
                  <a:latin typeface="思源黑体 CN Bold" panose="020B0800000000000000" pitchFamily="34" charset="-122"/>
                  <a:ea typeface="思源黑体 CN Bold" panose="020B0800000000000000" pitchFamily="34" charset="-122"/>
                </a:rPr>
                <a:t>的</a:t>
              </a:r>
              <a:endParaRPr lang="zh-CN" altLang="en-US" sz="6400" b="1">
                <a:solidFill>
                  <a:schemeClr val="accent2"/>
                </a:solidFill>
                <a:latin typeface="思源黑体 CN Bold" panose="020B0800000000000000" pitchFamily="34" charset="-122"/>
                <a:ea typeface="思源黑体 CN Bold" panose="020B0800000000000000" pitchFamily="34" charset="-122"/>
              </a:endParaRPr>
            </a:p>
          </p:txBody>
        </p:sp>
      </p:grpSp>
      <p:grpSp>
        <p:nvGrpSpPr>
          <p:cNvPr id="22" name="组合 21"/>
          <p:cNvGrpSpPr/>
          <p:nvPr/>
        </p:nvGrpSpPr>
        <p:grpSpPr>
          <a:xfrm flipH="1">
            <a:off x="7129759" y="2454688"/>
            <a:ext cx="817629" cy="861411"/>
            <a:chOff x="1969893" y="2866810"/>
            <a:chExt cx="816275" cy="859983"/>
          </a:xfrm>
        </p:grpSpPr>
        <p:grpSp>
          <p:nvGrpSpPr>
            <p:cNvPr id="23" name="组合 22"/>
            <p:cNvGrpSpPr/>
            <p:nvPr/>
          </p:nvGrpSpPr>
          <p:grpSpPr>
            <a:xfrm>
              <a:off x="1969893" y="2866810"/>
              <a:ext cx="816275" cy="816275"/>
              <a:chOff x="3347864" y="1131590"/>
              <a:chExt cx="1080120" cy="1080120"/>
            </a:xfrm>
          </p:grpSpPr>
          <p:sp>
            <p:nvSpPr>
              <p:cNvPr id="25" name="矩形 24"/>
              <p:cNvSpPr/>
              <p:nvPr/>
            </p:nvSpPr>
            <p:spPr>
              <a:xfrm>
                <a:off x="3347864" y="1131590"/>
                <a:ext cx="1080120" cy="108012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2"/>
                  </a:solidFill>
                  <a:latin typeface="思源黑体 CN Bold" panose="020B0800000000000000" pitchFamily="34" charset="-122"/>
                  <a:ea typeface="思源黑体 CN Bold" panose="020B0800000000000000" pitchFamily="34" charset="-122"/>
                </a:endParaRPr>
              </a:p>
            </p:txBody>
          </p:sp>
          <p:cxnSp>
            <p:nvCxnSpPr>
              <p:cNvPr id="26" name="直接连接符 25"/>
              <p:cNvCxnSpPr>
                <a:stCxn id="25" idx="0"/>
                <a:endCxn id="25" idx="2"/>
              </p:cNvCxnSpPr>
              <p:nvPr/>
            </p:nvCxnSpPr>
            <p:spPr>
              <a:xfrm flipH="1">
                <a:off x="3887924" y="1131590"/>
                <a:ext cx="0" cy="10801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25" idx="1"/>
                <a:endCxn id="25" idx="3"/>
              </p:cNvCxnSpPr>
              <p:nvPr/>
            </p:nvCxnSpPr>
            <p:spPr>
              <a:xfrm>
                <a:off x="3347864" y="1671650"/>
                <a:ext cx="10801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4" name="TextBox 14"/>
            <p:cNvSpPr txBox="1"/>
            <p:nvPr/>
          </p:nvSpPr>
          <p:spPr>
            <a:xfrm>
              <a:off x="2031008" y="2898224"/>
              <a:ext cx="713636" cy="82856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zh-CN" altLang="en-US" sz="4800" b="1">
                  <a:solidFill>
                    <a:schemeClr val="accent2"/>
                  </a:solidFill>
                  <a:latin typeface="思源黑体 CN Bold" panose="020B0800000000000000" pitchFamily="34" charset="-122"/>
                  <a:ea typeface="思源黑体 CN Bold" panose="020B0800000000000000" pitchFamily="34" charset="-122"/>
                </a:rPr>
                <a:t>十</a:t>
              </a:r>
              <a:endParaRPr lang="zh-CN" altLang="en-US" sz="4800" b="1">
                <a:solidFill>
                  <a:schemeClr val="accent2"/>
                </a:solidFill>
                <a:latin typeface="思源黑体 CN Bold" panose="020B0800000000000000" pitchFamily="34" charset="-122"/>
                <a:ea typeface="思源黑体 CN Bold" panose="020B0800000000000000" pitchFamily="34" charset="-122"/>
              </a:endParaRPr>
            </a:p>
          </p:txBody>
        </p:sp>
      </p:grpSp>
      <p:grpSp>
        <p:nvGrpSpPr>
          <p:cNvPr id="28" name="组合 27"/>
          <p:cNvGrpSpPr/>
          <p:nvPr/>
        </p:nvGrpSpPr>
        <p:grpSpPr>
          <a:xfrm flipH="1">
            <a:off x="8476628" y="2454003"/>
            <a:ext cx="817629" cy="866529"/>
            <a:chOff x="2936506" y="2868902"/>
            <a:chExt cx="816275" cy="865093"/>
          </a:xfrm>
        </p:grpSpPr>
        <p:grpSp>
          <p:nvGrpSpPr>
            <p:cNvPr id="29" name="组合 28"/>
            <p:cNvGrpSpPr/>
            <p:nvPr/>
          </p:nvGrpSpPr>
          <p:grpSpPr>
            <a:xfrm>
              <a:off x="2936506" y="2868902"/>
              <a:ext cx="816275" cy="816275"/>
              <a:chOff x="3347864" y="1131590"/>
              <a:chExt cx="1080120" cy="1080120"/>
            </a:xfrm>
          </p:grpSpPr>
          <p:sp>
            <p:nvSpPr>
              <p:cNvPr id="31" name="矩形 30"/>
              <p:cNvSpPr/>
              <p:nvPr/>
            </p:nvSpPr>
            <p:spPr>
              <a:xfrm>
                <a:off x="3347864" y="1131590"/>
                <a:ext cx="1080120" cy="108012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2"/>
                  </a:solidFill>
                  <a:latin typeface="思源黑体 CN Bold" panose="020B0800000000000000" pitchFamily="34" charset="-122"/>
                  <a:ea typeface="思源黑体 CN Bold" panose="020B0800000000000000" pitchFamily="34" charset="-122"/>
                </a:endParaRPr>
              </a:p>
            </p:txBody>
          </p:sp>
          <p:cxnSp>
            <p:nvCxnSpPr>
              <p:cNvPr id="32" name="直接连接符 31"/>
              <p:cNvCxnSpPr>
                <a:stCxn id="31" idx="0"/>
                <a:endCxn id="31" idx="2"/>
              </p:cNvCxnSpPr>
              <p:nvPr/>
            </p:nvCxnSpPr>
            <p:spPr>
              <a:xfrm flipH="1">
                <a:off x="3887924" y="1131590"/>
                <a:ext cx="0" cy="10801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a:stCxn id="31" idx="1"/>
                <a:endCxn id="31" idx="3"/>
              </p:cNvCxnSpPr>
              <p:nvPr/>
            </p:nvCxnSpPr>
            <p:spPr>
              <a:xfrm>
                <a:off x="3347864" y="1671650"/>
                <a:ext cx="10801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0" name="TextBox 14"/>
            <p:cNvSpPr txBox="1"/>
            <p:nvPr/>
          </p:nvSpPr>
          <p:spPr>
            <a:xfrm>
              <a:off x="2987824" y="2905425"/>
              <a:ext cx="713636" cy="82857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zh-CN" altLang="en-US" sz="4800" b="1">
                  <a:solidFill>
                    <a:schemeClr val="accent2"/>
                  </a:solidFill>
                  <a:latin typeface="思源黑体 CN Bold" panose="020B0800000000000000" pitchFamily="34" charset="-122"/>
                  <a:ea typeface="思源黑体 CN Bold" panose="020B0800000000000000" pitchFamily="34" charset="-122"/>
                </a:rPr>
                <a:t>六</a:t>
              </a:r>
              <a:endParaRPr lang="zh-CN" altLang="en-US" sz="4800" b="1">
                <a:solidFill>
                  <a:schemeClr val="accent2"/>
                </a:solidFill>
                <a:latin typeface="思源黑体 CN Bold" panose="020B0800000000000000" pitchFamily="34" charset="-122"/>
                <a:ea typeface="思源黑体 CN Bold" panose="020B0800000000000000" pitchFamily="34" charset="-122"/>
              </a:endParaRPr>
            </a:p>
          </p:txBody>
        </p:sp>
      </p:grpSp>
      <p:grpSp>
        <p:nvGrpSpPr>
          <p:cNvPr id="34" name="组合 33"/>
          <p:cNvGrpSpPr/>
          <p:nvPr/>
        </p:nvGrpSpPr>
        <p:grpSpPr>
          <a:xfrm flipH="1">
            <a:off x="9822999" y="2454329"/>
            <a:ext cx="817629" cy="861411"/>
            <a:chOff x="1969893" y="2866810"/>
            <a:chExt cx="816275" cy="859983"/>
          </a:xfrm>
        </p:grpSpPr>
        <p:grpSp>
          <p:nvGrpSpPr>
            <p:cNvPr id="35" name="组合 34"/>
            <p:cNvGrpSpPr/>
            <p:nvPr/>
          </p:nvGrpSpPr>
          <p:grpSpPr>
            <a:xfrm>
              <a:off x="1969893" y="2866810"/>
              <a:ext cx="816275" cy="816275"/>
              <a:chOff x="3347864" y="1131590"/>
              <a:chExt cx="1080120" cy="1080120"/>
            </a:xfrm>
          </p:grpSpPr>
          <p:sp>
            <p:nvSpPr>
              <p:cNvPr id="37" name="矩形 36"/>
              <p:cNvSpPr/>
              <p:nvPr/>
            </p:nvSpPr>
            <p:spPr>
              <a:xfrm>
                <a:off x="3347864" y="1131590"/>
                <a:ext cx="1080120" cy="108012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2"/>
                  </a:solidFill>
                  <a:latin typeface="思源黑体 CN Bold" panose="020B0800000000000000" pitchFamily="34" charset="-122"/>
                  <a:ea typeface="思源黑体 CN Bold" panose="020B0800000000000000" pitchFamily="34" charset="-122"/>
                </a:endParaRPr>
              </a:p>
            </p:txBody>
          </p:sp>
          <p:cxnSp>
            <p:nvCxnSpPr>
              <p:cNvPr id="38" name="直接连接符 37"/>
              <p:cNvCxnSpPr>
                <a:stCxn id="37" idx="0"/>
                <a:endCxn id="37" idx="2"/>
              </p:cNvCxnSpPr>
              <p:nvPr/>
            </p:nvCxnSpPr>
            <p:spPr>
              <a:xfrm flipH="1">
                <a:off x="3887924" y="1131590"/>
                <a:ext cx="0" cy="10801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a:stCxn id="37" idx="1"/>
                <a:endCxn id="37" idx="3"/>
              </p:cNvCxnSpPr>
              <p:nvPr/>
            </p:nvCxnSpPr>
            <p:spPr>
              <a:xfrm>
                <a:off x="3347864" y="1671650"/>
                <a:ext cx="10801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6" name="TextBox 14"/>
            <p:cNvSpPr txBox="1"/>
            <p:nvPr/>
          </p:nvSpPr>
          <p:spPr>
            <a:xfrm>
              <a:off x="2031008" y="2898224"/>
              <a:ext cx="713636" cy="82856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zh-CN" altLang="en-US" sz="4800" b="1">
                  <a:solidFill>
                    <a:schemeClr val="accent2"/>
                  </a:solidFill>
                  <a:latin typeface="思源黑体 CN Bold" panose="020B0800000000000000" pitchFamily="34" charset="-122"/>
                  <a:ea typeface="思源黑体 CN Bold" panose="020B0800000000000000" pitchFamily="34" charset="-122"/>
                </a:rPr>
                <a:t>大</a:t>
              </a:r>
              <a:endParaRPr lang="zh-CN" altLang="en-US" sz="4800" b="1">
                <a:solidFill>
                  <a:schemeClr val="accent2"/>
                </a:solidFill>
                <a:latin typeface="思源黑体 CN Bold" panose="020B0800000000000000" pitchFamily="34" charset="-122"/>
                <a:ea typeface="思源黑体 CN Bold" panose="020B0800000000000000" pitchFamily="34" charset="-122"/>
              </a:endParaRPr>
            </a:p>
          </p:txBody>
        </p:sp>
      </p:grpSp>
      <p:pic>
        <p:nvPicPr>
          <p:cNvPr id="46" name="Picture 4" descr="E:\我图PPT\00001PNG素材\01党委政府\红色鸽子21.png"/>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396575" y="964031"/>
            <a:ext cx="1291091" cy="1327065"/>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descr="u=3427219075,1333234896&amp;fm=26&amp;gp=0"/>
          <p:cNvPicPr>
            <a:picLocks noChangeAspect="1"/>
          </p:cNvPicPr>
          <p:nvPr/>
        </p:nvPicPr>
        <p:blipFill>
          <a:blip r:embed="rId2"/>
          <a:stretch>
            <a:fillRect/>
          </a:stretch>
        </p:blipFill>
        <p:spPr>
          <a:xfrm>
            <a:off x="6753225" y="3421380"/>
            <a:ext cx="4579620" cy="2793365"/>
          </a:xfrm>
          <a:prstGeom prst="rect">
            <a:avLst/>
          </a:prstGeom>
          <a:effectLst>
            <a:softEdge rad="63500"/>
          </a:effectLst>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85875" y="334062"/>
            <a:ext cx="5262880" cy="706755"/>
          </a:xfrm>
          <a:prstGeom prst="rect">
            <a:avLst/>
          </a:prstGeom>
        </p:spPr>
        <p:txBody>
          <a:bodyPr wrap="none">
            <a:spAutoFit/>
          </a:bodyPr>
          <a:lstStyle/>
          <a:p>
            <a:r>
              <a:rPr lang="zh-CN" altLang="en-US" sz="400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rPr>
              <a:t>探索中国社会主义道路</a:t>
            </a:r>
            <a:endParaRPr lang="zh-CN" altLang="en-US" sz="4000">
              <a:solidFill>
                <a:srgbClr val="C00000"/>
              </a:solidFill>
              <a:latin typeface="思源黑体 CN Bold" panose="020B0800000000000000" pitchFamily="34" charset="-122"/>
              <a:ea typeface="思源黑体 CN Bold" panose="020B0800000000000000" pitchFamily="34" charset="-122"/>
            </a:endParaRPr>
          </a:p>
        </p:txBody>
      </p:sp>
      <p:sp>
        <p:nvSpPr>
          <p:cNvPr id="10" name="矩形 9"/>
          <p:cNvSpPr/>
          <p:nvPr/>
        </p:nvSpPr>
        <p:spPr>
          <a:xfrm>
            <a:off x="1120140" y="1976120"/>
            <a:ext cx="5653405" cy="2969260"/>
          </a:xfrm>
          <a:prstGeom prst="rect">
            <a:avLst/>
          </a:prstGeom>
          <a:noFill/>
          <a:ln w="127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960122" y="1635760"/>
            <a:ext cx="5848982" cy="729652"/>
            <a:chOff x="6676982" y="1401870"/>
            <a:chExt cx="3982027" cy="729652"/>
          </a:xfrm>
        </p:grpSpPr>
        <p:sp>
          <p:nvSpPr>
            <p:cNvPr id="12" name="矩形 11"/>
            <p:cNvSpPr/>
            <p:nvPr/>
          </p:nvSpPr>
          <p:spPr>
            <a:xfrm>
              <a:off x="7798491" y="1403140"/>
              <a:ext cx="2031325" cy="647355"/>
            </a:xfrm>
            <a:prstGeom prst="rect">
              <a:avLst/>
            </a:prstGeom>
            <a:gradFill>
              <a:gsLst>
                <a:gs pos="0">
                  <a:srgbClr val="FF0000"/>
                </a:gs>
                <a:gs pos="76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7129431" y="1401870"/>
              <a:ext cx="3025683" cy="645160"/>
            </a:xfrm>
            <a:prstGeom prst="rect">
              <a:avLst/>
            </a:prstGeom>
            <a:solidFill>
              <a:schemeClr val="accent2"/>
            </a:solidFill>
          </p:spPr>
          <p:txBody>
            <a:bodyPr wrap="square" rtlCol="0">
              <a:spAutoFit/>
            </a:bodyPr>
            <a:lstStyle/>
            <a:p>
              <a:pPr algn="ctr"/>
              <a:r>
                <a:rPr lang="zh-CN" altLang="en-US" sz="3600" b="1">
                  <a:solidFill>
                    <a:schemeClr val="bg1"/>
                  </a:solidFill>
                  <a:latin typeface="微软雅黑" panose="020B0503020204020204" pitchFamily="82" charset="2"/>
                  <a:ea typeface="微软雅黑" panose="020B0503020204020204" pitchFamily="82" charset="2"/>
                </a:rPr>
                <a:t>党的十七大</a:t>
              </a:r>
              <a:endParaRPr lang="zh-CN" altLang="en-US" sz="3600" b="1">
                <a:solidFill>
                  <a:schemeClr val="bg1"/>
                </a:solidFill>
                <a:latin typeface="微软雅黑" panose="020B0503020204020204" pitchFamily="82" charset="2"/>
                <a:ea typeface="微软雅黑" panose="020B0503020204020204" pitchFamily="82" charset="2"/>
              </a:endParaRPr>
            </a:p>
          </p:txBody>
        </p:sp>
        <p:sp>
          <p:nvSpPr>
            <p:cNvPr id="14" name="自由: 形状 14"/>
            <p:cNvSpPr/>
            <p:nvPr/>
          </p:nvSpPr>
          <p:spPr>
            <a:xfrm>
              <a:off x="6676982" y="1485191"/>
              <a:ext cx="503462" cy="646331"/>
            </a:xfrm>
            <a:custGeom>
              <a:avLst/>
              <a:gdLst>
                <a:gd name="connsiteX0" fmla="*/ 0 w 656115"/>
                <a:gd name="connsiteY0" fmla="*/ 0 h 646331"/>
                <a:gd name="connsiteX1" fmla="*/ 656115 w 656115"/>
                <a:gd name="connsiteY1" fmla="*/ 0 h 646331"/>
                <a:gd name="connsiteX2" fmla="*/ 656115 w 656115"/>
                <a:gd name="connsiteY2" fmla="*/ 646331 h 646331"/>
                <a:gd name="connsiteX3" fmla="*/ 0 w 656115"/>
                <a:gd name="connsiteY3" fmla="*/ 646331 h 646331"/>
                <a:gd name="connsiteX4" fmla="*/ 323166 w 656115"/>
                <a:gd name="connsiteY4" fmla="*/ 323166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115" h="646331">
                  <a:moveTo>
                    <a:pt x="0" y="0"/>
                  </a:moveTo>
                  <a:lnTo>
                    <a:pt x="656115" y="0"/>
                  </a:lnTo>
                  <a:lnTo>
                    <a:pt x="656115" y="646331"/>
                  </a:lnTo>
                  <a:lnTo>
                    <a:pt x="0" y="646331"/>
                  </a:lnTo>
                  <a:lnTo>
                    <a:pt x="323166" y="3231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自由: 形状 15"/>
            <p:cNvSpPr/>
            <p:nvPr/>
          </p:nvSpPr>
          <p:spPr>
            <a:xfrm flipH="1">
              <a:off x="10155547" y="1485191"/>
              <a:ext cx="503462" cy="646331"/>
            </a:xfrm>
            <a:custGeom>
              <a:avLst/>
              <a:gdLst>
                <a:gd name="connsiteX0" fmla="*/ 0 w 656115"/>
                <a:gd name="connsiteY0" fmla="*/ 0 h 646331"/>
                <a:gd name="connsiteX1" fmla="*/ 656115 w 656115"/>
                <a:gd name="connsiteY1" fmla="*/ 0 h 646331"/>
                <a:gd name="connsiteX2" fmla="*/ 656115 w 656115"/>
                <a:gd name="connsiteY2" fmla="*/ 646331 h 646331"/>
                <a:gd name="connsiteX3" fmla="*/ 0 w 656115"/>
                <a:gd name="connsiteY3" fmla="*/ 646331 h 646331"/>
                <a:gd name="connsiteX4" fmla="*/ 323166 w 656115"/>
                <a:gd name="connsiteY4" fmla="*/ 323166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115" h="646331">
                  <a:moveTo>
                    <a:pt x="0" y="0"/>
                  </a:moveTo>
                  <a:lnTo>
                    <a:pt x="656115" y="0"/>
                  </a:lnTo>
                  <a:lnTo>
                    <a:pt x="656115" y="646331"/>
                  </a:lnTo>
                  <a:lnTo>
                    <a:pt x="0" y="646331"/>
                  </a:lnTo>
                  <a:lnTo>
                    <a:pt x="323166" y="3231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6" name="PA-矩形 21"/>
          <p:cNvSpPr/>
          <p:nvPr>
            <p:custDataLst>
              <p:tags r:id="rId1"/>
            </p:custDataLst>
          </p:nvPr>
        </p:nvSpPr>
        <p:spPr>
          <a:xfrm>
            <a:off x="1285875" y="2611120"/>
            <a:ext cx="5321935" cy="2168525"/>
          </a:xfrm>
          <a:prstGeom prst="rect">
            <a:avLst/>
          </a:prstGeom>
        </p:spPr>
        <p:txBody>
          <a:bodyPr wrap="square">
            <a:spAutoFit/>
          </a:bodyPr>
          <a:lstStyle/>
          <a:p>
            <a:pPr>
              <a:lnSpc>
                <a:spcPct val="150000"/>
              </a:lnSpc>
            </a:pPr>
            <a:r>
              <a:rPr lang="en-US">
                <a:solidFill>
                  <a:schemeClr val="tx1">
                    <a:lumMod val="85000"/>
                    <a:lumOff val="15000"/>
                  </a:schemeClr>
                </a:solidFill>
                <a:latin typeface="思源黑体 CN Medium" panose="020B0600000000000000" pitchFamily="34" charset="-122"/>
                <a:ea typeface="思源黑体 CN Medium" panose="020B0600000000000000" pitchFamily="34" charset="-122"/>
              </a:rPr>
              <a:t>2007</a:t>
            </a:r>
            <a:r>
              <a:rPr lang="zh-CN" altLang="en-US">
                <a:solidFill>
                  <a:schemeClr val="tx1">
                    <a:lumMod val="85000"/>
                    <a:lumOff val="15000"/>
                  </a:schemeClr>
                </a:solidFill>
                <a:latin typeface="思源黑体 CN Medium" panose="020B0600000000000000" pitchFamily="34" charset="-122"/>
                <a:ea typeface="思源黑体 CN Medium" panose="020B0600000000000000" pitchFamily="34" charset="-122"/>
              </a:rPr>
              <a:t>年，党的十七大强调高举</a:t>
            </a:r>
            <a:r>
              <a:rPr lang="zh-CN" altLang="en-US">
                <a:solidFill>
                  <a:srgbClr val="FF0000"/>
                </a:solidFill>
                <a:latin typeface="思源黑体 CN Medium" panose="020B0600000000000000" pitchFamily="34" charset="-122"/>
                <a:ea typeface="思源黑体 CN Medium" panose="020B0600000000000000" pitchFamily="34" charset="-122"/>
              </a:rPr>
              <a:t>中国特色社会主义</a:t>
            </a:r>
            <a:r>
              <a:rPr lang="zh-CN" altLang="en-US">
                <a:solidFill>
                  <a:schemeClr val="tx1">
                    <a:lumMod val="85000"/>
                    <a:lumOff val="15000"/>
                  </a:schemeClr>
                </a:solidFill>
                <a:latin typeface="思源黑体 CN Medium" panose="020B0600000000000000" pitchFamily="34" charset="-122"/>
                <a:ea typeface="思源黑体 CN Medium" panose="020B0600000000000000" pitchFamily="34" charset="-122"/>
              </a:rPr>
              <a:t>伟大旗帜，以</a:t>
            </a:r>
            <a:r>
              <a:rPr lang="zh-CN" altLang="en-US">
                <a:solidFill>
                  <a:srgbClr val="FF0000"/>
                </a:solidFill>
                <a:latin typeface="思源黑体 CN Medium" panose="020B0600000000000000" pitchFamily="34" charset="-122"/>
                <a:ea typeface="思源黑体 CN Medium" panose="020B0600000000000000" pitchFamily="34" charset="-122"/>
              </a:rPr>
              <a:t>邓小平理论</a:t>
            </a:r>
            <a:r>
              <a:rPr lang="zh-CN" altLang="en-US">
                <a:solidFill>
                  <a:schemeClr val="tx1">
                    <a:lumMod val="85000"/>
                    <a:lumOff val="15000"/>
                  </a:schemeClr>
                </a:solidFill>
                <a:latin typeface="思源黑体 CN Medium" panose="020B0600000000000000" pitchFamily="34" charset="-122"/>
                <a:ea typeface="思源黑体 CN Medium" panose="020B0600000000000000" pitchFamily="34" charset="-122"/>
              </a:rPr>
              <a:t>和</a:t>
            </a:r>
            <a:r>
              <a:rPr lang="en-US" altLang="zh-CN">
                <a:solidFill>
                  <a:srgbClr val="FF0000"/>
                </a:solidFill>
                <a:latin typeface="思源黑体 CN Medium" panose="020B0600000000000000" pitchFamily="34" charset="-122"/>
                <a:ea typeface="思源黑体 CN Medium" panose="020B0600000000000000" pitchFamily="34" charset="-122"/>
              </a:rPr>
              <a:t>“</a:t>
            </a:r>
            <a:r>
              <a:rPr lang="zh-CN" altLang="en-US">
                <a:solidFill>
                  <a:srgbClr val="FF0000"/>
                </a:solidFill>
                <a:latin typeface="思源黑体 CN Medium" panose="020B0600000000000000" pitchFamily="34" charset="-122"/>
                <a:ea typeface="思源黑体 CN Medium" panose="020B0600000000000000" pitchFamily="34" charset="-122"/>
              </a:rPr>
              <a:t>三个代表</a:t>
            </a:r>
            <a:r>
              <a:rPr lang="en-US" altLang="zh-CN">
                <a:solidFill>
                  <a:srgbClr val="FF0000"/>
                </a:solidFill>
                <a:latin typeface="思源黑体 CN Medium" panose="020B0600000000000000" pitchFamily="34" charset="-122"/>
                <a:ea typeface="思源黑体 CN Medium" panose="020B0600000000000000" pitchFamily="34" charset="-122"/>
              </a:rPr>
              <a:t>”</a:t>
            </a:r>
            <a:r>
              <a:rPr lang="zh-CN" altLang="en-US">
                <a:solidFill>
                  <a:srgbClr val="FF0000"/>
                </a:solidFill>
                <a:latin typeface="思源黑体 CN Medium" panose="020B0600000000000000" pitchFamily="34" charset="-122"/>
                <a:ea typeface="思源黑体 CN Medium" panose="020B0600000000000000" pitchFamily="34" charset="-122"/>
              </a:rPr>
              <a:t>重要思想</a:t>
            </a:r>
            <a:r>
              <a:rPr lang="zh-CN" altLang="en-US">
                <a:solidFill>
                  <a:schemeClr val="tx1">
                    <a:lumMod val="85000"/>
                    <a:lumOff val="15000"/>
                  </a:schemeClr>
                </a:solidFill>
                <a:latin typeface="思源黑体 CN Medium" panose="020B0600000000000000" pitchFamily="34" charset="-122"/>
                <a:ea typeface="思源黑体 CN Medium" panose="020B0600000000000000" pitchFamily="34" charset="-122"/>
              </a:rPr>
              <a:t>为指导，深入贯彻落实</a:t>
            </a:r>
            <a:r>
              <a:rPr lang="zh-CN" altLang="en-US">
                <a:solidFill>
                  <a:srgbClr val="FF0000"/>
                </a:solidFill>
                <a:latin typeface="思源黑体 CN Medium" panose="020B0600000000000000" pitchFamily="34" charset="-122"/>
                <a:ea typeface="思源黑体 CN Medium" panose="020B0600000000000000" pitchFamily="34" charset="-122"/>
              </a:rPr>
              <a:t>科学发展观</a:t>
            </a:r>
            <a:r>
              <a:rPr lang="zh-CN" altLang="en-US">
                <a:solidFill>
                  <a:schemeClr val="tx1">
                    <a:lumMod val="85000"/>
                    <a:lumOff val="15000"/>
                  </a:schemeClr>
                </a:solidFill>
                <a:latin typeface="思源黑体 CN Medium" panose="020B0600000000000000" pitchFamily="34" charset="-122"/>
                <a:ea typeface="思源黑体 CN Medium" panose="020B0600000000000000" pitchFamily="34" charset="-122"/>
              </a:rPr>
              <a:t>，继续解放思想，坚持改革开放，推动科学发展，促进社会和谐，为夺取全面建设小康社会新胜利而奋斗。</a:t>
            </a:r>
            <a:endParaRPr lang="zh-CN" altLang="en-US">
              <a:solidFill>
                <a:schemeClr val="tx1">
                  <a:lumMod val="85000"/>
                  <a:lumOff val="15000"/>
                </a:schemeClr>
              </a:solidFill>
              <a:latin typeface="思源黑体 CN Medium" panose="020B0600000000000000" pitchFamily="34" charset="-122"/>
              <a:ea typeface="思源黑体 CN Medium" panose="020B0600000000000000" pitchFamily="34" charset="-122"/>
            </a:endParaRPr>
          </a:p>
        </p:txBody>
      </p:sp>
      <p:pic>
        <p:nvPicPr>
          <p:cNvPr id="3" name="图片 2" descr="src=http_%2F%2Fi1.sinaimg.cn%2Fdy%2Fc%2Fp%2F2007-12-17%2FU397P1T1D14541325F21DT20071217180404.jpg&amp;refer=http_%2F%2Fi1.sinaimg"/>
          <p:cNvPicPr>
            <a:picLocks noChangeAspect="1"/>
          </p:cNvPicPr>
          <p:nvPr/>
        </p:nvPicPr>
        <p:blipFill>
          <a:blip r:embed="rId2"/>
          <a:stretch>
            <a:fillRect/>
          </a:stretch>
        </p:blipFill>
        <p:spPr>
          <a:xfrm>
            <a:off x="7037070" y="885825"/>
            <a:ext cx="4648835" cy="5350510"/>
          </a:xfrm>
          <a:prstGeom prst="roundRect">
            <a:avLst/>
          </a:prstGeom>
          <a:effectLst>
            <a:softEdge rad="63500"/>
          </a:effectLst>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85875" y="334062"/>
            <a:ext cx="3262432" cy="707886"/>
          </a:xfrm>
          <a:prstGeom prst="rect">
            <a:avLst/>
          </a:prstGeom>
        </p:spPr>
        <p:txBody>
          <a:bodyPr wrap="none">
            <a:spAutoFit/>
          </a:bodyPr>
          <a:lstStyle/>
          <a:p>
            <a:r>
              <a:rPr lang="zh-CN" altLang="en-US" sz="400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rPr>
              <a:t>党史发展脉络</a:t>
            </a:r>
            <a:endParaRPr lang="zh-CN" altLang="en-US" sz="4000" dirty="0">
              <a:solidFill>
                <a:srgbClr val="C00000"/>
              </a:solidFill>
              <a:latin typeface="思源黑体 CN Bold" panose="020B0800000000000000" pitchFamily="34" charset="-122"/>
              <a:ea typeface="思源黑体 CN Bold" panose="020B0800000000000000" pitchFamily="34" charset="-122"/>
            </a:endParaRPr>
          </a:p>
        </p:txBody>
      </p:sp>
      <p:grpSp>
        <p:nvGrpSpPr>
          <p:cNvPr id="10" name="组合 9"/>
          <p:cNvGrpSpPr/>
          <p:nvPr/>
        </p:nvGrpSpPr>
        <p:grpSpPr>
          <a:xfrm>
            <a:off x="1776393" y="1062460"/>
            <a:ext cx="8878724" cy="707887"/>
            <a:chOff x="6974860" y="1126652"/>
            <a:chExt cx="3025683" cy="1200329"/>
          </a:xfrm>
        </p:grpSpPr>
        <p:sp>
          <p:nvSpPr>
            <p:cNvPr id="11" name="矩形 10"/>
            <p:cNvSpPr/>
            <p:nvPr/>
          </p:nvSpPr>
          <p:spPr>
            <a:xfrm>
              <a:off x="7798491" y="1403140"/>
              <a:ext cx="2031325" cy="647355"/>
            </a:xfrm>
            <a:prstGeom prst="rect">
              <a:avLst/>
            </a:prstGeom>
            <a:gradFill>
              <a:gsLst>
                <a:gs pos="0">
                  <a:srgbClr val="FF0000"/>
                </a:gs>
                <a:gs pos="76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6974860" y="1126652"/>
              <a:ext cx="3025683" cy="1200329"/>
            </a:xfrm>
            <a:prstGeom prst="rect">
              <a:avLst/>
            </a:prstGeom>
            <a:solidFill>
              <a:schemeClr val="accent2"/>
            </a:solidFill>
          </p:spPr>
          <p:txBody>
            <a:bodyPr wrap="square" rtlCol="0">
              <a:spAutoFit/>
            </a:bodyPr>
            <a:lstStyle/>
            <a:p>
              <a:pPr algn="ctr"/>
              <a:r>
                <a:rPr lang="zh-CN" altLang="en-US" sz="3600" b="1" dirty="0">
                  <a:solidFill>
                    <a:schemeClr val="bg1"/>
                  </a:solidFill>
                  <a:latin typeface="微软雅黑" panose="020B0503020204020204" pitchFamily="82" charset="2"/>
                  <a:ea typeface="微软雅黑" panose="020B0503020204020204" pitchFamily="82" charset="2"/>
                </a:rPr>
                <a:t>一条发展主线</a:t>
              </a:r>
              <a:r>
                <a:rPr lang="en-US" altLang="zh-CN" sz="3600" b="1" dirty="0">
                  <a:solidFill>
                    <a:schemeClr val="bg1"/>
                  </a:solidFill>
                  <a:latin typeface="微软雅黑" panose="020B0503020204020204" pitchFamily="82" charset="2"/>
                  <a:ea typeface="微软雅黑" panose="020B0503020204020204" pitchFamily="82" charset="2"/>
                </a:rPr>
                <a:t>:</a:t>
              </a:r>
              <a:r>
                <a:rPr lang="zh-CN" altLang="en-US" sz="3600" b="1" dirty="0">
                  <a:solidFill>
                    <a:schemeClr val="bg1"/>
                  </a:solidFill>
                  <a:latin typeface="微软雅黑" panose="020B0503020204020204" pitchFamily="82" charset="2"/>
                  <a:ea typeface="微软雅黑" panose="020B0503020204020204" pitchFamily="82" charset="2"/>
                </a:rPr>
                <a:t>马克思主义在中国的传播</a:t>
              </a:r>
              <a:endParaRPr lang="zh-CN" altLang="en-US" sz="3600" b="1" dirty="0">
                <a:solidFill>
                  <a:schemeClr val="bg1"/>
                </a:solidFill>
                <a:latin typeface="微软雅黑" panose="020B0503020204020204" pitchFamily="82" charset="2"/>
                <a:ea typeface="微软雅黑" panose="020B0503020204020204" pitchFamily="82" charset="2"/>
              </a:endParaRPr>
            </a:p>
          </p:txBody>
        </p:sp>
      </p:grpSp>
      <p:sp>
        <p:nvSpPr>
          <p:cNvPr id="23" name="文本框 22"/>
          <p:cNvSpPr txBox="1"/>
          <p:nvPr/>
        </p:nvSpPr>
        <p:spPr>
          <a:xfrm>
            <a:off x="280306" y="1862593"/>
            <a:ext cx="6112328" cy="769441"/>
          </a:xfrm>
          <a:prstGeom prst="rect">
            <a:avLst/>
          </a:prstGeom>
          <a:noFill/>
        </p:spPr>
        <p:txBody>
          <a:bodyPr wrap="square">
            <a:spAutoFit/>
          </a:bodyPr>
          <a:lstStyle/>
          <a:p>
            <a:r>
              <a:rPr kumimoji="0" lang="zh-CN" altLang="en-US" sz="4400" b="1" i="0" u="none" strike="noStrike" kern="1200" cap="none" spc="-300" normalizeH="0" baseline="0" noProof="0" dirty="0">
                <a:ln>
                  <a:noFill/>
                </a:ln>
                <a:gradFill flip="none" rotWithShape="1">
                  <a:gsLst>
                    <a:gs pos="0">
                      <a:srgbClr val="0E080C"/>
                    </a:gs>
                    <a:gs pos="91621">
                      <a:srgbClr val="000000"/>
                    </a:gs>
                    <a:gs pos="100000">
                      <a:srgbClr val="C00000"/>
                    </a:gs>
                    <a:gs pos="51000">
                      <a:srgbClr val="FF0000"/>
                    </a:gs>
                  </a:gsLst>
                  <a:lin ang="18900000" scaled="1"/>
                </a:gradFill>
                <a:effectLst/>
                <a:uLnTx/>
                <a:uFillTx/>
                <a:latin typeface="华文行楷" panose="02010800040101010101" pitchFamily="2" charset="-122"/>
                <a:ea typeface="华文行楷" panose="02010800040101010101" pitchFamily="2" charset="-122"/>
                <a:cs typeface="Arial" panose="020B0604020202020204"/>
              </a:rPr>
              <a:t>理论发展角度</a:t>
            </a:r>
            <a:r>
              <a:rPr kumimoji="0" lang="en-US" altLang="zh-CN" sz="4400" b="1" i="0" u="none" strike="noStrike" kern="1200" cap="none" spc="-300" normalizeH="0" baseline="0" noProof="0" dirty="0">
                <a:ln>
                  <a:noFill/>
                </a:ln>
                <a:gradFill flip="none" rotWithShape="1">
                  <a:gsLst>
                    <a:gs pos="0">
                      <a:srgbClr val="0E080C"/>
                    </a:gs>
                    <a:gs pos="91621">
                      <a:srgbClr val="000000"/>
                    </a:gs>
                    <a:gs pos="100000">
                      <a:srgbClr val="C00000"/>
                    </a:gs>
                    <a:gs pos="51000">
                      <a:srgbClr val="FF0000"/>
                    </a:gs>
                  </a:gsLst>
                  <a:lin ang="18900000" scaled="1"/>
                </a:gradFill>
                <a:effectLst/>
                <a:uLnTx/>
                <a:uFillTx/>
                <a:latin typeface="华文行楷" panose="02010800040101010101" pitchFamily="2" charset="-122"/>
                <a:ea typeface="华文行楷" panose="02010800040101010101" pitchFamily="2" charset="-122"/>
                <a:cs typeface="Arial" panose="020B0604020202020204"/>
              </a:rPr>
              <a:t>:</a:t>
            </a:r>
            <a:endParaRPr lang="zh-CN" altLang="en-US" sz="4400" dirty="0"/>
          </a:p>
        </p:txBody>
      </p:sp>
      <p:sp>
        <p:nvSpPr>
          <p:cNvPr id="4" name="文本框 3"/>
          <p:cNvSpPr txBox="1"/>
          <p:nvPr/>
        </p:nvSpPr>
        <p:spPr>
          <a:xfrm>
            <a:off x="280306" y="2698548"/>
            <a:ext cx="6112328" cy="830997"/>
          </a:xfrm>
          <a:prstGeom prst="rect">
            <a:avLst/>
          </a:prstGeom>
          <a:noFill/>
        </p:spPr>
        <p:txBody>
          <a:bodyPr wrap="square" rtlCol="0">
            <a:spAutoFit/>
          </a:bodyPr>
          <a:lstStyle/>
          <a:p>
            <a:r>
              <a:rPr lang="zh-CN" altLang="en-US" sz="2400" dirty="0"/>
              <a:t>在陈独秀、李大钊领导下创立了中国</a:t>
            </a:r>
            <a:endParaRPr lang="en-US" altLang="zh-CN" sz="2400" dirty="0"/>
          </a:p>
          <a:p>
            <a:r>
              <a:rPr lang="zh-CN" altLang="en-US" sz="2400" dirty="0"/>
              <a:t>共产党，</a:t>
            </a:r>
            <a:r>
              <a:rPr lang="en-US" altLang="zh-CN" sz="2400" dirty="0"/>
              <a:t>1921</a:t>
            </a:r>
            <a:r>
              <a:rPr lang="zh-CN" altLang="en-US" sz="2400" dirty="0"/>
              <a:t>中国共产党正式成立</a:t>
            </a:r>
            <a:endParaRPr lang="zh-CN" altLang="en-US" sz="2400" dirty="0"/>
          </a:p>
        </p:txBody>
      </p:sp>
      <p:sp>
        <p:nvSpPr>
          <p:cNvPr id="5" name="箭头: 右 4"/>
          <p:cNvSpPr/>
          <p:nvPr/>
        </p:nvSpPr>
        <p:spPr>
          <a:xfrm>
            <a:off x="5595911" y="3986371"/>
            <a:ext cx="783771" cy="544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p:cNvSpPr txBox="1"/>
          <p:nvPr/>
        </p:nvSpPr>
        <p:spPr>
          <a:xfrm>
            <a:off x="7096549" y="3935348"/>
            <a:ext cx="4339650" cy="646331"/>
          </a:xfrm>
          <a:prstGeom prst="rect">
            <a:avLst/>
          </a:prstGeom>
          <a:noFill/>
        </p:spPr>
        <p:txBody>
          <a:bodyPr wrap="none" rtlCol="0">
            <a:spAutoFit/>
          </a:bodyPr>
          <a:lstStyle/>
          <a:p>
            <a:r>
              <a:rPr lang="zh-CN" altLang="en-US" sz="3600" dirty="0">
                <a:solidFill>
                  <a:srgbClr val="FF0000"/>
                </a:solidFill>
              </a:rPr>
              <a:t>马克思主义的中国化</a:t>
            </a:r>
            <a:endParaRPr lang="zh-CN" altLang="en-US" sz="3600" dirty="0">
              <a:solidFill>
                <a:srgbClr val="FF0000"/>
              </a:solidFill>
            </a:endParaRPr>
          </a:p>
        </p:txBody>
      </p:sp>
      <p:sp>
        <p:nvSpPr>
          <p:cNvPr id="24" name="矩形 23"/>
          <p:cNvSpPr/>
          <p:nvPr/>
        </p:nvSpPr>
        <p:spPr>
          <a:xfrm>
            <a:off x="327936" y="2634011"/>
            <a:ext cx="4910814" cy="968046"/>
          </a:xfrm>
          <a:prstGeom prst="rect">
            <a:avLst/>
          </a:prstGeom>
          <a:noFill/>
          <a:ln w="127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327936" y="3733273"/>
            <a:ext cx="4910813" cy="968046"/>
          </a:xfrm>
          <a:prstGeom prst="rect">
            <a:avLst/>
          </a:prstGeom>
          <a:noFill/>
          <a:ln w="127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327937" y="4820140"/>
            <a:ext cx="4910812" cy="968046"/>
          </a:xfrm>
          <a:prstGeom prst="rect">
            <a:avLst/>
          </a:prstGeom>
          <a:noFill/>
          <a:ln w="127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flipH="1">
            <a:off x="284531" y="4004454"/>
            <a:ext cx="6103877" cy="461665"/>
          </a:xfrm>
          <a:prstGeom prst="rect">
            <a:avLst/>
          </a:prstGeom>
          <a:noFill/>
        </p:spPr>
        <p:txBody>
          <a:bodyPr wrap="square" rtlCol="0">
            <a:spAutoFit/>
          </a:bodyPr>
          <a:lstStyle/>
          <a:p>
            <a:r>
              <a:rPr lang="zh-CN" altLang="en-US" sz="2400" dirty="0"/>
              <a:t>在毛泽东领导下创立了毛泽东思想</a:t>
            </a:r>
            <a:endParaRPr lang="zh-CN" altLang="en-US" sz="2400" dirty="0"/>
          </a:p>
        </p:txBody>
      </p:sp>
      <p:sp>
        <p:nvSpPr>
          <p:cNvPr id="8" name="文本框 7"/>
          <p:cNvSpPr txBox="1"/>
          <p:nvPr/>
        </p:nvSpPr>
        <p:spPr>
          <a:xfrm>
            <a:off x="327936" y="4921853"/>
            <a:ext cx="4463141" cy="830997"/>
          </a:xfrm>
          <a:prstGeom prst="rect">
            <a:avLst/>
          </a:prstGeom>
          <a:noFill/>
        </p:spPr>
        <p:txBody>
          <a:bodyPr wrap="square" rtlCol="0">
            <a:spAutoFit/>
          </a:bodyPr>
          <a:lstStyle/>
          <a:p>
            <a:r>
              <a:rPr lang="zh-CN" altLang="en-US" sz="2400" dirty="0"/>
              <a:t>在邓小平领导下创立了中国特色社会主义理论</a:t>
            </a:r>
            <a:endParaRPr lang="zh-CN" altLang="en-US" sz="2400" dirty="0"/>
          </a:p>
        </p:txBody>
      </p:sp>
      <p:sp>
        <p:nvSpPr>
          <p:cNvPr id="27" name="箭头: 右 26"/>
          <p:cNvSpPr/>
          <p:nvPr/>
        </p:nvSpPr>
        <p:spPr>
          <a:xfrm>
            <a:off x="5595912" y="5102749"/>
            <a:ext cx="783771" cy="544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文本框 29"/>
          <p:cNvSpPr txBox="1"/>
          <p:nvPr/>
        </p:nvSpPr>
        <p:spPr>
          <a:xfrm>
            <a:off x="7106126" y="5037930"/>
            <a:ext cx="6096000" cy="646331"/>
          </a:xfrm>
          <a:prstGeom prst="rect">
            <a:avLst/>
          </a:prstGeom>
          <a:noFill/>
        </p:spPr>
        <p:txBody>
          <a:bodyPr wrap="square">
            <a:spAutoFit/>
          </a:bodyPr>
          <a:lstStyle/>
          <a:p>
            <a:r>
              <a:rPr lang="zh-CN" altLang="en-US" sz="3600" dirty="0">
                <a:solidFill>
                  <a:srgbClr val="FF0000"/>
                </a:solidFill>
              </a:rPr>
              <a:t>马克思主义的时代化</a:t>
            </a:r>
            <a:endParaRPr lang="zh-CN" altLang="en-US" sz="3600" dirty="0">
              <a:solidFill>
                <a:srgbClr val="FF0000"/>
              </a:solidFill>
            </a:endParaRPr>
          </a:p>
        </p:txBody>
      </p:sp>
      <p:sp>
        <p:nvSpPr>
          <p:cNvPr id="31" name="箭头: 右 30"/>
          <p:cNvSpPr/>
          <p:nvPr/>
        </p:nvSpPr>
        <p:spPr>
          <a:xfrm>
            <a:off x="5595911" y="2902205"/>
            <a:ext cx="783771" cy="544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文本框 31"/>
          <p:cNvSpPr txBox="1"/>
          <p:nvPr/>
        </p:nvSpPr>
        <p:spPr>
          <a:xfrm>
            <a:off x="7106126" y="2851182"/>
            <a:ext cx="6634842" cy="646331"/>
          </a:xfrm>
          <a:prstGeom prst="rect">
            <a:avLst/>
          </a:prstGeom>
          <a:noFill/>
        </p:spPr>
        <p:txBody>
          <a:bodyPr wrap="square">
            <a:spAutoFit/>
          </a:bodyPr>
          <a:lstStyle/>
          <a:p>
            <a:r>
              <a:rPr kumimoji="0" lang="zh-CN" altLang="en-US" sz="3600" b="0"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Arial" panose="020B0604020202020204"/>
              </a:rPr>
              <a:t>马克思主义的传入</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32">
                                            <p:txEl>
                                              <p:pRg st="0" end="0"/>
                                            </p:txEl>
                                          </p:spTgt>
                                        </p:tgtEl>
                                        <p:attrNameLst>
                                          <p:attrName>style.visibility</p:attrName>
                                        </p:attrNameLst>
                                      </p:cBhvr>
                                      <p:to>
                                        <p:strVal val="visible"/>
                                      </p:to>
                                    </p:set>
                                    <p:animEffect transition="in" filter="barn(inVertical)">
                                      <p:cBhvr>
                                        <p:cTn id="16" dur="500"/>
                                        <p:tgtEl>
                                          <p:spTgt spid="3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arn(inVertical)">
                                      <p:cBhvr>
                                        <p:cTn id="27" dur="500"/>
                                        <p:tgtEl>
                                          <p:spTgt spid="6">
                                            <p:txEl>
                                              <p:pRg st="0" end="0"/>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4" grpId="0" animBg="1"/>
      <p:bldP spid="25" grpId="0" animBg="1"/>
      <p:bldP spid="26" grpId="0" animBg="1"/>
      <p:bldP spid="7" grpId="0"/>
      <p:bldP spid="8" grpId="0"/>
      <p:bldP spid="27" grpId="0" animBg="1"/>
      <p:bldP spid="30" grpId="0"/>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85875" y="334062"/>
            <a:ext cx="3906006" cy="707886"/>
          </a:xfrm>
          <a:prstGeom prst="rect">
            <a:avLst/>
          </a:prstGeom>
        </p:spPr>
        <p:txBody>
          <a:bodyPr wrap="none">
            <a:spAutoFit/>
          </a:bodyPr>
          <a:lstStyle/>
          <a:p>
            <a:r>
              <a:rPr lang="zh-CN" altLang="en-US" sz="4000" dirty="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rPr>
              <a:t>学习党史的意义</a:t>
            </a:r>
            <a:endParaRPr lang="zh-CN" altLang="en-US" sz="4000" dirty="0">
              <a:solidFill>
                <a:srgbClr val="C00000"/>
              </a:solidFill>
              <a:latin typeface="思源黑体 CN Bold" panose="020B0800000000000000" pitchFamily="34" charset="-122"/>
              <a:ea typeface="思源黑体 CN Bold" panose="020B0800000000000000" pitchFamily="34" charset="-122"/>
            </a:endParaRPr>
          </a:p>
        </p:txBody>
      </p:sp>
      <p:sp>
        <p:nvSpPr>
          <p:cNvPr id="10" name="矩形 9"/>
          <p:cNvSpPr/>
          <p:nvPr/>
        </p:nvSpPr>
        <p:spPr>
          <a:xfrm>
            <a:off x="548140" y="2328533"/>
            <a:ext cx="5874431" cy="2823858"/>
          </a:xfrm>
          <a:prstGeom prst="rect">
            <a:avLst/>
          </a:prstGeom>
          <a:noFill/>
          <a:ln w="127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1405266" y="1362074"/>
            <a:ext cx="4265179" cy="646331"/>
            <a:chOff x="6974860" y="1126652"/>
            <a:chExt cx="3025683" cy="1095952"/>
          </a:xfrm>
        </p:grpSpPr>
        <p:sp>
          <p:nvSpPr>
            <p:cNvPr id="18" name="矩形 17"/>
            <p:cNvSpPr/>
            <p:nvPr/>
          </p:nvSpPr>
          <p:spPr>
            <a:xfrm>
              <a:off x="7798491" y="1403140"/>
              <a:ext cx="2031325" cy="647355"/>
            </a:xfrm>
            <a:prstGeom prst="rect">
              <a:avLst/>
            </a:prstGeom>
            <a:gradFill>
              <a:gsLst>
                <a:gs pos="0">
                  <a:srgbClr val="FF0000"/>
                </a:gs>
                <a:gs pos="76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6974860" y="1126652"/>
              <a:ext cx="3025683" cy="1095952"/>
            </a:xfrm>
            <a:prstGeom prst="rect">
              <a:avLst/>
            </a:prstGeom>
            <a:solidFill>
              <a:schemeClr val="accent2"/>
            </a:solidFill>
          </p:spPr>
          <p:txBody>
            <a:bodyPr wrap="square" rtlCol="0">
              <a:spAutoFit/>
            </a:bodyPr>
            <a:lstStyle/>
            <a:p>
              <a:pPr algn="ctr"/>
              <a:r>
                <a:rPr lang="zh-CN" altLang="en-US" sz="3600" b="1" dirty="0">
                  <a:solidFill>
                    <a:schemeClr val="bg1"/>
                  </a:solidFill>
                  <a:latin typeface="微软雅黑" panose="020B0503020204020204" pitchFamily="82" charset="2"/>
                  <a:ea typeface="微软雅黑" panose="020B0503020204020204" pitchFamily="82" charset="2"/>
                </a:rPr>
                <a:t>习近平主席强调</a:t>
              </a:r>
              <a:endParaRPr lang="zh-CN" altLang="en-US" sz="3600" b="1" dirty="0">
                <a:solidFill>
                  <a:schemeClr val="bg1"/>
                </a:solidFill>
                <a:latin typeface="微软雅黑" panose="020B0503020204020204" pitchFamily="82" charset="2"/>
                <a:ea typeface="微软雅黑" panose="020B0503020204020204" pitchFamily="82" charset="2"/>
              </a:endParaRPr>
            </a:p>
          </p:txBody>
        </p:sp>
      </p:grpSp>
      <p:sp>
        <p:nvSpPr>
          <p:cNvPr id="3" name="文本框 2"/>
          <p:cNvSpPr txBox="1"/>
          <p:nvPr/>
        </p:nvSpPr>
        <p:spPr>
          <a:xfrm>
            <a:off x="653142" y="2474735"/>
            <a:ext cx="5769429" cy="2677656"/>
          </a:xfrm>
          <a:prstGeom prst="rect">
            <a:avLst/>
          </a:prstGeom>
          <a:noFill/>
        </p:spPr>
        <p:txBody>
          <a:bodyPr wrap="square" rtlCol="0">
            <a:spAutoFit/>
          </a:bodyPr>
          <a:lstStyle/>
          <a:p>
            <a:r>
              <a:rPr lang="zh-CN" altLang="en-US" sz="2400" b="1" dirty="0"/>
              <a:t>历史是最好的教科书，中国革命历史是最好的营养剂。学习党史，是坚持和发展中国特色社会主义，把党和国家各项事业继续推向前进的必修课。在对历史的深入思考中做好现实工作，更好走向未来，不断交出坚持和发展中国特色社会主义的合格答卷。</a:t>
            </a:r>
            <a:endParaRPr lang="zh-CN" altLang="en-US" sz="2400" b="1" dirty="0"/>
          </a:p>
        </p:txBody>
      </p:sp>
      <p:grpSp>
        <p:nvGrpSpPr>
          <p:cNvPr id="20" name="组合 19"/>
          <p:cNvGrpSpPr/>
          <p:nvPr/>
        </p:nvGrpSpPr>
        <p:grpSpPr>
          <a:xfrm>
            <a:off x="7585654" y="1392852"/>
            <a:ext cx="3744686" cy="646331"/>
            <a:chOff x="6974860" y="1126652"/>
            <a:chExt cx="3025683" cy="1095952"/>
          </a:xfrm>
        </p:grpSpPr>
        <p:sp>
          <p:nvSpPr>
            <p:cNvPr id="21" name="矩形 20"/>
            <p:cNvSpPr/>
            <p:nvPr/>
          </p:nvSpPr>
          <p:spPr>
            <a:xfrm>
              <a:off x="7798491" y="1403140"/>
              <a:ext cx="2031325" cy="647355"/>
            </a:xfrm>
            <a:prstGeom prst="rect">
              <a:avLst/>
            </a:prstGeom>
            <a:gradFill>
              <a:gsLst>
                <a:gs pos="0">
                  <a:srgbClr val="FF0000"/>
                </a:gs>
                <a:gs pos="76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6974860" y="1126652"/>
              <a:ext cx="3025683" cy="1095952"/>
            </a:xfrm>
            <a:prstGeom prst="rect">
              <a:avLst/>
            </a:prstGeom>
            <a:solidFill>
              <a:schemeClr val="accent2"/>
            </a:solidFill>
          </p:spPr>
          <p:txBody>
            <a:bodyPr wrap="square" rtlCol="0">
              <a:spAutoFit/>
            </a:bodyPr>
            <a:lstStyle/>
            <a:p>
              <a:pPr algn="ctr"/>
              <a:r>
                <a:rPr lang="zh-CN" altLang="en-US" sz="3600" b="1" dirty="0">
                  <a:solidFill>
                    <a:schemeClr val="bg1"/>
                  </a:solidFill>
                  <a:latin typeface="微软雅黑" panose="020B0503020204020204" pitchFamily="82" charset="2"/>
                  <a:ea typeface="微软雅黑" panose="020B0503020204020204" pitchFamily="82" charset="2"/>
                </a:rPr>
                <a:t>现实意义</a:t>
              </a:r>
              <a:endParaRPr lang="zh-CN" altLang="en-US" sz="3600" b="1" dirty="0">
                <a:solidFill>
                  <a:schemeClr val="bg1"/>
                </a:solidFill>
                <a:latin typeface="微软雅黑" panose="020B0503020204020204" pitchFamily="82" charset="2"/>
                <a:ea typeface="微软雅黑" panose="020B0503020204020204" pitchFamily="82" charset="2"/>
              </a:endParaRPr>
            </a:p>
          </p:txBody>
        </p:sp>
      </p:grpSp>
      <p:sp>
        <p:nvSpPr>
          <p:cNvPr id="23" name="矩形 22"/>
          <p:cNvSpPr/>
          <p:nvPr/>
        </p:nvSpPr>
        <p:spPr>
          <a:xfrm>
            <a:off x="7324158" y="2353319"/>
            <a:ext cx="4319702" cy="2799071"/>
          </a:xfrm>
          <a:prstGeom prst="rect">
            <a:avLst/>
          </a:prstGeom>
          <a:noFill/>
          <a:ln w="127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7429640" y="2480729"/>
            <a:ext cx="4161717" cy="707886"/>
          </a:xfrm>
          <a:prstGeom prst="rect">
            <a:avLst/>
          </a:prstGeom>
          <a:noFill/>
        </p:spPr>
        <p:txBody>
          <a:bodyPr wrap="none" rtlCol="0">
            <a:spAutoFit/>
          </a:bodyPr>
          <a:lstStyle/>
          <a:p>
            <a:r>
              <a:rPr lang="en-US" altLang="zh-CN" sz="2000" b="1" dirty="0"/>
              <a:t>1</a:t>
            </a:r>
            <a:r>
              <a:rPr lang="zh-CN" altLang="en-US" sz="2000" b="1" dirty="0"/>
              <a:t>、有利于继承和发扬党的成功经验</a:t>
            </a:r>
            <a:endParaRPr lang="en-US" altLang="zh-CN" sz="2000" b="1" dirty="0"/>
          </a:p>
          <a:p>
            <a:r>
              <a:rPr lang="zh-CN" altLang="en-US" sz="2000" b="1" dirty="0"/>
              <a:t>和优良传统</a:t>
            </a:r>
            <a:endParaRPr lang="zh-CN" altLang="en-US" sz="2000" b="1" dirty="0"/>
          </a:p>
        </p:txBody>
      </p:sp>
      <p:sp>
        <p:nvSpPr>
          <p:cNvPr id="5" name="文本框 4"/>
          <p:cNvSpPr txBox="1"/>
          <p:nvPr/>
        </p:nvSpPr>
        <p:spPr>
          <a:xfrm>
            <a:off x="7429640" y="3256086"/>
            <a:ext cx="4161717" cy="707886"/>
          </a:xfrm>
          <a:prstGeom prst="rect">
            <a:avLst/>
          </a:prstGeom>
          <a:noFill/>
        </p:spPr>
        <p:txBody>
          <a:bodyPr wrap="none" rtlCol="0">
            <a:spAutoFit/>
          </a:bodyPr>
          <a:lstStyle/>
          <a:p>
            <a:r>
              <a:rPr lang="en-US" altLang="zh-CN" sz="2000" b="1" dirty="0"/>
              <a:t>2</a:t>
            </a:r>
            <a:r>
              <a:rPr lang="zh-CN" altLang="en-US" sz="2000" b="1" dirty="0"/>
              <a:t>、是加强党的思想理论建设的重要</a:t>
            </a:r>
            <a:endParaRPr lang="en-US" altLang="zh-CN" sz="2000" b="1" dirty="0"/>
          </a:p>
          <a:p>
            <a:r>
              <a:rPr lang="zh-CN" altLang="en-US" sz="2000" b="1" dirty="0"/>
              <a:t>任务</a:t>
            </a:r>
            <a:endParaRPr lang="zh-CN" altLang="en-US" sz="2000" b="1" dirty="0"/>
          </a:p>
        </p:txBody>
      </p:sp>
      <p:sp>
        <p:nvSpPr>
          <p:cNvPr id="6" name="文本框 5"/>
          <p:cNvSpPr txBox="1"/>
          <p:nvPr/>
        </p:nvSpPr>
        <p:spPr>
          <a:xfrm>
            <a:off x="7429640" y="4031444"/>
            <a:ext cx="4056715" cy="1015663"/>
          </a:xfrm>
          <a:prstGeom prst="rect">
            <a:avLst/>
          </a:prstGeom>
          <a:noFill/>
        </p:spPr>
        <p:txBody>
          <a:bodyPr wrap="square" rtlCol="0">
            <a:spAutoFit/>
          </a:bodyPr>
          <a:lstStyle/>
          <a:p>
            <a:r>
              <a:rPr lang="en-US" altLang="zh-CN" sz="2000" b="1" dirty="0"/>
              <a:t>3</a:t>
            </a:r>
            <a:r>
              <a:rPr lang="zh-CN" altLang="en-US" sz="2000" b="1" dirty="0"/>
              <a:t>、是适应时代发展的现实需要，是建设中国特色社会主义现代化建设事业的需要</a:t>
            </a:r>
            <a:endParaRPr lang="zh-CN" altLang="en-US" sz="2000" b="1"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4" y="0"/>
            <a:ext cx="4321464" cy="1661119"/>
          </a:xfrm>
          <a:prstGeom prst="rect">
            <a:avLst/>
          </a:prstGeom>
        </p:spPr>
      </p:pic>
      <p:pic>
        <p:nvPicPr>
          <p:cNvPr id="33" name="图片 32"/>
          <p:cNvPicPr>
            <a:picLocks noChangeAspect="1"/>
          </p:cNvPicPr>
          <p:nvPr/>
        </p:nvPicPr>
        <p:blipFill>
          <a:blip r:embed="rId3"/>
          <a:srcRect l="-330" t="11635" r="10805" b="27103"/>
          <a:stretch>
            <a:fillRect/>
          </a:stretch>
        </p:blipFill>
        <p:spPr>
          <a:xfrm>
            <a:off x="1295400" y="837053"/>
            <a:ext cx="10312400" cy="4329006"/>
          </a:xfrm>
          <a:prstGeom prst="rect">
            <a:avLst/>
          </a:prstGeom>
        </p:spPr>
      </p:pic>
      <p:sp>
        <p:nvSpPr>
          <p:cNvPr id="37" name="PA-矩形 36"/>
          <p:cNvSpPr/>
          <p:nvPr>
            <p:custDataLst>
              <p:tags r:id="rId4"/>
            </p:custDataLst>
          </p:nvPr>
        </p:nvSpPr>
        <p:spPr>
          <a:xfrm>
            <a:off x="2464237" y="1542360"/>
            <a:ext cx="7263527" cy="2215991"/>
          </a:xfrm>
          <a:prstGeom prst="rect">
            <a:avLst/>
          </a:prstGeom>
        </p:spPr>
        <p:txBody>
          <a:bodyPr wrap="none">
            <a:spAutoFit/>
          </a:bodyPr>
          <a:lstStyle/>
          <a:p>
            <a:pPr algn="ctr"/>
            <a:r>
              <a:rPr lang="zh-CN" altLang="en-US" sz="13800" b="1" kern="0">
                <a:solidFill>
                  <a:schemeClr val="accent1"/>
                </a:solidFill>
                <a:latin typeface="思源黑体 CN Bold" panose="020B0800000000000000" pitchFamily="34" charset="-122"/>
                <a:ea typeface="思源黑体 CN Bold" panose="020B0800000000000000" pitchFamily="34" charset="-122"/>
              </a:rPr>
              <a:t>感谢聆听</a:t>
            </a:r>
            <a:endParaRPr lang="zh-CN" altLang="en-US" sz="13800" b="1" kern="0">
              <a:solidFill>
                <a:schemeClr val="accent1"/>
              </a:solidFill>
              <a:latin typeface="思源黑体 CN Bold" panose="020B0800000000000000" pitchFamily="34" charset="-122"/>
              <a:ea typeface="思源黑体 CN Bold" panose="020B0800000000000000" pitchFamily="34" charset="-122"/>
            </a:endParaRPr>
          </a:p>
        </p:txBody>
      </p:sp>
      <p:pic>
        <p:nvPicPr>
          <p:cNvPr id="61" name="图片 60"/>
          <p:cNvPicPr>
            <a:picLocks noChangeAspect="1"/>
          </p:cNvPicPr>
          <p:nvPr/>
        </p:nvPicPr>
        <p:blipFill>
          <a:blip r:embed="rId5">
            <a:extLst>
              <a:ext uri="{28A0092B-C50C-407E-A947-70E740481C1C}">
                <a14:useLocalDpi xmlns:a14="http://schemas.microsoft.com/office/drawing/2010/main" val="0"/>
              </a:ext>
            </a:extLst>
          </a:blip>
          <a:srcRect r="4892" b="30945"/>
          <a:stretch>
            <a:fillRect/>
          </a:stretch>
        </p:blipFill>
        <p:spPr>
          <a:xfrm>
            <a:off x="9325309" y="2479556"/>
            <a:ext cx="1437874" cy="1044000"/>
          </a:xfrm>
          <a:prstGeom prst="rect">
            <a:avLst/>
          </a:prstGeom>
          <a:effectLst>
            <a:innerShdw blurRad="63500" dist="50800" dir="18900000">
              <a:prstClr val="black">
                <a:alpha val="50000"/>
              </a:prstClr>
            </a:innerShdw>
          </a:effectLst>
        </p:spPr>
      </p:pic>
      <p:sp>
        <p:nvSpPr>
          <p:cNvPr id="21" name="PA-矩形 20"/>
          <p:cNvSpPr/>
          <p:nvPr>
            <p:custDataLst>
              <p:tags r:id="rId6"/>
            </p:custDataLst>
          </p:nvPr>
        </p:nvSpPr>
        <p:spPr>
          <a:xfrm>
            <a:off x="6026938" y="3680936"/>
            <a:ext cx="184731" cy="338554"/>
          </a:xfrm>
          <a:prstGeom prst="rect">
            <a:avLst/>
          </a:prstGeom>
        </p:spPr>
        <p:txBody>
          <a:bodyPr wrap="none">
            <a:spAutoFit/>
          </a:bodyPr>
          <a:lstStyle/>
          <a:p>
            <a:pPr algn="ctr">
              <a:spcAft>
                <a:spcPct val="0"/>
              </a:spcAft>
            </a:pPr>
            <a:endParaRPr lang="zh-CN" altLang="zh-CN" sz="1600" kern="100" spc="600" dirty="0">
              <a:effectLst/>
              <a:latin typeface="思源黑体 CN Bold" panose="020B0800000000000000" pitchFamily="34" charset="-122"/>
              <a:ea typeface="思源黑体 CN Bold" panose="020B0800000000000000" pitchFamily="34" charset="-122"/>
              <a:cs typeface="Times New Roman" panose="02020603050405020304" pitchFamily="18" charset="0"/>
            </a:endParaRPr>
          </a:p>
        </p:txBody>
      </p:sp>
      <p:pic>
        <p:nvPicPr>
          <p:cNvPr id="22" name="图片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19758" y="4864166"/>
            <a:ext cx="2264342" cy="2264338"/>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284960" y="192141"/>
            <a:ext cx="1718201" cy="1580984"/>
          </a:xfrm>
          <a:prstGeom prst="rect">
            <a:avLst/>
          </a:prstGeom>
        </p:spPr>
      </p:pic>
      <p:sp>
        <p:nvSpPr>
          <p:cNvPr id="31" name="矩形 30"/>
          <p:cNvSpPr/>
          <p:nvPr/>
        </p:nvSpPr>
        <p:spPr>
          <a:xfrm>
            <a:off x="3241560" y="3854318"/>
            <a:ext cx="5570756" cy="523220"/>
          </a:xfrm>
          <a:prstGeom prst="rect">
            <a:avLst/>
          </a:prstGeom>
        </p:spPr>
        <p:txBody>
          <a:bodyPr wrap="none">
            <a:spAutoFit/>
          </a:bodyPr>
          <a:lstStyle/>
          <a:p>
            <a:pPr algn="ctr">
              <a:spcAft>
                <a:spcPct val="0"/>
              </a:spcAft>
            </a:pPr>
            <a:r>
              <a:rPr lang="zh-CN" altLang="en-US" sz="2800" b="1" kern="0" dirty="0">
                <a:latin typeface="思源黑体 CN Bold" panose="020B0800000000000000" pitchFamily="34" charset="-122"/>
                <a:ea typeface="思源黑体 CN Bold" panose="020B0800000000000000" pitchFamily="34" charset="-122"/>
                <a:cs typeface="楷体" panose="02010609060101010101" pitchFamily="49" charset="-122"/>
              </a:rPr>
              <a:t>热烈庆祝中国共产党成立一百周年</a:t>
            </a:r>
            <a:endParaRPr lang="zh-CN" altLang="zh-CN" sz="2800" b="1" kern="100" dirty="0">
              <a:effectLst/>
              <a:latin typeface="思源黑体 CN Bold" panose="020B0800000000000000" pitchFamily="34" charset="-122"/>
              <a:ea typeface="思源黑体 CN Bold" panose="020B0800000000000000" pitchFamily="34" charset="-122"/>
              <a:cs typeface="Times New Roman" panose="02020603050405020304" pitchFamily="18" charset="0"/>
            </a:endParaRPr>
          </a:p>
        </p:txBody>
      </p:sp>
      <p:pic>
        <p:nvPicPr>
          <p:cNvPr id="20" name="图片 19"/>
          <p:cNvPicPr>
            <a:picLocks noChangeAspect="1"/>
          </p:cNvPicPr>
          <p:nvPr/>
        </p:nvPicPr>
        <p:blipFill>
          <a:blip r:embed="rId5">
            <a:extLst>
              <a:ext uri="{28A0092B-C50C-407E-A947-70E740481C1C}">
                <a14:useLocalDpi xmlns:a14="http://schemas.microsoft.com/office/drawing/2010/main" val="0"/>
              </a:ext>
            </a:extLst>
          </a:blip>
          <a:srcRect r="4892" b="30945"/>
          <a:stretch>
            <a:fillRect/>
          </a:stretch>
        </p:blipFill>
        <p:spPr>
          <a:xfrm flipH="1">
            <a:off x="1234708" y="2406453"/>
            <a:ext cx="1437874" cy="1044000"/>
          </a:xfrm>
          <a:prstGeom prst="rect">
            <a:avLst/>
          </a:prstGeom>
          <a:effectLst>
            <a:innerShdw blurRad="63500" dist="50800" dir="18900000">
              <a:prstClr val="black">
                <a:alpha val="50000"/>
              </a:prstClr>
            </a:innerShdw>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85875" y="334062"/>
            <a:ext cx="1980029" cy="630942"/>
          </a:xfrm>
          <a:prstGeom prst="rect">
            <a:avLst/>
          </a:prstGeom>
        </p:spPr>
        <p:txBody>
          <a:bodyPr wrap="none">
            <a:spAutoFit/>
          </a:bodyPr>
          <a:lstStyle/>
          <a:p>
            <a:r>
              <a:rPr lang="zh-CN" altLang="en-US" sz="3500" dirty="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rPr>
              <a:t>学习方法</a:t>
            </a:r>
            <a:endParaRPr lang="zh-CN" altLang="en-US" sz="3500" dirty="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endParaRPr>
          </a:p>
        </p:txBody>
      </p:sp>
      <p:pic>
        <p:nvPicPr>
          <p:cNvPr id="46" name="Picture 4" descr="E:\我图PPT\00001PNG素材\01党委政府\红色鸽子21.png"/>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3668615" y="343959"/>
            <a:ext cx="1291091" cy="1327065"/>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654050" y="1661676"/>
            <a:ext cx="7727950" cy="8719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t>一、辨证把握党史的主流和本质，坚持“重点论”。</a:t>
            </a:r>
            <a:r>
              <a:rPr lang="en-US" altLang="zh-CN" sz="2800" b="1" dirty="0"/>
              <a:t>  </a:t>
            </a:r>
            <a:endParaRPr lang="zh-CN" altLang="en-US" sz="2800" b="1" dirty="0"/>
          </a:p>
        </p:txBody>
      </p:sp>
      <p:sp>
        <p:nvSpPr>
          <p:cNvPr id="9" name="文本框 8"/>
          <p:cNvSpPr txBox="1"/>
          <p:nvPr/>
        </p:nvSpPr>
        <p:spPr>
          <a:xfrm>
            <a:off x="2419350" y="2631898"/>
            <a:ext cx="7353300" cy="1200329"/>
          </a:xfrm>
          <a:prstGeom prst="rect">
            <a:avLst/>
          </a:prstGeom>
          <a:noFill/>
        </p:spPr>
        <p:txBody>
          <a:bodyPr wrap="square">
            <a:spAutoFit/>
          </a:bodyPr>
          <a:lstStyle/>
          <a:p>
            <a:r>
              <a:rPr kumimoji="0" lang="zh-CN" altLang="en-US" sz="7200" b="1" i="0" u="none" strike="noStrike" kern="1200" cap="none" spc="-300" normalizeH="0" baseline="0" noProof="0" dirty="0">
                <a:ln>
                  <a:noFill/>
                </a:ln>
                <a:gradFill flip="none" rotWithShape="1">
                  <a:gsLst>
                    <a:gs pos="0">
                      <a:srgbClr val="0E080C"/>
                    </a:gs>
                    <a:gs pos="91621">
                      <a:srgbClr val="000000"/>
                    </a:gs>
                    <a:gs pos="100000">
                      <a:srgbClr val="C00000"/>
                    </a:gs>
                    <a:gs pos="51000">
                      <a:srgbClr val="FF0000"/>
                    </a:gs>
                  </a:gsLst>
                  <a:lin ang="18900000" scaled="1"/>
                </a:gradFill>
                <a:uLnTx/>
                <a:uFillTx/>
                <a:latin typeface="华文行楷" panose="02010800040101010101" pitchFamily="2" charset="-122"/>
                <a:ea typeface="华文行楷" panose="02010800040101010101" pitchFamily="2" charset="-122"/>
                <a:cs typeface="Arial" panose="020B0604020202020204"/>
              </a:rPr>
              <a:t>主流</a:t>
            </a:r>
            <a:endParaRPr lang="zh-CN" altLang="en-US" sz="7200" b="1" dirty="0">
              <a:latin typeface="华文行楷" panose="02010800040101010101" pitchFamily="2" charset="-122"/>
              <a:ea typeface="华文行楷" panose="02010800040101010101" pitchFamily="2" charset="-122"/>
            </a:endParaRPr>
          </a:p>
        </p:txBody>
      </p:sp>
      <p:sp>
        <p:nvSpPr>
          <p:cNvPr id="8" name="箭头: 下 7"/>
          <p:cNvSpPr/>
          <p:nvPr/>
        </p:nvSpPr>
        <p:spPr>
          <a:xfrm>
            <a:off x="3126861" y="3829839"/>
            <a:ext cx="541754" cy="6381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682" y="4657715"/>
            <a:ext cx="5519460" cy="1077218"/>
          </a:xfrm>
          <a:prstGeom prst="rect">
            <a:avLst/>
          </a:prstGeom>
          <a:noFill/>
        </p:spPr>
        <p:txBody>
          <a:bodyPr wrap="none" rtlCol="0">
            <a:spAutoFit/>
          </a:bodyPr>
          <a:lstStyle/>
          <a:p>
            <a:r>
              <a:rPr lang="zh-CN" altLang="en-US" sz="3200" dirty="0"/>
              <a:t>中国共产党带领中国人民求索</a:t>
            </a:r>
            <a:endParaRPr lang="en-US" altLang="zh-CN" sz="3200" dirty="0"/>
          </a:p>
          <a:p>
            <a:r>
              <a:rPr lang="zh-CN" altLang="en-US" sz="3200" dirty="0"/>
              <a:t>中华民族伟大复兴的显著成就</a:t>
            </a:r>
            <a:endParaRPr lang="zh-CN" altLang="en-US" sz="3200" dirty="0"/>
          </a:p>
        </p:txBody>
      </p:sp>
      <p:sp>
        <p:nvSpPr>
          <p:cNvPr id="13" name="文本框 12"/>
          <p:cNvSpPr txBox="1"/>
          <p:nvPr/>
        </p:nvSpPr>
        <p:spPr>
          <a:xfrm>
            <a:off x="8109857" y="2630157"/>
            <a:ext cx="6096000"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7200" b="1" i="0" u="none" strike="noStrike" kern="1200" cap="none" spc="-300" normalizeH="0" baseline="0" noProof="0" dirty="0">
                <a:ln>
                  <a:noFill/>
                </a:ln>
                <a:gradFill flip="none" rotWithShape="1">
                  <a:gsLst>
                    <a:gs pos="0">
                      <a:srgbClr val="0E080C"/>
                    </a:gs>
                    <a:gs pos="91621">
                      <a:srgbClr val="000000"/>
                    </a:gs>
                    <a:gs pos="100000">
                      <a:srgbClr val="C00000"/>
                    </a:gs>
                    <a:gs pos="51000">
                      <a:srgbClr val="FF0000"/>
                    </a:gs>
                  </a:gsLst>
                  <a:lin ang="18900000" scaled="1"/>
                </a:gradFill>
                <a:effectLst/>
                <a:uLnTx/>
                <a:uFillTx/>
                <a:latin typeface="华文行楷" panose="02010800040101010101" pitchFamily="2" charset="-122"/>
                <a:ea typeface="华文行楷" panose="02010800040101010101" pitchFamily="2" charset="-122"/>
                <a:cs typeface="Arial" panose="020B0604020202020204"/>
              </a:rPr>
              <a:t>支流</a:t>
            </a:r>
            <a:endParaRPr kumimoji="0" lang="zh-CN" altLang="en-US" sz="7200" b="1" i="0" u="none" strike="noStrike" kern="1200" cap="none" spc="0" normalizeH="0" baseline="0" noProof="0" dirty="0">
              <a:ln>
                <a:noFill/>
              </a:ln>
              <a:solidFill>
                <a:srgbClr val="000000"/>
              </a:solidFill>
              <a:effectLst/>
              <a:uLnTx/>
              <a:uFillTx/>
              <a:latin typeface="华文行楷" panose="02010800040101010101" pitchFamily="2" charset="-122"/>
              <a:ea typeface="华文行楷" panose="02010800040101010101" pitchFamily="2" charset="-122"/>
              <a:cs typeface="Arial" panose="020B0604020202020204"/>
            </a:endParaRPr>
          </a:p>
        </p:txBody>
      </p:sp>
      <p:sp>
        <p:nvSpPr>
          <p:cNvPr id="15" name="文本框 14"/>
          <p:cNvSpPr txBox="1"/>
          <p:nvPr/>
        </p:nvSpPr>
        <p:spPr>
          <a:xfrm>
            <a:off x="7416914" y="4903936"/>
            <a:ext cx="7100886"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000000"/>
                </a:solidFill>
                <a:effectLst/>
                <a:uLnTx/>
                <a:uFillTx/>
                <a:latin typeface="Calibri" panose="020F0502020204030204"/>
                <a:ea typeface="等线" panose="02010600030101010101" pitchFamily="2" charset="-122"/>
                <a:cs typeface="Arial" panose="020B0604020202020204"/>
              </a:rPr>
              <a:t>探索过程中的曲折</a:t>
            </a:r>
            <a:endParaRPr lang="zh-CN" altLang="en-US" dirty="0"/>
          </a:p>
        </p:txBody>
      </p:sp>
      <p:sp>
        <p:nvSpPr>
          <p:cNvPr id="16" name="箭头: 下 15"/>
          <p:cNvSpPr/>
          <p:nvPr/>
        </p:nvSpPr>
        <p:spPr>
          <a:xfrm>
            <a:off x="8817368" y="3830486"/>
            <a:ext cx="541754" cy="6381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barn(inVertical)">
                                      <p:cBhvr>
                                        <p:cTn id="18" dur="500"/>
                                        <p:tgtEl>
                                          <p:spTgt spid="13">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p:bldP spid="8" grpId="0" animBg="1"/>
      <p:bldP spid="10" grpId="0"/>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85875" y="334062"/>
            <a:ext cx="2246128" cy="630942"/>
          </a:xfrm>
          <a:prstGeom prst="rect">
            <a:avLst/>
          </a:prstGeom>
        </p:spPr>
        <p:txBody>
          <a:bodyPr wrap="none">
            <a:spAutoFit/>
          </a:bodyPr>
          <a:lstStyle/>
          <a:p>
            <a:r>
              <a:rPr lang="zh-CN" altLang="en-US" sz="3500" dirty="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rPr>
              <a:t>基本内涵  </a:t>
            </a:r>
            <a:endParaRPr lang="zh-CN" altLang="en-US" sz="3500" dirty="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endParaRPr>
          </a:p>
        </p:txBody>
      </p:sp>
      <p:pic>
        <p:nvPicPr>
          <p:cNvPr id="46" name="Picture 4" descr="E:\我图PPT\00001PNG素材\01党委政府\红色鸽子21.png"/>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3668615" y="343959"/>
            <a:ext cx="1291091" cy="1327065"/>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654050" y="1661676"/>
            <a:ext cx="7727950" cy="8719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t>二、全面理解党史的内在逻辑连续性与统一性。</a:t>
            </a:r>
            <a:r>
              <a:rPr lang="en-US" altLang="zh-CN" sz="2800" b="1" dirty="0"/>
              <a:t>  </a:t>
            </a:r>
            <a:endParaRPr lang="zh-CN" altLang="en-US" sz="2800" b="1" dirty="0"/>
          </a:p>
        </p:txBody>
      </p:sp>
      <p:sp>
        <p:nvSpPr>
          <p:cNvPr id="4" name="文本框 3"/>
          <p:cNvSpPr txBox="1"/>
          <p:nvPr/>
        </p:nvSpPr>
        <p:spPr>
          <a:xfrm>
            <a:off x="888385" y="3455074"/>
            <a:ext cx="4705350" cy="830997"/>
          </a:xfrm>
          <a:prstGeom prst="rect">
            <a:avLst/>
          </a:prstGeom>
          <a:noFill/>
        </p:spPr>
        <p:txBody>
          <a:bodyPr wrap="square" rtlCol="0">
            <a:spAutoFit/>
          </a:bodyPr>
          <a:lstStyle/>
          <a:p>
            <a:r>
              <a:rPr lang="zh-CN" altLang="en-US" sz="4800" b="1" spc="-300" dirty="0">
                <a:gradFill flip="none" rotWithShape="1">
                  <a:gsLst>
                    <a:gs pos="0">
                      <a:srgbClr val="0E080C"/>
                    </a:gs>
                    <a:gs pos="91621">
                      <a:srgbClr val="000000"/>
                    </a:gs>
                    <a:gs pos="100000">
                      <a:srgbClr val="C00000"/>
                    </a:gs>
                    <a:gs pos="51000">
                      <a:srgbClr val="FF0000"/>
                    </a:gs>
                  </a:gsLst>
                  <a:lin ang="18900000" scaled="1"/>
                </a:gradFill>
                <a:latin typeface="华文行楷" panose="02010800040101010101" pitchFamily="2" charset="-122"/>
                <a:ea typeface="华文行楷" panose="02010800040101010101" pitchFamily="2" charset="-122"/>
                <a:cs typeface="Arial" panose="020B0604020202020204"/>
              </a:rPr>
              <a:t>革命时期</a:t>
            </a:r>
            <a:endParaRPr lang="zh-CN" altLang="en-US" sz="4800" b="1" spc="-300" dirty="0">
              <a:gradFill flip="none" rotWithShape="1">
                <a:gsLst>
                  <a:gs pos="0">
                    <a:srgbClr val="0E080C"/>
                  </a:gs>
                  <a:gs pos="91621">
                    <a:srgbClr val="000000"/>
                  </a:gs>
                  <a:gs pos="100000">
                    <a:srgbClr val="C00000"/>
                  </a:gs>
                  <a:gs pos="51000">
                    <a:srgbClr val="FF0000"/>
                  </a:gs>
                </a:gsLst>
                <a:lin ang="18900000" scaled="1"/>
              </a:gradFill>
              <a:latin typeface="华文行楷" panose="02010800040101010101" pitchFamily="2" charset="-122"/>
              <a:ea typeface="华文行楷" panose="02010800040101010101" pitchFamily="2" charset="-122"/>
              <a:cs typeface="Arial" panose="020B0604020202020204"/>
            </a:endParaRPr>
          </a:p>
        </p:txBody>
      </p:sp>
      <p:sp>
        <p:nvSpPr>
          <p:cNvPr id="6" name="文本框 5"/>
          <p:cNvSpPr txBox="1"/>
          <p:nvPr/>
        </p:nvSpPr>
        <p:spPr>
          <a:xfrm>
            <a:off x="4959706" y="3435868"/>
            <a:ext cx="2492990" cy="830997"/>
          </a:xfrm>
          <a:prstGeom prst="rect">
            <a:avLst/>
          </a:prstGeom>
          <a:noFill/>
        </p:spPr>
        <p:txBody>
          <a:bodyPr wrap="none" rtlCol="0">
            <a:spAutoFit/>
          </a:bodyPr>
          <a:lstStyle/>
          <a:p>
            <a:r>
              <a:rPr lang="zh-CN" altLang="en-US" sz="4800" b="1" spc="-300" dirty="0">
                <a:gradFill flip="none" rotWithShape="1">
                  <a:gsLst>
                    <a:gs pos="0">
                      <a:srgbClr val="0E080C"/>
                    </a:gs>
                    <a:gs pos="91621">
                      <a:srgbClr val="000000"/>
                    </a:gs>
                    <a:gs pos="100000">
                      <a:srgbClr val="C00000"/>
                    </a:gs>
                    <a:gs pos="51000">
                      <a:srgbClr val="FF0000"/>
                    </a:gs>
                  </a:gsLst>
                  <a:lin ang="18900000" scaled="1"/>
                </a:gradFill>
                <a:latin typeface="华文行楷" panose="02010800040101010101" pitchFamily="2" charset="-122"/>
                <a:ea typeface="华文行楷" panose="02010800040101010101" pitchFamily="2" charset="-122"/>
                <a:cs typeface="Arial" panose="020B0604020202020204"/>
              </a:rPr>
              <a:t>建设时期</a:t>
            </a:r>
            <a:endParaRPr lang="zh-CN" altLang="en-US" sz="4800" b="1" spc="-300" dirty="0">
              <a:gradFill flip="none" rotWithShape="1">
                <a:gsLst>
                  <a:gs pos="0">
                    <a:srgbClr val="0E080C"/>
                  </a:gs>
                  <a:gs pos="91621">
                    <a:srgbClr val="000000"/>
                  </a:gs>
                  <a:gs pos="100000">
                    <a:srgbClr val="C00000"/>
                  </a:gs>
                  <a:gs pos="51000">
                    <a:srgbClr val="FF0000"/>
                  </a:gs>
                </a:gsLst>
                <a:lin ang="18900000" scaled="1"/>
              </a:gradFill>
              <a:latin typeface="华文行楷" panose="02010800040101010101" pitchFamily="2" charset="-122"/>
              <a:ea typeface="华文行楷" panose="02010800040101010101" pitchFamily="2" charset="-122"/>
              <a:cs typeface="Arial" panose="020B0604020202020204"/>
            </a:endParaRPr>
          </a:p>
        </p:txBody>
      </p:sp>
      <p:sp>
        <p:nvSpPr>
          <p:cNvPr id="7" name="文本框 6"/>
          <p:cNvSpPr txBox="1"/>
          <p:nvPr/>
        </p:nvSpPr>
        <p:spPr>
          <a:xfrm>
            <a:off x="9020175" y="3455073"/>
            <a:ext cx="2492990" cy="830997"/>
          </a:xfrm>
          <a:prstGeom prst="rect">
            <a:avLst/>
          </a:prstGeom>
          <a:noFill/>
        </p:spPr>
        <p:txBody>
          <a:bodyPr wrap="none" rtlCol="0">
            <a:spAutoFit/>
          </a:bodyPr>
          <a:lstStyle/>
          <a:p>
            <a:r>
              <a:rPr lang="zh-CN" altLang="en-US" sz="4800" b="1" spc="-300" dirty="0">
                <a:gradFill flip="none" rotWithShape="1">
                  <a:gsLst>
                    <a:gs pos="0">
                      <a:srgbClr val="0E080C"/>
                    </a:gs>
                    <a:gs pos="91621">
                      <a:srgbClr val="000000"/>
                    </a:gs>
                    <a:gs pos="100000">
                      <a:srgbClr val="C00000"/>
                    </a:gs>
                    <a:gs pos="51000">
                      <a:srgbClr val="FF0000"/>
                    </a:gs>
                  </a:gsLst>
                  <a:lin ang="18900000" scaled="1"/>
                </a:gradFill>
                <a:latin typeface="华文行楷" panose="02010800040101010101" pitchFamily="2" charset="-122"/>
                <a:ea typeface="华文行楷" panose="02010800040101010101" pitchFamily="2" charset="-122"/>
                <a:cs typeface="Arial" panose="020B0604020202020204"/>
              </a:rPr>
              <a:t>改革时期</a:t>
            </a:r>
            <a:endParaRPr lang="zh-CN" altLang="en-US" sz="4800" b="1" spc="-300" dirty="0">
              <a:gradFill flip="none" rotWithShape="1">
                <a:gsLst>
                  <a:gs pos="0">
                    <a:srgbClr val="0E080C"/>
                  </a:gs>
                  <a:gs pos="91621">
                    <a:srgbClr val="000000"/>
                  </a:gs>
                  <a:gs pos="100000">
                    <a:srgbClr val="C00000"/>
                  </a:gs>
                  <a:gs pos="51000">
                    <a:srgbClr val="FF0000"/>
                  </a:gs>
                </a:gsLst>
                <a:lin ang="18900000" scaled="1"/>
              </a:gradFill>
              <a:latin typeface="华文行楷" panose="02010800040101010101" pitchFamily="2" charset="-122"/>
              <a:ea typeface="华文行楷" panose="02010800040101010101" pitchFamily="2" charset="-122"/>
              <a:cs typeface="Arial" panose="020B0604020202020204"/>
            </a:endParaRPr>
          </a:p>
        </p:txBody>
      </p:sp>
      <p:sp>
        <p:nvSpPr>
          <p:cNvPr id="8" name="箭头: 左右 7"/>
          <p:cNvSpPr/>
          <p:nvPr/>
        </p:nvSpPr>
        <p:spPr>
          <a:xfrm>
            <a:off x="3530421" y="3622766"/>
            <a:ext cx="1291091"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箭头: 左右 9"/>
          <p:cNvSpPr/>
          <p:nvPr/>
        </p:nvSpPr>
        <p:spPr>
          <a:xfrm>
            <a:off x="7739936" y="3648075"/>
            <a:ext cx="1291091"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2886074" y="2808742"/>
            <a:ext cx="7727949"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Arial" panose="020B0604020202020204"/>
              </a:rPr>
              <a:t>相    互     联    系  、密    不    可    分</a:t>
            </a:r>
            <a:endParaRPr kumimoji="0" lang="zh-CN" altLang="en-US" sz="3600" b="1" i="0" u="none" strike="noStrike" kern="120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Arial" panose="020B0604020202020204"/>
            </a:endParaRPr>
          </a:p>
        </p:txBody>
      </p:sp>
      <p:sp>
        <p:nvSpPr>
          <p:cNvPr id="12" name="矩形 11"/>
          <p:cNvSpPr/>
          <p:nvPr/>
        </p:nvSpPr>
        <p:spPr>
          <a:xfrm>
            <a:off x="654050" y="4514850"/>
            <a:ext cx="7727949" cy="8719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CN" altLang="en-US" sz="2800" b="1" i="0" u="none" strike="noStrike" kern="1200" cap="none" spc="0" normalizeH="0" baseline="0" noProof="0" dirty="0">
                <a:ln>
                  <a:noFill/>
                </a:ln>
                <a:solidFill>
                  <a:srgbClr val="FFFFFF"/>
                </a:solidFill>
                <a:effectLst/>
                <a:uLnTx/>
                <a:uFillTx/>
                <a:latin typeface="Calibri" panose="020F0502020204030204"/>
                <a:ea typeface="等线" panose="02010600030101010101" pitchFamily="2" charset="-122"/>
                <a:cs typeface="Arial" panose="020B0604020202020204"/>
              </a:rPr>
              <a:t>目的</a:t>
            </a:r>
            <a:r>
              <a:rPr kumimoji="0" lang="en-US" altLang="zh-CN" sz="2800" b="1" i="0" u="none" strike="noStrike" kern="1200" cap="none" spc="0" normalizeH="0" baseline="0" noProof="0" dirty="0">
                <a:ln>
                  <a:noFill/>
                </a:ln>
                <a:solidFill>
                  <a:srgbClr val="FFFFFF"/>
                </a:solidFill>
                <a:effectLst/>
                <a:uLnTx/>
                <a:uFillTx/>
                <a:latin typeface="Calibri" panose="020F0502020204030204"/>
                <a:ea typeface="等线" panose="02010600030101010101" pitchFamily="2" charset="-122"/>
                <a:cs typeface="Arial" panose="020B0604020202020204"/>
              </a:rPr>
              <a:t>: </a:t>
            </a:r>
            <a:r>
              <a:rPr kumimoji="0" lang="zh-CN" altLang="en-US" sz="2800" b="1" i="0" u="none" strike="noStrike" kern="1200" cap="none" spc="0" normalizeH="0" baseline="0" noProof="0" dirty="0">
                <a:ln>
                  <a:noFill/>
                </a:ln>
                <a:solidFill>
                  <a:srgbClr val="FFFFFF"/>
                </a:solidFill>
                <a:effectLst/>
                <a:uLnTx/>
                <a:uFillTx/>
                <a:latin typeface="Calibri" panose="020F0502020204030204"/>
                <a:ea typeface="等线" panose="02010600030101010101" pitchFamily="2" charset="-122"/>
                <a:cs typeface="Arial" panose="020B0604020202020204"/>
              </a:rPr>
              <a:t>为中华民族谋复兴、为中国人民谋幸福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arn(inVertical)">
                                      <p:cBhvr>
                                        <p:cTn id="13" dur="500"/>
                                        <p:tgtEl>
                                          <p:spTgt spid="6">
                                            <p:txEl>
                                              <p:pRg st="0" end="0"/>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4" grpId="0"/>
      <p:bldP spid="8" grpId="0" animBg="1"/>
      <p:bldP spid="10" grpId="0" animBg="1"/>
      <p:bldP spid="13"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85875" y="334062"/>
            <a:ext cx="2246128" cy="630942"/>
          </a:xfrm>
          <a:prstGeom prst="rect">
            <a:avLst/>
          </a:prstGeom>
        </p:spPr>
        <p:txBody>
          <a:bodyPr wrap="none">
            <a:spAutoFit/>
          </a:bodyPr>
          <a:lstStyle/>
          <a:p>
            <a:r>
              <a:rPr lang="zh-CN" altLang="en-US" sz="3500" dirty="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rPr>
              <a:t>基本内涵  </a:t>
            </a:r>
            <a:endParaRPr lang="zh-CN" altLang="en-US" sz="3500" dirty="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endParaRPr>
          </a:p>
        </p:txBody>
      </p:sp>
      <p:pic>
        <p:nvPicPr>
          <p:cNvPr id="46" name="Picture 4" descr="E:\我图PPT\00001PNG素材\01党委政府\红色鸽子21.png"/>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3668615" y="343959"/>
            <a:ext cx="1291091" cy="1327065"/>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620528" y="1617781"/>
            <a:ext cx="5822950" cy="8719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t>三、运用矛盾分析法科学认识党史。</a:t>
            </a:r>
            <a:r>
              <a:rPr lang="en-US" altLang="zh-CN" sz="2800" b="1" dirty="0"/>
              <a:t>  </a:t>
            </a:r>
            <a:endParaRPr lang="zh-CN" altLang="en-US" sz="2800" b="1" dirty="0"/>
          </a:p>
        </p:txBody>
      </p:sp>
      <p:sp>
        <p:nvSpPr>
          <p:cNvPr id="6" name="文本框 5"/>
          <p:cNvSpPr txBox="1"/>
          <p:nvPr/>
        </p:nvSpPr>
        <p:spPr>
          <a:xfrm>
            <a:off x="379999" y="3506720"/>
            <a:ext cx="7943850" cy="144655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300" normalizeH="0" baseline="0" noProof="0" dirty="0">
                <a:ln>
                  <a:noFill/>
                </a:ln>
                <a:gradFill flip="none" rotWithShape="1">
                  <a:gsLst>
                    <a:gs pos="0">
                      <a:srgbClr val="0E080C"/>
                    </a:gs>
                    <a:gs pos="91621">
                      <a:srgbClr val="000000"/>
                    </a:gs>
                    <a:gs pos="100000">
                      <a:srgbClr val="C00000"/>
                    </a:gs>
                    <a:gs pos="51000">
                      <a:srgbClr val="FF0000"/>
                    </a:gs>
                  </a:gsLst>
                  <a:lin ang="18900000" scaled="1"/>
                </a:gradFill>
                <a:effectLst/>
                <a:uLnTx/>
                <a:uFillTx/>
                <a:latin typeface="华文行楷" panose="02010800040101010101" pitchFamily="2" charset="-122"/>
                <a:ea typeface="华文行楷" panose="02010800040101010101" pitchFamily="2" charset="-122"/>
                <a:cs typeface="Arial" panose="020B0604020202020204"/>
              </a:rPr>
              <a:t>前提</a:t>
            </a:r>
            <a:r>
              <a:rPr kumimoji="0" lang="en-US" altLang="zh-CN" sz="4400" b="1" i="0" u="none" strike="noStrike" kern="1200" cap="none" spc="-300" normalizeH="0" baseline="0" noProof="0" dirty="0">
                <a:ln>
                  <a:noFill/>
                </a:ln>
                <a:gradFill flip="none" rotWithShape="1">
                  <a:gsLst>
                    <a:gs pos="0">
                      <a:srgbClr val="0E080C"/>
                    </a:gs>
                    <a:gs pos="91621">
                      <a:srgbClr val="000000"/>
                    </a:gs>
                    <a:gs pos="100000">
                      <a:srgbClr val="C00000"/>
                    </a:gs>
                    <a:gs pos="51000">
                      <a:srgbClr val="FF0000"/>
                    </a:gs>
                  </a:gsLst>
                  <a:lin ang="18900000" scaled="1"/>
                </a:gradFill>
                <a:effectLst/>
                <a:uLnTx/>
                <a:uFillTx/>
                <a:latin typeface="华文行楷" panose="02010800040101010101" pitchFamily="2" charset="-122"/>
                <a:ea typeface="华文行楷" panose="02010800040101010101" pitchFamily="2" charset="-122"/>
                <a:cs typeface="Arial" panose="020B0604020202020204"/>
              </a:rPr>
              <a:t>:</a:t>
            </a:r>
            <a:r>
              <a:rPr kumimoji="0" lang="zh-CN" altLang="en-US" sz="4400" b="1" i="0" u="none" strike="noStrike" kern="1200" cap="none" spc="-300" normalizeH="0" baseline="0" noProof="0" dirty="0">
                <a:ln>
                  <a:noFill/>
                </a:ln>
                <a:gradFill flip="none" rotWithShape="1">
                  <a:gsLst>
                    <a:gs pos="0">
                      <a:srgbClr val="0E080C"/>
                    </a:gs>
                    <a:gs pos="91621">
                      <a:srgbClr val="000000"/>
                    </a:gs>
                    <a:gs pos="100000">
                      <a:srgbClr val="C00000"/>
                    </a:gs>
                    <a:gs pos="51000">
                      <a:srgbClr val="FF0000"/>
                    </a:gs>
                  </a:gsLst>
                  <a:lin ang="18900000" scaled="1"/>
                </a:gradFill>
                <a:effectLst/>
                <a:uLnTx/>
                <a:uFillTx/>
                <a:latin typeface="华文行楷" panose="02010800040101010101" pitchFamily="2" charset="-122"/>
                <a:ea typeface="华文行楷" panose="02010800040101010101" pitchFamily="2" charset="-122"/>
                <a:cs typeface="Arial" panose="020B0604020202020204"/>
              </a:rPr>
              <a:t>勇于直面矛盾</a:t>
            </a:r>
            <a:endParaRPr kumimoji="0" lang="en-US" altLang="zh-CN" sz="4400" b="1" i="0" u="none" strike="noStrike" kern="1200" cap="none" spc="-300" normalizeH="0" baseline="0" noProof="0" dirty="0">
              <a:ln>
                <a:noFill/>
              </a:ln>
              <a:gradFill flip="none" rotWithShape="1">
                <a:gsLst>
                  <a:gs pos="0">
                    <a:srgbClr val="0E080C"/>
                  </a:gs>
                  <a:gs pos="91621">
                    <a:srgbClr val="000000"/>
                  </a:gs>
                  <a:gs pos="100000">
                    <a:srgbClr val="C00000"/>
                  </a:gs>
                  <a:gs pos="51000">
                    <a:srgbClr val="FF0000"/>
                  </a:gs>
                </a:gsLst>
                <a:lin ang="18900000" scaled="1"/>
              </a:gradFill>
              <a:effectLst/>
              <a:uLnTx/>
              <a:uFillTx/>
              <a:latin typeface="华文行楷" panose="02010800040101010101" pitchFamily="2" charset="-122"/>
              <a:ea typeface="华文行楷" panose="02010800040101010101" pitchFamily="2" charset="-122"/>
              <a:cs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defRPr/>
            </a:pPr>
            <a:r>
              <a:rPr lang="zh-CN" altLang="en-US" sz="4400" b="1" spc="-300" dirty="0">
                <a:gradFill flip="none" rotWithShape="1">
                  <a:gsLst>
                    <a:gs pos="0">
                      <a:srgbClr val="0E080C"/>
                    </a:gs>
                    <a:gs pos="91621">
                      <a:srgbClr val="000000"/>
                    </a:gs>
                    <a:gs pos="100000">
                      <a:srgbClr val="C00000"/>
                    </a:gs>
                    <a:gs pos="51000">
                      <a:srgbClr val="FF0000"/>
                    </a:gs>
                  </a:gsLst>
                  <a:lin ang="18900000" scaled="1"/>
                </a:gradFill>
                <a:latin typeface="华文行楷" panose="02010800040101010101" pitchFamily="2" charset="-122"/>
                <a:ea typeface="华文行楷" panose="02010800040101010101" pitchFamily="2" charset="-122"/>
                <a:cs typeface="Arial" panose="020B0604020202020204"/>
              </a:rPr>
              <a:t>关键</a:t>
            </a:r>
            <a:r>
              <a:rPr lang="en-US" altLang="zh-CN" sz="4400" b="1" spc="-300" dirty="0">
                <a:gradFill flip="none" rotWithShape="1">
                  <a:gsLst>
                    <a:gs pos="0">
                      <a:srgbClr val="0E080C"/>
                    </a:gs>
                    <a:gs pos="91621">
                      <a:srgbClr val="000000"/>
                    </a:gs>
                    <a:gs pos="100000">
                      <a:srgbClr val="C00000"/>
                    </a:gs>
                    <a:gs pos="51000">
                      <a:srgbClr val="FF0000"/>
                    </a:gs>
                  </a:gsLst>
                  <a:lin ang="18900000" scaled="1"/>
                </a:gradFill>
                <a:latin typeface="华文行楷" panose="02010800040101010101" pitchFamily="2" charset="-122"/>
                <a:ea typeface="华文行楷" panose="02010800040101010101" pitchFamily="2" charset="-122"/>
                <a:cs typeface="Arial" panose="020B0604020202020204"/>
              </a:rPr>
              <a:t>:</a:t>
            </a:r>
            <a:r>
              <a:rPr lang="zh-CN" altLang="en-US" sz="4400" b="1" spc="-300" dirty="0">
                <a:gradFill flip="none" rotWithShape="1">
                  <a:gsLst>
                    <a:gs pos="0">
                      <a:srgbClr val="0E080C"/>
                    </a:gs>
                    <a:gs pos="91621">
                      <a:srgbClr val="000000"/>
                    </a:gs>
                    <a:gs pos="100000">
                      <a:srgbClr val="C00000"/>
                    </a:gs>
                    <a:gs pos="51000">
                      <a:srgbClr val="FF0000"/>
                    </a:gs>
                  </a:gsLst>
                  <a:lin ang="18900000" scaled="1"/>
                </a:gradFill>
                <a:latin typeface="华文行楷" panose="02010800040101010101" pitchFamily="2" charset="-122"/>
                <a:ea typeface="华文行楷" panose="02010800040101010101" pitchFamily="2" charset="-122"/>
                <a:cs typeface="Arial" panose="020B0604020202020204"/>
              </a:rPr>
              <a:t>善于处理矛盾</a:t>
            </a:r>
            <a:endParaRPr lang="en-US" altLang="zh-CN" sz="4400" b="1" spc="-300" dirty="0">
              <a:gradFill flip="none" rotWithShape="1">
                <a:gsLst>
                  <a:gs pos="0">
                    <a:srgbClr val="0E080C"/>
                  </a:gs>
                  <a:gs pos="91621">
                    <a:srgbClr val="000000"/>
                  </a:gs>
                  <a:gs pos="100000">
                    <a:srgbClr val="C00000"/>
                  </a:gs>
                  <a:gs pos="51000">
                    <a:srgbClr val="FF0000"/>
                  </a:gs>
                </a:gsLst>
                <a:lin ang="18900000" scaled="1"/>
              </a:gradFill>
              <a:latin typeface="华文行楷" panose="02010800040101010101" pitchFamily="2" charset="-122"/>
              <a:ea typeface="华文行楷" panose="02010800040101010101" pitchFamily="2" charset="-122"/>
              <a:cs typeface="Arial" panose="020B0604020202020204"/>
            </a:endParaRPr>
          </a:p>
        </p:txBody>
      </p:sp>
      <p:sp>
        <p:nvSpPr>
          <p:cNvPr id="7" name="矩形 6"/>
          <p:cNvSpPr/>
          <p:nvPr/>
        </p:nvSpPr>
        <p:spPr>
          <a:xfrm>
            <a:off x="5083715" y="2980616"/>
            <a:ext cx="6308185" cy="2758988"/>
          </a:xfrm>
          <a:prstGeom prst="rect">
            <a:avLst/>
          </a:prstGeom>
          <a:noFill/>
          <a:ln w="127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flipH="1">
            <a:off x="5767913" y="2644254"/>
            <a:ext cx="817629" cy="862463"/>
            <a:chOff x="1969893" y="2866810"/>
            <a:chExt cx="816275" cy="861033"/>
          </a:xfrm>
          <a:effectLst/>
        </p:grpSpPr>
        <p:grpSp>
          <p:nvGrpSpPr>
            <p:cNvPr id="9" name="组合 8"/>
            <p:cNvGrpSpPr/>
            <p:nvPr/>
          </p:nvGrpSpPr>
          <p:grpSpPr>
            <a:xfrm>
              <a:off x="1969893" y="2866810"/>
              <a:ext cx="816275" cy="816275"/>
              <a:chOff x="3347864" y="1131590"/>
              <a:chExt cx="1080120" cy="1080120"/>
            </a:xfrm>
          </p:grpSpPr>
          <p:sp>
            <p:nvSpPr>
              <p:cNvPr id="11" name="矩形 10"/>
              <p:cNvSpPr/>
              <p:nvPr/>
            </p:nvSpPr>
            <p:spPr>
              <a:xfrm>
                <a:off x="3347864" y="1131590"/>
                <a:ext cx="1080120" cy="108012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思源黑体 CN Bold" panose="020B0800000000000000" pitchFamily="34" charset="-122"/>
                  <a:ea typeface="思源黑体 CN Bold" panose="020B0800000000000000" pitchFamily="34" charset="-122"/>
                </a:endParaRPr>
              </a:p>
            </p:txBody>
          </p:sp>
          <p:cxnSp>
            <p:nvCxnSpPr>
              <p:cNvPr id="12" name="直接连接符 11"/>
              <p:cNvCxnSpPr>
                <a:stCxn id="11" idx="0"/>
                <a:endCxn id="11" idx="2"/>
              </p:cNvCxnSpPr>
              <p:nvPr/>
            </p:nvCxnSpPr>
            <p:spPr>
              <a:xfrm flipH="1">
                <a:off x="3887924" y="1131590"/>
                <a:ext cx="0" cy="108012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a:stCxn id="11" idx="1"/>
                <a:endCxn id="11" idx="3"/>
              </p:cNvCxnSpPr>
              <p:nvPr/>
            </p:nvCxnSpPr>
            <p:spPr>
              <a:xfrm>
                <a:off x="3347864" y="1671650"/>
                <a:ext cx="1080120" cy="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10" name="TextBox 14"/>
            <p:cNvSpPr txBox="1"/>
            <p:nvPr/>
          </p:nvSpPr>
          <p:spPr>
            <a:xfrm>
              <a:off x="2031008" y="2898224"/>
              <a:ext cx="713636" cy="829619"/>
            </a:xfrm>
            <a:prstGeom prst="rect">
              <a:avLst/>
            </a:prstGeom>
            <a:noFill/>
            <a:ln>
              <a:noFill/>
            </a:ln>
            <a:effectLst/>
          </p:spPr>
          <p:txBody>
            <a:bodyPr wrap="square" rtlCol="0">
              <a:spAutoFit/>
            </a:bodyPr>
            <a:lstStyle/>
            <a:p>
              <a:pPr algn="ctr"/>
              <a:r>
                <a:rPr lang="zh-CN" altLang="en-US" sz="4800" b="1" dirty="0">
                  <a:solidFill>
                    <a:schemeClr val="accent1"/>
                  </a:solidFill>
                  <a:latin typeface="思源黑体 CN Bold" panose="020B0800000000000000" pitchFamily="34" charset="-122"/>
                  <a:ea typeface="思源黑体 CN Bold" panose="020B0800000000000000" pitchFamily="34" charset="-122"/>
                </a:rPr>
                <a:t>当</a:t>
              </a:r>
              <a:endParaRPr lang="zh-CN" altLang="en-US" sz="4800" b="1" dirty="0">
                <a:solidFill>
                  <a:schemeClr val="accent1"/>
                </a:solidFill>
                <a:latin typeface="思源黑体 CN Bold" panose="020B0800000000000000" pitchFamily="34" charset="-122"/>
                <a:ea typeface="思源黑体 CN Bold" panose="020B0800000000000000" pitchFamily="34" charset="-122"/>
              </a:endParaRPr>
            </a:p>
          </p:txBody>
        </p:sp>
      </p:grpSp>
      <p:grpSp>
        <p:nvGrpSpPr>
          <p:cNvPr id="20" name="组合 19"/>
          <p:cNvGrpSpPr/>
          <p:nvPr/>
        </p:nvGrpSpPr>
        <p:grpSpPr>
          <a:xfrm flipH="1">
            <a:off x="9883516" y="2648242"/>
            <a:ext cx="817629" cy="862463"/>
            <a:chOff x="1969893" y="2866810"/>
            <a:chExt cx="816275" cy="861033"/>
          </a:xfrm>
          <a:effectLst/>
        </p:grpSpPr>
        <p:grpSp>
          <p:nvGrpSpPr>
            <p:cNvPr id="21" name="组合 20"/>
            <p:cNvGrpSpPr/>
            <p:nvPr/>
          </p:nvGrpSpPr>
          <p:grpSpPr>
            <a:xfrm>
              <a:off x="1969893" y="2866810"/>
              <a:ext cx="816275" cy="816275"/>
              <a:chOff x="3347864" y="1131590"/>
              <a:chExt cx="1080120" cy="1080120"/>
            </a:xfrm>
          </p:grpSpPr>
          <p:sp>
            <p:nvSpPr>
              <p:cNvPr id="23" name="矩形 22"/>
              <p:cNvSpPr/>
              <p:nvPr/>
            </p:nvSpPr>
            <p:spPr>
              <a:xfrm>
                <a:off x="3347864" y="1131590"/>
                <a:ext cx="1080120" cy="108012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思源黑体 CN Bold" panose="020B0800000000000000" pitchFamily="34" charset="-122"/>
                  <a:ea typeface="思源黑体 CN Bold" panose="020B0800000000000000" pitchFamily="34" charset="-122"/>
                </a:endParaRPr>
              </a:p>
            </p:txBody>
          </p:sp>
          <p:cxnSp>
            <p:nvCxnSpPr>
              <p:cNvPr id="24" name="直接连接符 23"/>
              <p:cNvCxnSpPr>
                <a:stCxn id="23" idx="0"/>
                <a:endCxn id="23" idx="2"/>
              </p:cNvCxnSpPr>
              <p:nvPr/>
            </p:nvCxnSpPr>
            <p:spPr>
              <a:xfrm flipH="1">
                <a:off x="3887924" y="1131590"/>
                <a:ext cx="0" cy="108012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23" idx="1"/>
                <a:endCxn id="23" idx="3"/>
              </p:cNvCxnSpPr>
              <p:nvPr/>
            </p:nvCxnSpPr>
            <p:spPr>
              <a:xfrm>
                <a:off x="3347864" y="1671650"/>
                <a:ext cx="1080120" cy="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22" name="TextBox 14"/>
            <p:cNvSpPr txBox="1"/>
            <p:nvPr/>
          </p:nvSpPr>
          <p:spPr>
            <a:xfrm>
              <a:off x="2031008" y="2898224"/>
              <a:ext cx="713636" cy="829619"/>
            </a:xfrm>
            <a:prstGeom prst="rect">
              <a:avLst/>
            </a:prstGeom>
            <a:noFill/>
            <a:ln>
              <a:noFill/>
            </a:ln>
            <a:effectLst/>
          </p:spPr>
          <p:txBody>
            <a:bodyPr wrap="square" rtlCol="0">
              <a:spAutoFit/>
            </a:bodyPr>
            <a:lstStyle/>
            <a:p>
              <a:pPr algn="ctr"/>
              <a:r>
                <a:rPr lang="zh-CN" altLang="en-US" sz="4800" b="1" dirty="0">
                  <a:solidFill>
                    <a:schemeClr val="accent1"/>
                  </a:solidFill>
                  <a:latin typeface="思源黑体 CN Bold" panose="020B0800000000000000" pitchFamily="34" charset="-122"/>
                  <a:ea typeface="思源黑体 CN Bold" panose="020B0800000000000000" pitchFamily="34" charset="-122"/>
                </a:rPr>
                <a:t>盾</a:t>
              </a:r>
              <a:endParaRPr lang="zh-CN" altLang="en-US" sz="4800" b="1" dirty="0">
                <a:solidFill>
                  <a:schemeClr val="accent1"/>
                </a:solidFill>
                <a:latin typeface="思源黑体 CN Bold" panose="020B0800000000000000" pitchFamily="34" charset="-122"/>
                <a:ea typeface="思源黑体 CN Bold" panose="020B0800000000000000" pitchFamily="34" charset="-122"/>
              </a:endParaRPr>
            </a:p>
          </p:txBody>
        </p:sp>
      </p:grpSp>
      <p:grpSp>
        <p:nvGrpSpPr>
          <p:cNvPr id="26" name="组合 25"/>
          <p:cNvGrpSpPr/>
          <p:nvPr/>
        </p:nvGrpSpPr>
        <p:grpSpPr>
          <a:xfrm flipH="1">
            <a:off x="9049640" y="2648242"/>
            <a:ext cx="817629" cy="862463"/>
            <a:chOff x="1969893" y="2866810"/>
            <a:chExt cx="816275" cy="861033"/>
          </a:xfrm>
          <a:effectLst/>
        </p:grpSpPr>
        <p:grpSp>
          <p:nvGrpSpPr>
            <p:cNvPr id="27" name="组合 26"/>
            <p:cNvGrpSpPr/>
            <p:nvPr/>
          </p:nvGrpSpPr>
          <p:grpSpPr>
            <a:xfrm>
              <a:off x="1969893" y="2866810"/>
              <a:ext cx="816275" cy="816275"/>
              <a:chOff x="3347864" y="1131590"/>
              <a:chExt cx="1080120" cy="1080120"/>
            </a:xfrm>
          </p:grpSpPr>
          <p:sp>
            <p:nvSpPr>
              <p:cNvPr id="29" name="矩形 28"/>
              <p:cNvSpPr/>
              <p:nvPr/>
            </p:nvSpPr>
            <p:spPr>
              <a:xfrm>
                <a:off x="3347864" y="1131590"/>
                <a:ext cx="1080120" cy="108012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思源黑体 CN Bold" panose="020B0800000000000000" pitchFamily="34" charset="-122"/>
                  <a:ea typeface="思源黑体 CN Bold" panose="020B0800000000000000" pitchFamily="34" charset="-122"/>
                </a:endParaRPr>
              </a:p>
            </p:txBody>
          </p:sp>
          <p:cxnSp>
            <p:nvCxnSpPr>
              <p:cNvPr id="30" name="直接连接符 29"/>
              <p:cNvCxnSpPr>
                <a:stCxn id="29" idx="0"/>
                <a:endCxn id="29" idx="2"/>
              </p:cNvCxnSpPr>
              <p:nvPr/>
            </p:nvCxnSpPr>
            <p:spPr>
              <a:xfrm flipH="1">
                <a:off x="3887924" y="1131590"/>
                <a:ext cx="0" cy="108012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29" idx="1"/>
                <a:endCxn id="29" idx="3"/>
              </p:cNvCxnSpPr>
              <p:nvPr/>
            </p:nvCxnSpPr>
            <p:spPr>
              <a:xfrm>
                <a:off x="3347864" y="1671650"/>
                <a:ext cx="1080120" cy="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28" name="TextBox 14"/>
            <p:cNvSpPr txBox="1"/>
            <p:nvPr/>
          </p:nvSpPr>
          <p:spPr>
            <a:xfrm>
              <a:off x="2031008" y="2898224"/>
              <a:ext cx="713636" cy="829619"/>
            </a:xfrm>
            <a:prstGeom prst="rect">
              <a:avLst/>
            </a:prstGeom>
            <a:noFill/>
            <a:ln>
              <a:noFill/>
            </a:ln>
            <a:effectLst/>
          </p:spPr>
          <p:txBody>
            <a:bodyPr wrap="square" rtlCol="0">
              <a:spAutoFit/>
            </a:bodyPr>
            <a:lstStyle/>
            <a:p>
              <a:pPr algn="ctr"/>
              <a:r>
                <a:rPr lang="zh-CN" altLang="en-US" sz="4800" b="1" dirty="0">
                  <a:solidFill>
                    <a:schemeClr val="accent1"/>
                  </a:solidFill>
                  <a:latin typeface="思源黑体 CN Bold" panose="020B0800000000000000" pitchFamily="34" charset="-122"/>
                  <a:ea typeface="思源黑体 CN Bold" panose="020B0800000000000000" pitchFamily="34" charset="-122"/>
                </a:rPr>
                <a:t>矛</a:t>
              </a:r>
              <a:endParaRPr lang="zh-CN" altLang="en-US" sz="4800" b="1" dirty="0">
                <a:solidFill>
                  <a:schemeClr val="accent1"/>
                </a:solidFill>
                <a:latin typeface="思源黑体 CN Bold" panose="020B0800000000000000" pitchFamily="34" charset="-122"/>
                <a:ea typeface="思源黑体 CN Bold" panose="020B0800000000000000" pitchFamily="34" charset="-122"/>
              </a:endParaRPr>
            </a:p>
          </p:txBody>
        </p:sp>
      </p:grpSp>
      <p:grpSp>
        <p:nvGrpSpPr>
          <p:cNvPr id="32" name="组合 31"/>
          <p:cNvGrpSpPr/>
          <p:nvPr/>
        </p:nvGrpSpPr>
        <p:grpSpPr>
          <a:xfrm flipH="1">
            <a:off x="8215059" y="2650459"/>
            <a:ext cx="817629" cy="862463"/>
            <a:chOff x="1969893" y="2866810"/>
            <a:chExt cx="816275" cy="861033"/>
          </a:xfrm>
          <a:effectLst/>
        </p:grpSpPr>
        <p:grpSp>
          <p:nvGrpSpPr>
            <p:cNvPr id="33" name="组合 32"/>
            <p:cNvGrpSpPr/>
            <p:nvPr/>
          </p:nvGrpSpPr>
          <p:grpSpPr>
            <a:xfrm>
              <a:off x="1969893" y="2866810"/>
              <a:ext cx="816275" cy="816275"/>
              <a:chOff x="3347864" y="1131590"/>
              <a:chExt cx="1080120" cy="1080120"/>
            </a:xfrm>
          </p:grpSpPr>
          <p:sp>
            <p:nvSpPr>
              <p:cNvPr id="35" name="矩形 34"/>
              <p:cNvSpPr/>
              <p:nvPr/>
            </p:nvSpPr>
            <p:spPr>
              <a:xfrm>
                <a:off x="3347864" y="1131590"/>
                <a:ext cx="1080120" cy="108012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思源黑体 CN Bold" panose="020B0800000000000000" pitchFamily="34" charset="-122"/>
                  <a:ea typeface="思源黑体 CN Bold" panose="020B0800000000000000" pitchFamily="34" charset="-122"/>
                </a:endParaRPr>
              </a:p>
            </p:txBody>
          </p:sp>
          <p:cxnSp>
            <p:nvCxnSpPr>
              <p:cNvPr id="36" name="直接连接符 35"/>
              <p:cNvCxnSpPr>
                <a:stCxn id="35" idx="0"/>
                <a:endCxn id="35" idx="2"/>
              </p:cNvCxnSpPr>
              <p:nvPr/>
            </p:nvCxnSpPr>
            <p:spPr>
              <a:xfrm flipH="1">
                <a:off x="3887924" y="1131590"/>
                <a:ext cx="0" cy="108012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7" name="直接连接符 36"/>
              <p:cNvCxnSpPr>
                <a:stCxn id="35" idx="1"/>
                <a:endCxn id="35" idx="3"/>
              </p:cNvCxnSpPr>
              <p:nvPr/>
            </p:nvCxnSpPr>
            <p:spPr>
              <a:xfrm>
                <a:off x="3347864" y="1671650"/>
                <a:ext cx="1080120" cy="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34" name="TextBox 14"/>
            <p:cNvSpPr txBox="1"/>
            <p:nvPr/>
          </p:nvSpPr>
          <p:spPr>
            <a:xfrm>
              <a:off x="2031008" y="2898224"/>
              <a:ext cx="713636" cy="829619"/>
            </a:xfrm>
            <a:prstGeom prst="rect">
              <a:avLst/>
            </a:prstGeom>
            <a:noFill/>
            <a:ln>
              <a:noFill/>
            </a:ln>
            <a:effectLst/>
          </p:spPr>
          <p:txBody>
            <a:bodyPr wrap="square" rtlCol="0">
              <a:spAutoFit/>
            </a:bodyPr>
            <a:lstStyle/>
            <a:p>
              <a:pPr algn="ctr"/>
              <a:r>
                <a:rPr lang="zh-CN" altLang="en-US" sz="4800" b="1" dirty="0">
                  <a:solidFill>
                    <a:schemeClr val="accent1"/>
                  </a:solidFill>
                  <a:latin typeface="思源黑体 CN Bold" panose="020B0800000000000000" pitchFamily="34" charset="-122"/>
                  <a:ea typeface="思源黑体 CN Bold" panose="020B0800000000000000" pitchFamily="34" charset="-122"/>
                </a:rPr>
                <a:t>要</a:t>
              </a:r>
              <a:endParaRPr lang="zh-CN" altLang="en-US" sz="4800" b="1" dirty="0">
                <a:solidFill>
                  <a:schemeClr val="accent1"/>
                </a:solidFill>
                <a:latin typeface="思源黑体 CN Bold" panose="020B0800000000000000" pitchFamily="34" charset="-122"/>
                <a:ea typeface="思源黑体 CN Bold" panose="020B0800000000000000" pitchFamily="34" charset="-122"/>
              </a:endParaRPr>
            </a:p>
          </p:txBody>
        </p:sp>
      </p:grpSp>
      <p:grpSp>
        <p:nvGrpSpPr>
          <p:cNvPr id="38" name="组合 37"/>
          <p:cNvGrpSpPr/>
          <p:nvPr/>
        </p:nvGrpSpPr>
        <p:grpSpPr>
          <a:xfrm flipH="1">
            <a:off x="7396299" y="2648242"/>
            <a:ext cx="817629" cy="862463"/>
            <a:chOff x="1969893" y="2866810"/>
            <a:chExt cx="816275" cy="861033"/>
          </a:xfrm>
          <a:effectLst/>
        </p:grpSpPr>
        <p:grpSp>
          <p:nvGrpSpPr>
            <p:cNvPr id="39" name="组合 38"/>
            <p:cNvGrpSpPr/>
            <p:nvPr/>
          </p:nvGrpSpPr>
          <p:grpSpPr>
            <a:xfrm>
              <a:off x="1969893" y="2866810"/>
              <a:ext cx="816275" cy="816275"/>
              <a:chOff x="3347864" y="1131590"/>
              <a:chExt cx="1080120" cy="1080120"/>
            </a:xfrm>
          </p:grpSpPr>
          <p:sp>
            <p:nvSpPr>
              <p:cNvPr id="41" name="矩形 40"/>
              <p:cNvSpPr/>
              <p:nvPr/>
            </p:nvSpPr>
            <p:spPr>
              <a:xfrm>
                <a:off x="3347864" y="1131590"/>
                <a:ext cx="1080120" cy="108012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思源黑体 CN Bold" panose="020B0800000000000000" pitchFamily="34" charset="-122"/>
                  <a:ea typeface="思源黑体 CN Bold" panose="020B0800000000000000" pitchFamily="34" charset="-122"/>
                </a:endParaRPr>
              </a:p>
            </p:txBody>
          </p:sp>
          <p:cxnSp>
            <p:nvCxnSpPr>
              <p:cNvPr id="42" name="直接连接符 41"/>
              <p:cNvCxnSpPr>
                <a:stCxn id="41" idx="0"/>
                <a:endCxn id="41" idx="2"/>
              </p:cNvCxnSpPr>
              <p:nvPr/>
            </p:nvCxnSpPr>
            <p:spPr>
              <a:xfrm flipH="1">
                <a:off x="3887924" y="1131590"/>
                <a:ext cx="0" cy="108012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3" name="直接连接符 42"/>
              <p:cNvCxnSpPr>
                <a:stCxn id="41" idx="1"/>
                <a:endCxn id="41" idx="3"/>
              </p:cNvCxnSpPr>
              <p:nvPr/>
            </p:nvCxnSpPr>
            <p:spPr>
              <a:xfrm>
                <a:off x="3347864" y="1671650"/>
                <a:ext cx="1080120" cy="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40" name="TextBox 14"/>
            <p:cNvSpPr txBox="1"/>
            <p:nvPr/>
          </p:nvSpPr>
          <p:spPr>
            <a:xfrm>
              <a:off x="2031008" y="2898224"/>
              <a:ext cx="713636" cy="829619"/>
            </a:xfrm>
            <a:prstGeom prst="rect">
              <a:avLst/>
            </a:prstGeom>
            <a:noFill/>
            <a:ln>
              <a:noFill/>
            </a:ln>
            <a:effectLst/>
          </p:spPr>
          <p:txBody>
            <a:bodyPr wrap="square" rtlCol="0">
              <a:spAutoFit/>
            </a:bodyPr>
            <a:lstStyle/>
            <a:p>
              <a:pPr algn="ctr"/>
              <a:r>
                <a:rPr lang="zh-CN" altLang="en-US" sz="4800" b="1" dirty="0">
                  <a:solidFill>
                    <a:schemeClr val="accent1"/>
                  </a:solidFill>
                  <a:latin typeface="思源黑体 CN Bold" panose="020B0800000000000000" pitchFamily="34" charset="-122"/>
                  <a:ea typeface="思源黑体 CN Bold" panose="020B0800000000000000" pitchFamily="34" charset="-122"/>
                </a:rPr>
                <a:t>主</a:t>
              </a:r>
              <a:endParaRPr lang="zh-CN" altLang="en-US" sz="4800" b="1" dirty="0">
                <a:solidFill>
                  <a:schemeClr val="accent1"/>
                </a:solidFill>
                <a:latin typeface="思源黑体 CN Bold" panose="020B0800000000000000" pitchFamily="34" charset="-122"/>
                <a:ea typeface="思源黑体 CN Bold" panose="020B0800000000000000" pitchFamily="34" charset="-122"/>
              </a:endParaRPr>
            </a:p>
          </p:txBody>
        </p:sp>
      </p:grpSp>
      <p:grpSp>
        <p:nvGrpSpPr>
          <p:cNvPr id="44" name="组合 43"/>
          <p:cNvGrpSpPr/>
          <p:nvPr/>
        </p:nvGrpSpPr>
        <p:grpSpPr>
          <a:xfrm flipH="1">
            <a:off x="6578670" y="2648547"/>
            <a:ext cx="817629" cy="862463"/>
            <a:chOff x="1969893" y="2866810"/>
            <a:chExt cx="816275" cy="861033"/>
          </a:xfrm>
          <a:effectLst/>
        </p:grpSpPr>
        <p:grpSp>
          <p:nvGrpSpPr>
            <p:cNvPr id="45" name="组合 44"/>
            <p:cNvGrpSpPr/>
            <p:nvPr/>
          </p:nvGrpSpPr>
          <p:grpSpPr>
            <a:xfrm>
              <a:off x="1969893" y="2866810"/>
              <a:ext cx="816275" cy="816275"/>
              <a:chOff x="3347864" y="1131590"/>
              <a:chExt cx="1080120" cy="1080120"/>
            </a:xfrm>
          </p:grpSpPr>
          <p:sp>
            <p:nvSpPr>
              <p:cNvPr id="48" name="矩形 47"/>
              <p:cNvSpPr/>
              <p:nvPr/>
            </p:nvSpPr>
            <p:spPr>
              <a:xfrm>
                <a:off x="3347864" y="1131590"/>
                <a:ext cx="1080120" cy="108012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1"/>
                  </a:solidFill>
                  <a:latin typeface="思源黑体 CN Bold" panose="020B0800000000000000" pitchFamily="34" charset="-122"/>
                  <a:ea typeface="思源黑体 CN Bold" panose="020B0800000000000000" pitchFamily="34" charset="-122"/>
                </a:endParaRPr>
              </a:p>
            </p:txBody>
          </p:sp>
          <p:cxnSp>
            <p:nvCxnSpPr>
              <p:cNvPr id="49" name="直接连接符 48"/>
              <p:cNvCxnSpPr>
                <a:stCxn id="48" idx="0"/>
                <a:endCxn id="48" idx="2"/>
              </p:cNvCxnSpPr>
              <p:nvPr/>
            </p:nvCxnSpPr>
            <p:spPr>
              <a:xfrm flipH="1">
                <a:off x="3887924" y="1131590"/>
                <a:ext cx="0" cy="108012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0" name="直接连接符 49"/>
              <p:cNvCxnSpPr>
                <a:stCxn id="48" idx="1"/>
                <a:endCxn id="48" idx="3"/>
              </p:cNvCxnSpPr>
              <p:nvPr/>
            </p:nvCxnSpPr>
            <p:spPr>
              <a:xfrm>
                <a:off x="3347864" y="1671650"/>
                <a:ext cx="1080120" cy="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47" name="TextBox 14"/>
            <p:cNvSpPr txBox="1"/>
            <p:nvPr/>
          </p:nvSpPr>
          <p:spPr>
            <a:xfrm>
              <a:off x="2031008" y="2898224"/>
              <a:ext cx="713636" cy="829619"/>
            </a:xfrm>
            <a:prstGeom prst="rect">
              <a:avLst/>
            </a:prstGeom>
            <a:noFill/>
            <a:ln>
              <a:noFill/>
            </a:ln>
            <a:effectLst/>
          </p:spPr>
          <p:txBody>
            <a:bodyPr wrap="square" rtlCol="0">
              <a:spAutoFit/>
            </a:bodyPr>
            <a:lstStyle/>
            <a:p>
              <a:pPr algn="ctr"/>
              <a:r>
                <a:rPr lang="zh-CN" altLang="en-US" sz="4800" b="1" dirty="0">
                  <a:solidFill>
                    <a:schemeClr val="accent1"/>
                  </a:solidFill>
                  <a:latin typeface="思源黑体 CN Bold" panose="020B0800000000000000" pitchFamily="34" charset="-122"/>
                  <a:ea typeface="思源黑体 CN Bold" panose="020B0800000000000000" pitchFamily="34" charset="-122"/>
                </a:rPr>
                <a:t>前</a:t>
              </a:r>
              <a:endParaRPr lang="zh-CN" altLang="en-US" sz="4800" b="1" dirty="0">
                <a:solidFill>
                  <a:schemeClr val="accent1"/>
                </a:solidFill>
                <a:latin typeface="思源黑体 CN Bold" panose="020B0800000000000000" pitchFamily="34" charset="-122"/>
                <a:ea typeface="思源黑体 CN Bold" panose="020B0800000000000000" pitchFamily="34" charset="-122"/>
              </a:endParaRPr>
            </a:p>
          </p:txBody>
        </p:sp>
      </p:grpSp>
      <p:sp>
        <p:nvSpPr>
          <p:cNvPr id="4" name="文本框 3"/>
          <p:cNvSpPr txBox="1"/>
          <p:nvPr/>
        </p:nvSpPr>
        <p:spPr>
          <a:xfrm>
            <a:off x="5617117" y="3613043"/>
            <a:ext cx="5827236" cy="1938992"/>
          </a:xfrm>
          <a:prstGeom prst="rect">
            <a:avLst/>
          </a:prstGeom>
          <a:noFill/>
        </p:spPr>
        <p:txBody>
          <a:bodyPr wrap="square" rtlCol="0">
            <a:spAutoFit/>
          </a:bodyPr>
          <a:lstStyle/>
          <a:p>
            <a:r>
              <a:rPr lang="zh-CN" altLang="en-US" sz="4000" dirty="0"/>
              <a:t>人民群众对于美好生活</a:t>
            </a:r>
            <a:endParaRPr lang="en-US" altLang="zh-CN" sz="4000" dirty="0"/>
          </a:p>
          <a:p>
            <a:r>
              <a:rPr lang="zh-CN" altLang="en-US" sz="4000" dirty="0"/>
              <a:t>的向往与不平衡不充分</a:t>
            </a:r>
            <a:endParaRPr lang="en-US" altLang="zh-CN" sz="4000" dirty="0"/>
          </a:p>
          <a:p>
            <a:r>
              <a:rPr lang="zh-CN" altLang="en-US" sz="4000" dirty="0"/>
              <a:t>发展之间的矛盾</a:t>
            </a:r>
            <a:endParaRPr lang="zh-CN" altLang="en-US" sz="400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par>
                                <p:cTn id="13" presetID="53" presetClass="entr" presetSubtype="16"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750" fill="hold"/>
                                        <p:tgtEl>
                                          <p:spTgt spid="20"/>
                                        </p:tgtEl>
                                        <p:attrNameLst>
                                          <p:attrName>ppt_w</p:attrName>
                                        </p:attrNameLst>
                                      </p:cBhvr>
                                      <p:tavLst>
                                        <p:tav tm="0">
                                          <p:val>
                                            <p:fltVal val="0"/>
                                          </p:val>
                                        </p:tav>
                                        <p:tav tm="100000">
                                          <p:val>
                                            <p:strVal val="#ppt_w"/>
                                          </p:val>
                                        </p:tav>
                                      </p:tavLst>
                                    </p:anim>
                                    <p:anim calcmode="lin" valueType="num">
                                      <p:cBhvr>
                                        <p:cTn id="16" dur="750" fill="hold"/>
                                        <p:tgtEl>
                                          <p:spTgt spid="20"/>
                                        </p:tgtEl>
                                        <p:attrNameLst>
                                          <p:attrName>ppt_h</p:attrName>
                                        </p:attrNameLst>
                                      </p:cBhvr>
                                      <p:tavLst>
                                        <p:tav tm="0">
                                          <p:val>
                                            <p:fltVal val="0"/>
                                          </p:val>
                                        </p:tav>
                                        <p:tav tm="100000">
                                          <p:val>
                                            <p:strVal val="#ppt_h"/>
                                          </p:val>
                                        </p:tav>
                                      </p:tavLst>
                                    </p:anim>
                                    <p:animEffect transition="in" filter="fade">
                                      <p:cBhvr>
                                        <p:cTn id="17" dur="750"/>
                                        <p:tgtEl>
                                          <p:spTgt spid="20"/>
                                        </p:tgtEl>
                                      </p:cBhvr>
                                    </p:animEffect>
                                    <p:anim calcmode="lin" valueType="num">
                                      <p:cBhvr>
                                        <p:cTn id="18" dur="750" fill="hold"/>
                                        <p:tgtEl>
                                          <p:spTgt spid="20"/>
                                        </p:tgtEl>
                                        <p:attrNameLst>
                                          <p:attrName>ppt_x</p:attrName>
                                        </p:attrNameLst>
                                      </p:cBhvr>
                                      <p:tavLst>
                                        <p:tav tm="0">
                                          <p:val>
                                            <p:fltVal val="0.5"/>
                                          </p:val>
                                        </p:tav>
                                        <p:tav tm="100000">
                                          <p:val>
                                            <p:strVal val="#ppt_x"/>
                                          </p:val>
                                        </p:tav>
                                      </p:tavLst>
                                    </p:anim>
                                    <p:anim calcmode="lin" valueType="num">
                                      <p:cBhvr>
                                        <p:cTn id="19" dur="750" fill="hold"/>
                                        <p:tgtEl>
                                          <p:spTgt spid="20"/>
                                        </p:tgtEl>
                                        <p:attrNameLst>
                                          <p:attrName>ppt_y</p:attrName>
                                        </p:attrNameLst>
                                      </p:cBhvr>
                                      <p:tavLst>
                                        <p:tav tm="0">
                                          <p:val>
                                            <p:fltVal val="0.5"/>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750" fill="hold"/>
                                        <p:tgtEl>
                                          <p:spTgt spid="26"/>
                                        </p:tgtEl>
                                        <p:attrNameLst>
                                          <p:attrName>ppt_w</p:attrName>
                                        </p:attrNameLst>
                                      </p:cBhvr>
                                      <p:tavLst>
                                        <p:tav tm="0">
                                          <p:val>
                                            <p:fltVal val="0"/>
                                          </p:val>
                                        </p:tav>
                                        <p:tav tm="100000">
                                          <p:val>
                                            <p:strVal val="#ppt_w"/>
                                          </p:val>
                                        </p:tav>
                                      </p:tavLst>
                                    </p:anim>
                                    <p:anim calcmode="lin" valueType="num">
                                      <p:cBhvr>
                                        <p:cTn id="23" dur="750" fill="hold"/>
                                        <p:tgtEl>
                                          <p:spTgt spid="26"/>
                                        </p:tgtEl>
                                        <p:attrNameLst>
                                          <p:attrName>ppt_h</p:attrName>
                                        </p:attrNameLst>
                                      </p:cBhvr>
                                      <p:tavLst>
                                        <p:tav tm="0">
                                          <p:val>
                                            <p:fltVal val="0"/>
                                          </p:val>
                                        </p:tav>
                                        <p:tav tm="100000">
                                          <p:val>
                                            <p:strVal val="#ppt_h"/>
                                          </p:val>
                                        </p:tav>
                                      </p:tavLst>
                                    </p:anim>
                                    <p:animEffect transition="in" filter="fade">
                                      <p:cBhvr>
                                        <p:cTn id="24" dur="750"/>
                                        <p:tgtEl>
                                          <p:spTgt spid="26"/>
                                        </p:tgtEl>
                                      </p:cBhvr>
                                    </p:animEffect>
                                    <p:anim calcmode="lin" valueType="num">
                                      <p:cBhvr>
                                        <p:cTn id="25" dur="750" fill="hold"/>
                                        <p:tgtEl>
                                          <p:spTgt spid="26"/>
                                        </p:tgtEl>
                                        <p:attrNameLst>
                                          <p:attrName>ppt_x</p:attrName>
                                        </p:attrNameLst>
                                      </p:cBhvr>
                                      <p:tavLst>
                                        <p:tav tm="0">
                                          <p:val>
                                            <p:fltVal val="0.5"/>
                                          </p:val>
                                        </p:tav>
                                        <p:tav tm="100000">
                                          <p:val>
                                            <p:strVal val="#ppt_x"/>
                                          </p:val>
                                        </p:tav>
                                      </p:tavLst>
                                    </p:anim>
                                    <p:anim calcmode="lin" valueType="num">
                                      <p:cBhvr>
                                        <p:cTn id="26" dur="750" fill="hold"/>
                                        <p:tgtEl>
                                          <p:spTgt spid="26"/>
                                        </p:tgtEl>
                                        <p:attrNameLst>
                                          <p:attrName>ppt_y</p:attrName>
                                        </p:attrNameLst>
                                      </p:cBhvr>
                                      <p:tavLst>
                                        <p:tav tm="0">
                                          <p:val>
                                            <p:fltVal val="0.5"/>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750" fill="hold"/>
                                        <p:tgtEl>
                                          <p:spTgt spid="32"/>
                                        </p:tgtEl>
                                        <p:attrNameLst>
                                          <p:attrName>ppt_w</p:attrName>
                                        </p:attrNameLst>
                                      </p:cBhvr>
                                      <p:tavLst>
                                        <p:tav tm="0">
                                          <p:val>
                                            <p:fltVal val="0"/>
                                          </p:val>
                                        </p:tav>
                                        <p:tav tm="100000">
                                          <p:val>
                                            <p:strVal val="#ppt_w"/>
                                          </p:val>
                                        </p:tav>
                                      </p:tavLst>
                                    </p:anim>
                                    <p:anim calcmode="lin" valueType="num">
                                      <p:cBhvr>
                                        <p:cTn id="30" dur="750" fill="hold"/>
                                        <p:tgtEl>
                                          <p:spTgt spid="32"/>
                                        </p:tgtEl>
                                        <p:attrNameLst>
                                          <p:attrName>ppt_h</p:attrName>
                                        </p:attrNameLst>
                                      </p:cBhvr>
                                      <p:tavLst>
                                        <p:tav tm="0">
                                          <p:val>
                                            <p:fltVal val="0"/>
                                          </p:val>
                                        </p:tav>
                                        <p:tav tm="100000">
                                          <p:val>
                                            <p:strVal val="#ppt_h"/>
                                          </p:val>
                                        </p:tav>
                                      </p:tavLst>
                                    </p:anim>
                                    <p:animEffect transition="in" filter="fade">
                                      <p:cBhvr>
                                        <p:cTn id="31" dur="750"/>
                                        <p:tgtEl>
                                          <p:spTgt spid="32"/>
                                        </p:tgtEl>
                                      </p:cBhvr>
                                    </p:animEffect>
                                    <p:anim calcmode="lin" valueType="num">
                                      <p:cBhvr>
                                        <p:cTn id="32" dur="750" fill="hold"/>
                                        <p:tgtEl>
                                          <p:spTgt spid="32"/>
                                        </p:tgtEl>
                                        <p:attrNameLst>
                                          <p:attrName>ppt_x</p:attrName>
                                        </p:attrNameLst>
                                      </p:cBhvr>
                                      <p:tavLst>
                                        <p:tav tm="0">
                                          <p:val>
                                            <p:fltVal val="0.5"/>
                                          </p:val>
                                        </p:tav>
                                        <p:tav tm="100000">
                                          <p:val>
                                            <p:strVal val="#ppt_x"/>
                                          </p:val>
                                        </p:tav>
                                      </p:tavLst>
                                    </p:anim>
                                    <p:anim calcmode="lin" valueType="num">
                                      <p:cBhvr>
                                        <p:cTn id="33" dur="750" fill="hold"/>
                                        <p:tgtEl>
                                          <p:spTgt spid="32"/>
                                        </p:tgtEl>
                                        <p:attrNameLst>
                                          <p:attrName>ppt_y</p:attrName>
                                        </p:attrNameLst>
                                      </p:cBhvr>
                                      <p:tavLst>
                                        <p:tav tm="0">
                                          <p:val>
                                            <p:fltVal val="0.5"/>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p:cTn id="36" dur="750" fill="hold"/>
                                        <p:tgtEl>
                                          <p:spTgt spid="38"/>
                                        </p:tgtEl>
                                        <p:attrNameLst>
                                          <p:attrName>ppt_w</p:attrName>
                                        </p:attrNameLst>
                                      </p:cBhvr>
                                      <p:tavLst>
                                        <p:tav tm="0">
                                          <p:val>
                                            <p:fltVal val="0"/>
                                          </p:val>
                                        </p:tav>
                                        <p:tav tm="100000">
                                          <p:val>
                                            <p:strVal val="#ppt_w"/>
                                          </p:val>
                                        </p:tav>
                                      </p:tavLst>
                                    </p:anim>
                                    <p:anim calcmode="lin" valueType="num">
                                      <p:cBhvr>
                                        <p:cTn id="37" dur="750" fill="hold"/>
                                        <p:tgtEl>
                                          <p:spTgt spid="38"/>
                                        </p:tgtEl>
                                        <p:attrNameLst>
                                          <p:attrName>ppt_h</p:attrName>
                                        </p:attrNameLst>
                                      </p:cBhvr>
                                      <p:tavLst>
                                        <p:tav tm="0">
                                          <p:val>
                                            <p:fltVal val="0"/>
                                          </p:val>
                                        </p:tav>
                                        <p:tav tm="100000">
                                          <p:val>
                                            <p:strVal val="#ppt_h"/>
                                          </p:val>
                                        </p:tav>
                                      </p:tavLst>
                                    </p:anim>
                                    <p:animEffect transition="in" filter="fade">
                                      <p:cBhvr>
                                        <p:cTn id="38" dur="750"/>
                                        <p:tgtEl>
                                          <p:spTgt spid="38"/>
                                        </p:tgtEl>
                                      </p:cBhvr>
                                    </p:animEffect>
                                    <p:anim calcmode="lin" valueType="num">
                                      <p:cBhvr>
                                        <p:cTn id="39" dur="750" fill="hold"/>
                                        <p:tgtEl>
                                          <p:spTgt spid="38"/>
                                        </p:tgtEl>
                                        <p:attrNameLst>
                                          <p:attrName>ppt_x</p:attrName>
                                        </p:attrNameLst>
                                      </p:cBhvr>
                                      <p:tavLst>
                                        <p:tav tm="0">
                                          <p:val>
                                            <p:fltVal val="0.5"/>
                                          </p:val>
                                        </p:tav>
                                        <p:tav tm="100000">
                                          <p:val>
                                            <p:strVal val="#ppt_x"/>
                                          </p:val>
                                        </p:tav>
                                      </p:tavLst>
                                    </p:anim>
                                    <p:anim calcmode="lin" valueType="num">
                                      <p:cBhvr>
                                        <p:cTn id="40" dur="750" fill="hold"/>
                                        <p:tgtEl>
                                          <p:spTgt spid="38"/>
                                        </p:tgtEl>
                                        <p:attrNameLst>
                                          <p:attrName>ppt_y</p:attrName>
                                        </p:attrNameLst>
                                      </p:cBhvr>
                                      <p:tavLst>
                                        <p:tav tm="0">
                                          <p:val>
                                            <p:fltVal val="0.5"/>
                                          </p:val>
                                        </p:tav>
                                        <p:tav tm="100000">
                                          <p:val>
                                            <p:strVal val="#ppt_y"/>
                                          </p:val>
                                        </p:tav>
                                      </p:tavLst>
                                    </p:anim>
                                  </p:childTnLst>
                                </p:cTn>
                              </p:par>
                              <p:par>
                                <p:cTn id="41" presetID="53" presetClass="entr" presetSubtype="16"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p:cTn id="43" dur="750" fill="hold"/>
                                        <p:tgtEl>
                                          <p:spTgt spid="44"/>
                                        </p:tgtEl>
                                        <p:attrNameLst>
                                          <p:attrName>ppt_w</p:attrName>
                                        </p:attrNameLst>
                                      </p:cBhvr>
                                      <p:tavLst>
                                        <p:tav tm="0">
                                          <p:val>
                                            <p:fltVal val="0"/>
                                          </p:val>
                                        </p:tav>
                                        <p:tav tm="100000">
                                          <p:val>
                                            <p:strVal val="#ppt_w"/>
                                          </p:val>
                                        </p:tav>
                                      </p:tavLst>
                                    </p:anim>
                                    <p:anim calcmode="lin" valueType="num">
                                      <p:cBhvr>
                                        <p:cTn id="44" dur="750" fill="hold"/>
                                        <p:tgtEl>
                                          <p:spTgt spid="44"/>
                                        </p:tgtEl>
                                        <p:attrNameLst>
                                          <p:attrName>ppt_h</p:attrName>
                                        </p:attrNameLst>
                                      </p:cBhvr>
                                      <p:tavLst>
                                        <p:tav tm="0">
                                          <p:val>
                                            <p:fltVal val="0"/>
                                          </p:val>
                                        </p:tav>
                                        <p:tav tm="100000">
                                          <p:val>
                                            <p:strVal val="#ppt_h"/>
                                          </p:val>
                                        </p:tav>
                                      </p:tavLst>
                                    </p:anim>
                                    <p:animEffect transition="in" filter="fade">
                                      <p:cBhvr>
                                        <p:cTn id="45" dur="750"/>
                                        <p:tgtEl>
                                          <p:spTgt spid="44"/>
                                        </p:tgtEl>
                                      </p:cBhvr>
                                    </p:animEffect>
                                    <p:anim calcmode="lin" valueType="num">
                                      <p:cBhvr>
                                        <p:cTn id="46" dur="750" fill="hold"/>
                                        <p:tgtEl>
                                          <p:spTgt spid="44"/>
                                        </p:tgtEl>
                                        <p:attrNameLst>
                                          <p:attrName>ppt_x</p:attrName>
                                        </p:attrNameLst>
                                      </p:cBhvr>
                                      <p:tavLst>
                                        <p:tav tm="0">
                                          <p:val>
                                            <p:fltVal val="0.5"/>
                                          </p:val>
                                        </p:tav>
                                        <p:tav tm="100000">
                                          <p:val>
                                            <p:strVal val="#ppt_x"/>
                                          </p:val>
                                        </p:tav>
                                      </p:tavLst>
                                    </p:anim>
                                    <p:anim calcmode="lin" valueType="num">
                                      <p:cBhvr>
                                        <p:cTn id="47" dur="750" fill="hold"/>
                                        <p:tgtEl>
                                          <p:spTgt spid="44"/>
                                        </p:tgtEl>
                                        <p:attrNameLst>
                                          <p:attrName>ppt_y</p:attrName>
                                        </p:attrNameLst>
                                      </p:cBhvr>
                                      <p:tavLst>
                                        <p:tav tm="0">
                                          <p:val>
                                            <p:fltVal val="0.5"/>
                                          </p:val>
                                        </p:tav>
                                        <p:tav tm="100000">
                                          <p:val>
                                            <p:strVal val="#ppt_y"/>
                                          </p:val>
                                        </p:tav>
                                      </p:tavLst>
                                    </p:anim>
                                  </p:childTnLst>
                                </p:cTn>
                              </p:par>
                              <p:par>
                                <p:cTn id="48" presetID="16" presetClass="entr" presetSubtype="21" fill="hold" nodeType="withEffect">
                                  <p:stCondLst>
                                    <p:cond delay="0"/>
                                  </p:stCondLst>
                                  <p:childTnLst>
                                    <p:set>
                                      <p:cBhvr>
                                        <p:cTn id="49" dur="1" fill="hold">
                                          <p:stCondLst>
                                            <p:cond delay="0"/>
                                          </p:stCondLst>
                                        </p:cTn>
                                        <p:tgtEl>
                                          <p:spTgt spid="4">
                                            <p:txEl>
                                              <p:pRg st="0" end="0"/>
                                            </p:txEl>
                                          </p:spTgt>
                                        </p:tgtEl>
                                        <p:attrNameLst>
                                          <p:attrName>style.visibility</p:attrName>
                                        </p:attrNameLst>
                                      </p:cBhvr>
                                      <p:to>
                                        <p:strVal val="visible"/>
                                      </p:to>
                                    </p:set>
                                    <p:animEffect transition="in" filter="barn(inVertical)">
                                      <p:cBhvr>
                                        <p:cTn id="50" dur="500"/>
                                        <p:tgtEl>
                                          <p:spTgt spid="4">
                                            <p:txEl>
                                              <p:pRg st="0" end="0"/>
                                            </p:txEl>
                                          </p:spTgt>
                                        </p:tgtEl>
                                      </p:cBhvr>
                                    </p:animEffect>
                                  </p:childTnLst>
                                </p:cTn>
                              </p:par>
                              <p:par>
                                <p:cTn id="51" presetID="16" presetClass="entr" presetSubtype="21" fill="hold" nodeType="withEffect">
                                  <p:stCondLst>
                                    <p:cond delay="0"/>
                                  </p:stCondLst>
                                  <p:childTnLst>
                                    <p:set>
                                      <p:cBhvr>
                                        <p:cTn id="52" dur="1" fill="hold">
                                          <p:stCondLst>
                                            <p:cond delay="0"/>
                                          </p:stCondLst>
                                        </p:cTn>
                                        <p:tgtEl>
                                          <p:spTgt spid="4">
                                            <p:txEl>
                                              <p:pRg st="1" end="1"/>
                                            </p:txEl>
                                          </p:spTgt>
                                        </p:tgtEl>
                                        <p:attrNameLst>
                                          <p:attrName>style.visibility</p:attrName>
                                        </p:attrNameLst>
                                      </p:cBhvr>
                                      <p:to>
                                        <p:strVal val="visible"/>
                                      </p:to>
                                    </p:set>
                                    <p:animEffect transition="in" filter="barn(inVertical)">
                                      <p:cBhvr>
                                        <p:cTn id="53" dur="500"/>
                                        <p:tgtEl>
                                          <p:spTgt spid="4">
                                            <p:txEl>
                                              <p:pRg st="1" end="1"/>
                                            </p:txEl>
                                          </p:spTgt>
                                        </p:tgtEl>
                                      </p:cBhvr>
                                    </p:animEffect>
                                  </p:childTnLst>
                                </p:cTn>
                              </p:par>
                              <p:par>
                                <p:cTn id="54" presetID="16" presetClass="entr" presetSubtype="21" fill="hold" nodeType="withEffect">
                                  <p:stCondLst>
                                    <p:cond delay="0"/>
                                  </p:stCondLst>
                                  <p:childTnLst>
                                    <p:set>
                                      <p:cBhvr>
                                        <p:cTn id="55" dur="1" fill="hold">
                                          <p:stCondLst>
                                            <p:cond delay="0"/>
                                          </p:stCondLst>
                                        </p:cTn>
                                        <p:tgtEl>
                                          <p:spTgt spid="4">
                                            <p:txEl>
                                              <p:pRg st="2" end="2"/>
                                            </p:txEl>
                                          </p:spTgt>
                                        </p:tgtEl>
                                        <p:attrNameLst>
                                          <p:attrName>style.visibility</p:attrName>
                                        </p:attrNameLst>
                                      </p:cBhvr>
                                      <p:to>
                                        <p:strVal val="visible"/>
                                      </p:to>
                                    </p:set>
                                    <p:animEffect transition="in" filter="barn(inVertical)">
                                      <p:cBhvr>
                                        <p:cTn id="5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85875" y="334062"/>
            <a:ext cx="2246128" cy="630942"/>
          </a:xfrm>
          <a:prstGeom prst="rect">
            <a:avLst/>
          </a:prstGeom>
        </p:spPr>
        <p:txBody>
          <a:bodyPr wrap="none">
            <a:spAutoFit/>
          </a:bodyPr>
          <a:lstStyle/>
          <a:p>
            <a:r>
              <a:rPr lang="zh-CN" altLang="en-US" sz="3500" dirty="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rPr>
              <a:t>基本内涵  </a:t>
            </a:r>
            <a:endParaRPr lang="zh-CN" altLang="en-US" sz="3500" dirty="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endParaRPr>
          </a:p>
        </p:txBody>
      </p:sp>
      <p:pic>
        <p:nvPicPr>
          <p:cNvPr id="46" name="Picture 4" descr="E:\我图PPT\00001PNG素材\01党委政府\红色鸽子21.png"/>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3668615" y="343959"/>
            <a:ext cx="1291091" cy="1327065"/>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654050" y="1661676"/>
            <a:ext cx="7727950" cy="8719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t>四、从社会历史发展的必然性角度出发把握党史。</a:t>
            </a:r>
            <a:endParaRPr lang="zh-CN" altLang="en-US" sz="2800" b="1" dirty="0"/>
          </a:p>
        </p:txBody>
      </p:sp>
      <p:sp>
        <p:nvSpPr>
          <p:cNvPr id="8" name="文本框 7"/>
          <p:cNvSpPr txBox="1"/>
          <p:nvPr/>
        </p:nvSpPr>
        <p:spPr>
          <a:xfrm>
            <a:off x="533400" y="2890769"/>
            <a:ext cx="10934700" cy="769441"/>
          </a:xfrm>
          <a:prstGeom prst="rect">
            <a:avLst/>
          </a:prstGeom>
          <a:noFill/>
        </p:spPr>
        <p:txBody>
          <a:bodyPr wrap="square">
            <a:spAutoFit/>
          </a:bodyPr>
          <a:lstStyle/>
          <a:p>
            <a:r>
              <a:rPr lang="zh-CN" altLang="en-US" sz="4400" b="1" spc="-300" dirty="0">
                <a:gradFill flip="none" rotWithShape="1">
                  <a:gsLst>
                    <a:gs pos="0">
                      <a:srgbClr val="0E080C"/>
                    </a:gs>
                    <a:gs pos="91621">
                      <a:srgbClr val="000000"/>
                    </a:gs>
                    <a:gs pos="100000">
                      <a:srgbClr val="C00000"/>
                    </a:gs>
                    <a:gs pos="51000">
                      <a:srgbClr val="FF0000"/>
                    </a:gs>
                  </a:gsLst>
                  <a:lin ang="18900000" scaled="1"/>
                </a:gradFill>
                <a:latin typeface="华文行楷" panose="02010800040101010101" pitchFamily="2" charset="-122"/>
                <a:ea typeface="华文行楷" panose="02010800040101010101" pitchFamily="2" charset="-122"/>
                <a:cs typeface="Arial" panose="020B0604020202020204"/>
              </a:rPr>
              <a:t>历史唯物主义基本原理</a:t>
            </a:r>
            <a:r>
              <a:rPr lang="en-US" altLang="zh-CN" sz="4400" b="1" spc="-300" dirty="0">
                <a:gradFill flip="none" rotWithShape="1">
                  <a:gsLst>
                    <a:gs pos="0">
                      <a:srgbClr val="0E080C"/>
                    </a:gs>
                    <a:gs pos="91621">
                      <a:srgbClr val="000000"/>
                    </a:gs>
                    <a:gs pos="100000">
                      <a:srgbClr val="C00000"/>
                    </a:gs>
                    <a:gs pos="51000">
                      <a:srgbClr val="FF0000"/>
                    </a:gs>
                  </a:gsLst>
                  <a:lin ang="18900000" scaled="1"/>
                </a:gradFill>
                <a:latin typeface="华文行楷" panose="02010800040101010101" pitchFamily="2" charset="-122"/>
                <a:ea typeface="华文行楷" panose="02010800040101010101" pitchFamily="2" charset="-122"/>
                <a:cs typeface="Arial" panose="020B0604020202020204"/>
              </a:rPr>
              <a:t>:</a:t>
            </a:r>
            <a:r>
              <a:rPr lang="zh-CN" altLang="en-US" sz="4400" b="1" spc="-300" dirty="0">
                <a:gradFill flip="none" rotWithShape="1">
                  <a:gsLst>
                    <a:gs pos="0">
                      <a:srgbClr val="0E080C"/>
                    </a:gs>
                    <a:gs pos="91621">
                      <a:srgbClr val="000000"/>
                    </a:gs>
                    <a:gs pos="100000">
                      <a:srgbClr val="C00000"/>
                    </a:gs>
                    <a:gs pos="51000">
                      <a:srgbClr val="FF0000"/>
                    </a:gs>
                  </a:gsLst>
                  <a:lin ang="18900000" scaled="1"/>
                </a:gradFill>
                <a:latin typeface="华文行楷" panose="02010800040101010101" pitchFamily="2" charset="-122"/>
                <a:ea typeface="华文行楷" panose="02010800040101010101" pitchFamily="2" charset="-122"/>
                <a:cs typeface="Arial" panose="020B0604020202020204"/>
              </a:rPr>
              <a:t>社会存在决定社会意识</a:t>
            </a:r>
            <a:endParaRPr lang="zh-CN" altLang="en-US" dirty="0"/>
          </a:p>
        </p:txBody>
      </p:sp>
      <p:sp>
        <p:nvSpPr>
          <p:cNvPr id="7" name="文本框 6"/>
          <p:cNvSpPr txBox="1"/>
          <p:nvPr/>
        </p:nvSpPr>
        <p:spPr>
          <a:xfrm>
            <a:off x="6807742" y="3797774"/>
            <a:ext cx="3877985" cy="830997"/>
          </a:xfrm>
          <a:prstGeom prst="rect">
            <a:avLst/>
          </a:prstGeom>
          <a:noFill/>
        </p:spPr>
        <p:txBody>
          <a:bodyPr wrap="none" rtlCol="0">
            <a:spAutoFit/>
          </a:bodyPr>
          <a:lstStyle/>
          <a:p>
            <a:r>
              <a:rPr lang="zh-CN" altLang="en-US" sz="2400" b="1" dirty="0"/>
              <a:t>贯穿马克思主义中国化整体</a:t>
            </a:r>
            <a:endParaRPr lang="en-US" altLang="zh-CN" sz="2400" b="1" dirty="0"/>
          </a:p>
          <a:p>
            <a:r>
              <a:rPr lang="zh-CN" altLang="en-US" sz="2400" b="1" dirty="0"/>
              <a:t>历史进程中的一根思想红线</a:t>
            </a:r>
            <a:endParaRPr lang="zh-CN" altLang="en-US" sz="2400" b="1" dirty="0"/>
          </a:p>
        </p:txBody>
      </p:sp>
      <p:sp>
        <p:nvSpPr>
          <p:cNvPr id="9" name="箭头: 下 8"/>
          <p:cNvSpPr/>
          <p:nvPr/>
        </p:nvSpPr>
        <p:spPr>
          <a:xfrm>
            <a:off x="8432409" y="4766335"/>
            <a:ext cx="628650" cy="4616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文本框 9"/>
          <p:cNvSpPr txBox="1"/>
          <p:nvPr/>
        </p:nvSpPr>
        <p:spPr>
          <a:xfrm>
            <a:off x="7628479" y="5349503"/>
            <a:ext cx="2236510" cy="707886"/>
          </a:xfrm>
          <a:prstGeom prst="rect">
            <a:avLst/>
          </a:prstGeom>
          <a:noFill/>
        </p:spPr>
        <p:txBody>
          <a:bodyPr wrap="none" rtlCol="0">
            <a:spAutoFit/>
          </a:bodyPr>
          <a:lstStyle/>
          <a:p>
            <a:r>
              <a:rPr lang="zh-CN" altLang="en-US" sz="4000" dirty="0">
                <a:solidFill>
                  <a:srgbClr val="FF0000"/>
                </a:solidFill>
                <a:latin typeface="华文琥珀" panose="02010800040101010101" pitchFamily="2" charset="-122"/>
                <a:ea typeface="华文琥珀" panose="02010800040101010101" pitchFamily="2" charset="-122"/>
              </a:rPr>
              <a:t>实事求是</a:t>
            </a:r>
            <a:endParaRPr lang="zh-CN" altLang="en-US" sz="4000" dirty="0">
              <a:solidFill>
                <a:srgbClr val="FF0000"/>
              </a:solidFill>
              <a:latin typeface="华文琥珀" panose="02010800040101010101" pitchFamily="2" charset="-122"/>
              <a:ea typeface="华文琥珀" panose="02010800040101010101" pitchFamily="2" charset="-122"/>
            </a:endParaRPr>
          </a:p>
        </p:txBody>
      </p:sp>
      <p:sp>
        <p:nvSpPr>
          <p:cNvPr id="11" name="文本框 10"/>
          <p:cNvSpPr txBox="1"/>
          <p:nvPr/>
        </p:nvSpPr>
        <p:spPr>
          <a:xfrm>
            <a:off x="1085080" y="3980569"/>
            <a:ext cx="4415925" cy="1384995"/>
          </a:xfrm>
          <a:prstGeom prst="rect">
            <a:avLst/>
          </a:prstGeom>
          <a:noFill/>
        </p:spPr>
        <p:txBody>
          <a:bodyPr wrap="square" rtlCol="0">
            <a:spAutoFit/>
          </a:bodyPr>
          <a:lstStyle/>
          <a:p>
            <a:r>
              <a:rPr lang="zh-CN" altLang="en-US" sz="2800" dirty="0"/>
              <a:t>立足中国实际，从不同时期的社会物质条件总和，</a:t>
            </a:r>
            <a:endParaRPr lang="en-US" altLang="zh-CN" sz="2800" dirty="0"/>
          </a:p>
          <a:p>
            <a:r>
              <a:rPr lang="zh-CN" altLang="en-US" sz="2800" dirty="0"/>
              <a:t>基本国情出发谋划实践。</a:t>
            </a:r>
            <a:endParaRPr lang="zh-CN" altLang="en-US" sz="2800" dirty="0"/>
          </a:p>
        </p:txBody>
      </p:sp>
      <p:sp>
        <p:nvSpPr>
          <p:cNvPr id="13" name="矩形 12"/>
          <p:cNvSpPr/>
          <p:nvPr/>
        </p:nvSpPr>
        <p:spPr>
          <a:xfrm>
            <a:off x="771525" y="3851367"/>
            <a:ext cx="4612735" cy="1672783"/>
          </a:xfrm>
          <a:prstGeom prst="rect">
            <a:avLst/>
          </a:prstGeom>
          <a:noFill/>
          <a:ln w="127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箭头连接符 13"/>
          <p:cNvCxnSpPr/>
          <p:nvPr/>
        </p:nvCxnSpPr>
        <p:spPr>
          <a:xfrm>
            <a:off x="5753100" y="4213272"/>
            <a:ext cx="8191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85875" y="334062"/>
            <a:ext cx="2246128" cy="630942"/>
          </a:xfrm>
          <a:prstGeom prst="rect">
            <a:avLst/>
          </a:prstGeom>
        </p:spPr>
        <p:txBody>
          <a:bodyPr wrap="none">
            <a:spAutoFit/>
          </a:bodyPr>
          <a:lstStyle/>
          <a:p>
            <a:r>
              <a:rPr lang="zh-CN" altLang="en-US" sz="3500" dirty="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rPr>
              <a:t>基本内涵  </a:t>
            </a:r>
            <a:endParaRPr lang="zh-CN" altLang="en-US" sz="3500" dirty="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endParaRPr>
          </a:p>
        </p:txBody>
      </p:sp>
      <p:pic>
        <p:nvPicPr>
          <p:cNvPr id="46" name="Picture 4" descr="E:\我图PPT\00001PNG素材\01党委政府\红色鸽子21.png"/>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3668615" y="343959"/>
            <a:ext cx="1291091" cy="1327065"/>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654050" y="1661676"/>
            <a:ext cx="6232525" cy="8719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t>五、从群众史观的高度出发认识党史。</a:t>
            </a:r>
            <a:endParaRPr lang="zh-CN" altLang="en-US" sz="2800" b="1" dirty="0"/>
          </a:p>
        </p:txBody>
      </p:sp>
      <p:sp>
        <p:nvSpPr>
          <p:cNvPr id="6" name="文本框 5"/>
          <p:cNvSpPr txBox="1"/>
          <p:nvPr/>
        </p:nvSpPr>
        <p:spPr>
          <a:xfrm>
            <a:off x="499397" y="2907156"/>
            <a:ext cx="7781925" cy="646331"/>
          </a:xfrm>
          <a:prstGeom prst="rect">
            <a:avLst/>
          </a:prstGeom>
          <a:noFill/>
        </p:spPr>
        <p:txBody>
          <a:bodyPr wrap="square">
            <a:spAutoFit/>
          </a:bodyPr>
          <a:lstStyle/>
          <a:p>
            <a:r>
              <a:rPr kumimoji="0" lang="zh-CN" altLang="en-US" sz="3600" b="1" i="0" u="none" strike="noStrike" kern="1200" cap="none" spc="-300" normalizeH="0" baseline="0" noProof="0" dirty="0">
                <a:ln>
                  <a:noFill/>
                </a:ln>
                <a:gradFill flip="none" rotWithShape="1">
                  <a:gsLst>
                    <a:gs pos="0">
                      <a:srgbClr val="0E080C"/>
                    </a:gs>
                    <a:gs pos="91621">
                      <a:srgbClr val="000000"/>
                    </a:gs>
                    <a:gs pos="100000">
                      <a:srgbClr val="C00000"/>
                    </a:gs>
                    <a:gs pos="51000">
                      <a:srgbClr val="FF0000"/>
                    </a:gs>
                  </a:gsLst>
                  <a:lin ang="18900000" scaled="1"/>
                </a:gradFill>
                <a:effectLst/>
                <a:uLnTx/>
                <a:uFillTx/>
                <a:latin typeface="华文行楷" panose="02010800040101010101" pitchFamily="2" charset="-122"/>
                <a:ea typeface="华文行楷" panose="02010800040101010101" pitchFamily="2" charset="-122"/>
                <a:cs typeface="Arial" panose="020B0604020202020204"/>
              </a:rPr>
              <a:t>人民群众是物质财富的创造者</a:t>
            </a:r>
            <a:endParaRPr lang="zh-CN" altLang="en-US" sz="3600" dirty="0"/>
          </a:p>
        </p:txBody>
      </p:sp>
      <p:sp>
        <p:nvSpPr>
          <p:cNvPr id="8" name="文本框 7"/>
          <p:cNvSpPr txBox="1"/>
          <p:nvPr/>
        </p:nvSpPr>
        <p:spPr>
          <a:xfrm>
            <a:off x="499397" y="3603827"/>
            <a:ext cx="7667625" cy="646331"/>
          </a:xfrm>
          <a:prstGeom prst="rect">
            <a:avLst/>
          </a:prstGeom>
          <a:noFill/>
        </p:spPr>
        <p:txBody>
          <a:bodyPr wrap="square">
            <a:spAutoFit/>
          </a:bodyPr>
          <a:lstStyle/>
          <a:p>
            <a:r>
              <a:rPr kumimoji="0" lang="zh-CN" altLang="en-US" sz="3600" b="1" i="0" u="none" strike="noStrike" kern="1200" cap="none" spc="-300" normalizeH="0" baseline="0" noProof="0" dirty="0">
                <a:ln>
                  <a:noFill/>
                </a:ln>
                <a:gradFill flip="none" rotWithShape="1">
                  <a:gsLst>
                    <a:gs pos="0">
                      <a:srgbClr val="0E080C"/>
                    </a:gs>
                    <a:gs pos="91621">
                      <a:srgbClr val="000000"/>
                    </a:gs>
                    <a:gs pos="100000">
                      <a:srgbClr val="C00000"/>
                    </a:gs>
                    <a:gs pos="51000">
                      <a:srgbClr val="FF0000"/>
                    </a:gs>
                  </a:gsLst>
                  <a:lin ang="18900000" scaled="1"/>
                </a:gradFill>
                <a:effectLst/>
                <a:uLnTx/>
                <a:uFillTx/>
                <a:latin typeface="华文行楷" panose="02010800040101010101" pitchFamily="2" charset="-122"/>
                <a:ea typeface="华文行楷" panose="02010800040101010101" pitchFamily="2" charset="-122"/>
                <a:cs typeface="Arial" panose="020B0604020202020204"/>
              </a:rPr>
              <a:t>人民群众是精神财富的创造者</a:t>
            </a:r>
            <a:endParaRPr lang="zh-CN" altLang="en-US" sz="3600" dirty="0"/>
          </a:p>
        </p:txBody>
      </p:sp>
      <p:sp>
        <p:nvSpPr>
          <p:cNvPr id="10" name="文本框 9"/>
          <p:cNvSpPr txBox="1"/>
          <p:nvPr/>
        </p:nvSpPr>
        <p:spPr>
          <a:xfrm>
            <a:off x="499397" y="4300498"/>
            <a:ext cx="8492203" cy="646331"/>
          </a:xfrm>
          <a:prstGeom prst="rect">
            <a:avLst/>
          </a:prstGeom>
          <a:noFill/>
        </p:spPr>
        <p:txBody>
          <a:bodyPr wrap="square">
            <a:spAutoFit/>
          </a:bodyPr>
          <a:lstStyle/>
          <a:p>
            <a:r>
              <a:rPr kumimoji="0" lang="zh-CN" altLang="en-US" sz="3600" b="1" i="0" u="none" strike="noStrike" kern="1200" cap="none" spc="-300" normalizeH="0" baseline="0" noProof="0" dirty="0">
                <a:ln>
                  <a:noFill/>
                </a:ln>
                <a:gradFill flip="none" rotWithShape="1">
                  <a:gsLst>
                    <a:gs pos="0">
                      <a:srgbClr val="0E080C"/>
                    </a:gs>
                    <a:gs pos="91621">
                      <a:srgbClr val="000000"/>
                    </a:gs>
                    <a:gs pos="100000">
                      <a:srgbClr val="C00000"/>
                    </a:gs>
                    <a:gs pos="51000">
                      <a:srgbClr val="FF0000"/>
                    </a:gs>
                  </a:gsLst>
                  <a:lin ang="18900000" scaled="1"/>
                </a:gradFill>
                <a:effectLst/>
                <a:uLnTx/>
                <a:uFillTx/>
                <a:latin typeface="华文行楷" panose="02010800040101010101" pitchFamily="2" charset="-122"/>
                <a:ea typeface="华文行楷" panose="02010800040101010101" pitchFamily="2" charset="-122"/>
                <a:cs typeface="Arial" panose="020B0604020202020204"/>
              </a:rPr>
              <a:t>人民群众是社会变革的决定力量</a:t>
            </a:r>
            <a:endParaRPr lang="zh-CN" altLang="en-US" sz="3600" dirty="0"/>
          </a:p>
        </p:txBody>
      </p:sp>
      <p:sp>
        <p:nvSpPr>
          <p:cNvPr id="11" name="矩形 10"/>
          <p:cNvSpPr/>
          <p:nvPr/>
        </p:nvSpPr>
        <p:spPr>
          <a:xfrm>
            <a:off x="6979190" y="2685341"/>
            <a:ext cx="4612735" cy="2758988"/>
          </a:xfrm>
          <a:prstGeom prst="rect">
            <a:avLst/>
          </a:prstGeom>
          <a:noFill/>
          <a:ln w="127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168331" y="2889784"/>
            <a:ext cx="4597707" cy="2554545"/>
          </a:xfrm>
          <a:prstGeom prst="rect">
            <a:avLst/>
          </a:prstGeom>
          <a:noFill/>
        </p:spPr>
        <p:txBody>
          <a:bodyPr wrap="square" rtlCol="0">
            <a:spAutoFit/>
          </a:bodyPr>
          <a:lstStyle/>
          <a:p>
            <a:r>
              <a:rPr lang="zh-CN" altLang="en-US" sz="3200" dirty="0"/>
              <a:t>坚持群众史观必须高度尊重群众的首创精神，充分调动广大人民群众参与伟大事业的积极性与主动性。</a:t>
            </a: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85875" y="334062"/>
            <a:ext cx="2246128" cy="630942"/>
          </a:xfrm>
          <a:prstGeom prst="rect">
            <a:avLst/>
          </a:prstGeom>
        </p:spPr>
        <p:txBody>
          <a:bodyPr wrap="none">
            <a:spAutoFit/>
          </a:bodyPr>
          <a:lstStyle/>
          <a:p>
            <a:r>
              <a:rPr lang="zh-CN" altLang="en-US" sz="3500" dirty="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rPr>
              <a:t>基本内涵  </a:t>
            </a:r>
            <a:endParaRPr lang="zh-CN" altLang="en-US" sz="3500" dirty="0">
              <a:solidFill>
                <a:srgbClr val="C00000"/>
              </a:solidFill>
              <a:latin typeface="思源黑体 CN Bold" panose="020B0800000000000000" pitchFamily="34" charset="-122"/>
              <a:ea typeface="思源黑体 CN Bold" panose="020B0800000000000000" pitchFamily="34" charset="-122"/>
              <a:cs typeface="仿宋" panose="02010609060101010101" pitchFamily="49" charset="-122"/>
            </a:endParaRPr>
          </a:p>
        </p:txBody>
      </p:sp>
      <p:pic>
        <p:nvPicPr>
          <p:cNvPr id="46" name="Picture 4" descr="E:\我图PPT\00001PNG素材\01党委政府\红色鸽子21.png"/>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3668615" y="343959"/>
            <a:ext cx="1291091" cy="1327065"/>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654050" y="1661676"/>
            <a:ext cx="6936453" cy="8719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t>六、从具体的历史分析方法出发理解党史。</a:t>
            </a:r>
            <a:endParaRPr lang="zh-CN" altLang="en-US" sz="2800" b="1" dirty="0"/>
          </a:p>
        </p:txBody>
      </p:sp>
      <p:sp>
        <p:nvSpPr>
          <p:cNvPr id="8" name="文本框 7"/>
          <p:cNvSpPr txBox="1"/>
          <p:nvPr/>
        </p:nvSpPr>
        <p:spPr>
          <a:xfrm>
            <a:off x="501111" y="2988741"/>
            <a:ext cx="11189778" cy="1077218"/>
          </a:xfrm>
          <a:prstGeom prst="rect">
            <a:avLst/>
          </a:prstGeom>
          <a:noFill/>
        </p:spPr>
        <p:txBody>
          <a:bodyPr wrap="square">
            <a:spAutoFit/>
          </a:bodyPr>
          <a:lstStyle/>
          <a:p>
            <a:r>
              <a:rPr kumimoji="0" lang="en-US" altLang="zh-CN" sz="3200" b="1" i="0" u="none" strike="noStrike" kern="1200" cap="none" spc="-300" normalizeH="0" baseline="0" noProof="0" dirty="0">
                <a:ln>
                  <a:noFill/>
                </a:ln>
                <a:gradFill flip="none" rotWithShape="1">
                  <a:gsLst>
                    <a:gs pos="0">
                      <a:srgbClr val="0E080C"/>
                    </a:gs>
                    <a:gs pos="91621">
                      <a:srgbClr val="000000"/>
                    </a:gs>
                    <a:gs pos="100000">
                      <a:srgbClr val="C00000"/>
                    </a:gs>
                    <a:gs pos="51000">
                      <a:srgbClr val="FF0000"/>
                    </a:gs>
                  </a:gsLst>
                  <a:lin ang="18900000" scaled="1"/>
                </a:gradFill>
                <a:effectLst/>
                <a:uLnTx/>
                <a:uFillTx/>
                <a:latin typeface="华文行楷" panose="02010800040101010101" pitchFamily="2" charset="-122"/>
                <a:ea typeface="华文行楷" panose="02010800040101010101" pitchFamily="2" charset="-122"/>
                <a:cs typeface="Arial" panose="020B0604020202020204"/>
              </a:rPr>
              <a:t>1</a:t>
            </a:r>
            <a:r>
              <a:rPr kumimoji="0" lang="zh-CN" altLang="en-US" sz="3200" b="1" i="0" u="none" strike="noStrike" kern="1200" cap="none" spc="-300" normalizeH="0" baseline="0" noProof="0" dirty="0">
                <a:ln>
                  <a:noFill/>
                </a:ln>
                <a:gradFill flip="none" rotWithShape="1">
                  <a:gsLst>
                    <a:gs pos="0">
                      <a:srgbClr val="0E080C"/>
                    </a:gs>
                    <a:gs pos="91621">
                      <a:srgbClr val="000000"/>
                    </a:gs>
                    <a:gs pos="100000">
                      <a:srgbClr val="C00000"/>
                    </a:gs>
                    <a:gs pos="51000">
                      <a:srgbClr val="FF0000"/>
                    </a:gs>
                  </a:gsLst>
                  <a:lin ang="18900000" scaled="1"/>
                </a:gradFill>
                <a:effectLst/>
                <a:uLnTx/>
                <a:uFillTx/>
                <a:latin typeface="华文行楷" panose="02010800040101010101" pitchFamily="2" charset="-122"/>
                <a:ea typeface="华文行楷" panose="02010800040101010101" pitchFamily="2" charset="-122"/>
                <a:cs typeface="Arial" panose="020B0604020202020204"/>
              </a:rPr>
              <a:t>、对党史的认识，不能采取真空化的方式，抽离历史事件产生与发展所处的具体社会历史条件。</a:t>
            </a:r>
            <a:endParaRPr lang="zh-CN" altLang="en-US" sz="3200" dirty="0"/>
          </a:p>
        </p:txBody>
      </p:sp>
      <p:sp>
        <p:nvSpPr>
          <p:cNvPr id="10" name="文本框 9"/>
          <p:cNvSpPr txBox="1"/>
          <p:nvPr/>
        </p:nvSpPr>
        <p:spPr>
          <a:xfrm>
            <a:off x="501110" y="4228662"/>
            <a:ext cx="11189777" cy="1077218"/>
          </a:xfrm>
          <a:prstGeom prst="rect">
            <a:avLst/>
          </a:prstGeom>
          <a:noFill/>
        </p:spPr>
        <p:txBody>
          <a:bodyPr wrap="square">
            <a:spAutoFit/>
          </a:bodyPr>
          <a:lstStyle/>
          <a:p>
            <a:r>
              <a:rPr lang="en-US" altLang="zh-CN" sz="3200" b="1" spc="-300" dirty="0">
                <a:gradFill flip="none" rotWithShape="1">
                  <a:gsLst>
                    <a:gs pos="0">
                      <a:srgbClr val="0E080C"/>
                    </a:gs>
                    <a:gs pos="91621">
                      <a:srgbClr val="000000"/>
                    </a:gs>
                    <a:gs pos="100000">
                      <a:srgbClr val="C00000"/>
                    </a:gs>
                    <a:gs pos="51000">
                      <a:srgbClr val="FF0000"/>
                    </a:gs>
                  </a:gsLst>
                  <a:lin ang="18900000" scaled="1"/>
                </a:gradFill>
                <a:latin typeface="华文行楷" panose="02010800040101010101" pitchFamily="2" charset="-122"/>
                <a:ea typeface="华文行楷" panose="02010800040101010101" pitchFamily="2" charset="-122"/>
                <a:cs typeface="Arial" panose="020B0604020202020204"/>
              </a:rPr>
              <a:t>2</a:t>
            </a:r>
            <a:r>
              <a:rPr lang="zh-CN" altLang="en-US" sz="3200" b="1" spc="-300" dirty="0">
                <a:gradFill flip="none" rotWithShape="1">
                  <a:gsLst>
                    <a:gs pos="0">
                      <a:srgbClr val="0E080C"/>
                    </a:gs>
                    <a:gs pos="91621">
                      <a:srgbClr val="000000"/>
                    </a:gs>
                    <a:gs pos="100000">
                      <a:srgbClr val="C00000"/>
                    </a:gs>
                    <a:gs pos="51000">
                      <a:srgbClr val="FF0000"/>
                    </a:gs>
                  </a:gsLst>
                  <a:lin ang="18900000" scaled="1"/>
                </a:gradFill>
                <a:latin typeface="华文行楷" panose="02010800040101010101" pitchFamily="2" charset="-122"/>
                <a:ea typeface="华文行楷" panose="02010800040101010101" pitchFamily="2" charset="-122"/>
                <a:cs typeface="Arial" panose="020B0604020202020204"/>
              </a:rPr>
              <a:t>、对党史的认识，需要结合历史与时代的具体条件给予全面、历史、辩证的评价。</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p="http://schemas.openxmlformats.org/presentationml/2006/main">
  <p:tag name="PA" val="v5.0.4"/>
  <p:tag name="RESOURCELIBID" val="431"/>
</p:tagLst>
</file>

<file path=ppt/tags/tag10.xml><?xml version="1.0" encoding="utf-8"?>
<p:tagLst xmlns:p="http://schemas.openxmlformats.org/presentationml/2006/main">
  <p:tag name="PA" val="v5.0.4"/>
  <p:tag name="RESOURCELIBID" val="432"/>
</p:tagLst>
</file>

<file path=ppt/tags/tag11.xml><?xml version="1.0" encoding="utf-8"?>
<p:tagLst xmlns:p="http://schemas.openxmlformats.org/presentationml/2006/main">
  <p:tag name="PA" val="v5.0.4"/>
</p:tagLst>
</file>

<file path=ppt/tags/tag12.xml><?xml version="1.0" encoding="utf-8"?>
<p:tagLst xmlns:p="http://schemas.openxmlformats.org/presentationml/2006/main">
  <p:tag name="PA" val="v5.0.4"/>
</p:tagLst>
</file>

<file path=ppt/tags/tag13.xml><?xml version="1.0" encoding="utf-8"?>
<p:tagLst xmlns:p="http://schemas.openxmlformats.org/presentationml/2006/main">
  <p:tag name="PA" val="v5.0.4"/>
</p:tagLst>
</file>

<file path=ppt/tags/tag14.xml><?xml version="1.0" encoding="utf-8"?>
<p:tagLst xmlns:p="http://schemas.openxmlformats.org/presentationml/2006/main">
  <p:tag name="PA" val="v5.0.4"/>
</p:tagLst>
</file>

<file path=ppt/tags/tag15.xml><?xml version="1.0" encoding="utf-8"?>
<p:tagLst xmlns:p="http://schemas.openxmlformats.org/presentationml/2006/main">
  <p:tag name="PA" val="v5.0.4"/>
</p:tagLst>
</file>

<file path=ppt/tags/tag16.xml><?xml version="1.0" encoding="utf-8"?>
<p:tagLst xmlns:p="http://schemas.openxmlformats.org/presentationml/2006/main">
  <p:tag name="PA" val="v5.0.4"/>
</p:tagLst>
</file>

<file path=ppt/tags/tag17.xml><?xml version="1.0" encoding="utf-8"?>
<p:tagLst xmlns:p="http://schemas.openxmlformats.org/presentationml/2006/main">
  <p:tag name="PA" val="v5.0.4"/>
  <p:tag name="RESOURCELIBID" val="437"/>
</p:tagLst>
</file>

<file path=ppt/tags/tag18.xml><?xml version="1.0" encoding="utf-8"?>
<p:tagLst xmlns:p="http://schemas.openxmlformats.org/presentationml/2006/main">
  <p:tag name="PA" val="v5.0.4"/>
</p:tagLst>
</file>

<file path=ppt/tags/tag19.xml><?xml version="1.0" encoding="utf-8"?>
<p:tagLst xmlns:p="http://schemas.openxmlformats.org/presentationml/2006/main">
  <p:tag name="PA" val="v5.0.4"/>
  <p:tag name="RESOURCELIBID" val="437"/>
</p:tagLst>
</file>

<file path=ppt/tags/tag2.xml><?xml version="1.0" encoding="utf-8"?>
<p:tagLst xmlns:p="http://schemas.openxmlformats.org/presentationml/2006/main">
  <p:tag name="PA" val="v5.0.4"/>
  <p:tag name="RESOURCELIBID" val="432"/>
</p:tagLst>
</file>

<file path=ppt/tags/tag20.xml><?xml version="1.0" encoding="utf-8"?>
<p:tagLst xmlns:p="http://schemas.openxmlformats.org/presentationml/2006/main">
  <p:tag name="PA" val="v5.0.4"/>
</p:tagLst>
</file>

<file path=ppt/tags/tag21.xml><?xml version="1.0" encoding="utf-8"?>
<p:tagLst xmlns:p="http://schemas.openxmlformats.org/presentationml/2006/main">
  <p:tag name="PA" val="v5.0.4"/>
</p:tagLst>
</file>

<file path=ppt/tags/tag22.xml><?xml version="1.0" encoding="utf-8"?>
<p:tagLst xmlns:p="http://schemas.openxmlformats.org/presentationml/2006/main">
  <p:tag name="PA" val="v5.0.4"/>
  <p:tag name="RESOURCELIBID" val="432"/>
</p:tagLst>
</file>

<file path=ppt/tags/tag23.xml><?xml version="1.0" encoding="utf-8"?>
<p:tagLst xmlns:p="http://schemas.openxmlformats.org/presentationml/2006/main">
  <p:tag name="PA" val="v5.0.4"/>
</p:tagLst>
</file>

<file path=ppt/tags/tag24.xml><?xml version="1.0" encoding="utf-8"?>
<p:tagLst xmlns:p="http://schemas.openxmlformats.org/presentationml/2006/main">
  <p:tag name="PA" val="v5.0.4"/>
</p:tagLst>
</file>

<file path=ppt/tags/tag25.xml><?xml version="1.0" encoding="utf-8"?>
<p:tagLst xmlns:p="http://schemas.openxmlformats.org/presentationml/2006/main">
  <p:tag name="PA" val="v5.0.4"/>
</p:tagLst>
</file>

<file path=ppt/tags/tag26.xml><?xml version="1.0" encoding="utf-8"?>
<p:tagLst xmlns:p="http://schemas.openxmlformats.org/presentationml/2006/main">
  <p:tag name="PA" val="v5.0.4"/>
</p:tagLst>
</file>

<file path=ppt/tags/tag27.xml><?xml version="1.0" encoding="utf-8"?>
<p:tagLst xmlns:p="http://schemas.openxmlformats.org/presentationml/2006/main">
  <p:tag name="PA" val="v5.0.4"/>
</p:tagLst>
</file>

<file path=ppt/tags/tag28.xml><?xml version="1.0" encoding="utf-8"?>
<p:tagLst xmlns:p="http://schemas.openxmlformats.org/presentationml/2006/main">
  <p:tag name="PA" val="v5.0.4"/>
</p:tagLst>
</file>

<file path=ppt/tags/tag29.xml><?xml version="1.0" encoding="utf-8"?>
<p:tagLst xmlns:p="http://schemas.openxmlformats.org/presentationml/2006/main">
  <p:tag name="PA" val="v5.0.4"/>
  <p:tag name="RESOURCELIBID" val="432"/>
</p:tagLst>
</file>

<file path=ppt/tags/tag3.xml><?xml version="1.0" encoding="utf-8"?>
<p:tagLst xmlns:p="http://schemas.openxmlformats.org/presentationml/2006/main">
  <p:tag name="PA" val="v5.0.4"/>
  <p:tag name="RESOURCELIBID" val="432"/>
</p:tagLst>
</file>

<file path=ppt/tags/tag30.xml><?xml version="1.0" encoding="utf-8"?>
<p:tagLst xmlns:p="http://schemas.openxmlformats.org/presentationml/2006/main">
  <p:tag name="PA" val="v5.0.4"/>
</p:tagLst>
</file>

<file path=ppt/tags/tag31.xml><?xml version="1.0" encoding="utf-8"?>
<p:tagLst xmlns:p="http://schemas.openxmlformats.org/presentationml/2006/main">
  <p:tag name="PA" val="v5.0.4"/>
</p:tagLst>
</file>

<file path=ppt/tags/tag32.xml><?xml version="1.0" encoding="utf-8"?>
<p:tagLst xmlns:p="http://schemas.openxmlformats.org/presentationml/2006/main">
  <p:tag name="PA" val="v5.0.4"/>
</p:tagLst>
</file>

<file path=ppt/tags/tag33.xml><?xml version="1.0" encoding="utf-8"?>
<p:tagLst xmlns:p="http://schemas.openxmlformats.org/presentationml/2006/main">
  <p:tag name="PA" val="v5.0.4"/>
</p:tagLst>
</file>

<file path=ppt/tags/tag34.xml><?xml version="1.0" encoding="utf-8"?>
<p:tagLst xmlns:p="http://schemas.openxmlformats.org/presentationml/2006/main">
  <p:tag name="PA" val="v5.0.4"/>
</p:tagLst>
</file>

<file path=ppt/tags/tag35.xml><?xml version="1.0" encoding="utf-8"?>
<p:tagLst xmlns:p="http://schemas.openxmlformats.org/presentationml/2006/main">
  <p:tag name="PA" val="v5.0.4"/>
</p:tagLst>
</file>

<file path=ppt/tags/tag36.xml><?xml version="1.0" encoding="utf-8"?>
<p:tagLst xmlns:p="http://schemas.openxmlformats.org/presentationml/2006/main">
  <p:tag name="KSO_WM_UNIT_PLACING_PICTURE_USER_VIEWPORT" val="{&quot;height&quot;:6930,&quot;width&quot;:10770}"/>
</p:tagLst>
</file>

<file path=ppt/tags/tag37.xml><?xml version="1.0" encoding="utf-8"?>
<p:tagLst xmlns:p="http://schemas.openxmlformats.org/presentationml/2006/main">
  <p:tag name="PA" val="v5.0.4"/>
</p:tagLst>
</file>

<file path=ppt/tags/tag38.xml><?xml version="1.0" encoding="utf-8"?>
<p:tagLst xmlns:p="http://schemas.openxmlformats.org/presentationml/2006/main">
  <p:tag name="PA" val="v5.0.4"/>
</p:tagLst>
</file>

<file path=ppt/tags/tag39.xml><?xml version="1.0" encoding="utf-8"?>
<p:tagLst xmlns:p="http://schemas.openxmlformats.org/presentationml/2006/main">
  <p:tag name="PA" val="v5.0.4"/>
  <p:tag name="RESOURCELIBID" val="447"/>
</p:tagLst>
</file>

<file path=ppt/tags/tag4.xml><?xml version="1.0" encoding="utf-8"?>
<p:tagLst xmlns:p="http://schemas.openxmlformats.org/presentationml/2006/main">
  <p:tag name="PA" val="v5.0.4"/>
  <p:tag name="RESOURCELIBID" val="432"/>
</p:tagLst>
</file>

<file path=ppt/tags/tag40.xml><?xml version="1.0" encoding="utf-8"?>
<p:tagLst xmlns:p="http://schemas.openxmlformats.org/presentationml/2006/main">
  <p:tag name="PA" val="v5.0.4"/>
  <p:tag name="RESOURCELIBID" val="432"/>
</p:tagLst>
</file>

<file path=ppt/tags/tag41.xml><?xml version="1.0" encoding="utf-8"?>
<p:tagLst xmlns:p="http://schemas.openxmlformats.org/presentationml/2006/main">
  <p:tag name="AS_NET" val="4.0.30319.42000"/>
  <p:tag name="AS_OS" val="Microsoft Windows NT 6.2.9200.0"/>
  <p:tag name="AS_RELEASE_DATE" val="2016.09.30"/>
  <p:tag name="AS_TITLE" val="Aspose.Slides for .NET 2.0"/>
  <p:tag name="AS_VERSION" val="16.9.0.0"/>
</p:tagLst>
</file>

<file path=ppt/tags/tag5.xml><?xml version="1.0" encoding="utf-8"?>
<p:tagLst xmlns:p="http://schemas.openxmlformats.org/presentationml/2006/main">
  <p:tag name="PA" val="v5.0.4"/>
  <p:tag name="RESOURCELIBID" val="432"/>
</p:tagLst>
</file>

<file path=ppt/tags/tag6.xml><?xml version="1.0" encoding="utf-8"?>
<p:tagLst xmlns:p="http://schemas.openxmlformats.org/presentationml/2006/main">
  <p:tag name="PA" val="v5.0.4"/>
  <p:tag name="RESOURCELIBID" val="432"/>
</p:tagLst>
</file>

<file path=ppt/tags/tag7.xml><?xml version="1.0" encoding="utf-8"?>
<p:tagLst xmlns:p="http://schemas.openxmlformats.org/presentationml/2006/main">
  <p:tag name="PA" val="v5.0.4"/>
</p:tagLst>
</file>

<file path=ppt/tags/tag8.xml><?xml version="1.0" encoding="utf-8"?>
<p:tagLst xmlns:p="http://schemas.openxmlformats.org/presentationml/2006/main">
  <p:tag name="PA" val="v5.0.4"/>
</p:tagLst>
</file>

<file path=ppt/tags/tag9.xml><?xml version="1.0" encoding="utf-8"?>
<p:tagLst xmlns:p="http://schemas.openxmlformats.org/presentationml/2006/main">
  <p:tag name="PA" val="v5.0.4"/>
</p:tagLst>
</file>

<file path=ppt/theme/theme1.xml><?xml version="1.0" encoding="utf-8"?>
<a:theme xmlns:a="http://schemas.openxmlformats.org/drawingml/2006/main" name="Office Theme">
  <a:themeElements>
    <a:clrScheme name="自定义 2">
      <a:dk1>
        <a:srgbClr val="000000"/>
      </a:dk1>
      <a:lt1>
        <a:srgbClr val="FFFFFF"/>
      </a:lt1>
      <a:dk2>
        <a:srgbClr val="768395"/>
      </a:dk2>
      <a:lt2>
        <a:srgbClr val="F0F0F0"/>
      </a:lt2>
      <a:accent1>
        <a:srgbClr val="C8141C"/>
      </a:accent1>
      <a:accent2>
        <a:srgbClr val="E20016"/>
      </a:accent2>
      <a:accent3>
        <a:srgbClr val="A61017"/>
      </a:accent3>
      <a:accent4>
        <a:srgbClr val="FF1027"/>
      </a:accent4>
      <a:accent5>
        <a:srgbClr val="E20016"/>
      </a:accent5>
      <a:accent6>
        <a:srgbClr val="7A0B11"/>
      </a:accent6>
      <a:hlink>
        <a:srgbClr val="4472C4"/>
      </a:hlink>
      <a:folHlink>
        <a:srgbClr val="BFBFBF"/>
      </a:folHlink>
    </a:clrScheme>
    <a:fontScheme name="Office 主题​​">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rgbClr val="000000"/>
      </a:dk1>
      <a:lt1>
        <a:srgbClr val="FFFFFF"/>
      </a:lt1>
      <a:dk2>
        <a:srgbClr val="768395"/>
      </a:dk2>
      <a:lt2>
        <a:srgbClr val="F0F0F0"/>
      </a:lt2>
      <a:accent1>
        <a:srgbClr val="C8141C"/>
      </a:accent1>
      <a:accent2>
        <a:srgbClr val="E20016"/>
      </a:accent2>
      <a:accent3>
        <a:srgbClr val="A61017"/>
      </a:accent3>
      <a:accent4>
        <a:srgbClr val="FF1027"/>
      </a:accent4>
      <a:accent5>
        <a:srgbClr val="E20016"/>
      </a:accent5>
      <a:accent6>
        <a:srgbClr val="7A0B11"/>
      </a:accent6>
      <a:hlink>
        <a:srgbClr val="4472C4"/>
      </a:hlink>
      <a:folHlink>
        <a:srgbClr val="BFBFBF"/>
      </a:folHlink>
    </a:clrScheme>
    <a:fontScheme name="Office 主题​​">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
    <a:dk1>
      <a:srgbClr val="000000"/>
    </a:dk1>
    <a:lt1>
      <a:srgbClr val="FFFFFF"/>
    </a:lt1>
    <a:dk2>
      <a:srgbClr val="768395"/>
    </a:dk2>
    <a:lt2>
      <a:srgbClr val="F0F0F0"/>
    </a:lt2>
    <a:accent1>
      <a:srgbClr val="C8141C"/>
    </a:accent1>
    <a:accent2>
      <a:srgbClr val="E20016"/>
    </a:accent2>
    <a:accent3>
      <a:srgbClr val="A61017"/>
    </a:accent3>
    <a:accent4>
      <a:srgbClr val="FF1027"/>
    </a:accent4>
    <a:accent5>
      <a:srgbClr val="E20016"/>
    </a:accent5>
    <a:accent6>
      <a:srgbClr val="7A0B11"/>
    </a:accent6>
    <a:hlink>
      <a:srgbClr val="4472C4"/>
    </a:hlink>
    <a:folHlink>
      <a:srgbClr val="BFBFBF"/>
    </a:folHlink>
  </a:clrScheme>
</a:themeOverride>
</file>

<file path=ppt/theme/themeOverride10.xml><?xml version="1.0" encoding="utf-8"?>
<a:themeOverride xmlns:a="http://schemas.openxmlformats.org/drawingml/2006/main">
  <a:clrScheme name="自定义 2">
    <a:dk1>
      <a:srgbClr val="000000"/>
    </a:dk1>
    <a:lt1>
      <a:srgbClr val="FFFFFF"/>
    </a:lt1>
    <a:dk2>
      <a:srgbClr val="768395"/>
    </a:dk2>
    <a:lt2>
      <a:srgbClr val="F0F0F0"/>
    </a:lt2>
    <a:accent1>
      <a:srgbClr val="C8141C"/>
    </a:accent1>
    <a:accent2>
      <a:srgbClr val="E20016"/>
    </a:accent2>
    <a:accent3>
      <a:srgbClr val="A61017"/>
    </a:accent3>
    <a:accent4>
      <a:srgbClr val="FF1027"/>
    </a:accent4>
    <a:accent5>
      <a:srgbClr val="E20016"/>
    </a:accent5>
    <a:accent6>
      <a:srgbClr val="7A0B11"/>
    </a:accent6>
    <a:hlink>
      <a:srgbClr val="4472C4"/>
    </a:hlink>
    <a:folHlink>
      <a:srgbClr val="BFBFBF"/>
    </a:folHlink>
  </a:clrScheme>
</a:themeOverride>
</file>

<file path=ppt/theme/themeOverride11.xml><?xml version="1.0" encoding="utf-8"?>
<a:themeOverride xmlns:a="http://schemas.openxmlformats.org/drawingml/2006/main">
  <a:clrScheme name="自定义 2">
    <a:dk1>
      <a:srgbClr val="000000"/>
    </a:dk1>
    <a:lt1>
      <a:srgbClr val="FFFFFF"/>
    </a:lt1>
    <a:dk2>
      <a:srgbClr val="768395"/>
    </a:dk2>
    <a:lt2>
      <a:srgbClr val="F0F0F0"/>
    </a:lt2>
    <a:accent1>
      <a:srgbClr val="C8141C"/>
    </a:accent1>
    <a:accent2>
      <a:srgbClr val="E20016"/>
    </a:accent2>
    <a:accent3>
      <a:srgbClr val="A61017"/>
    </a:accent3>
    <a:accent4>
      <a:srgbClr val="FF1027"/>
    </a:accent4>
    <a:accent5>
      <a:srgbClr val="E20016"/>
    </a:accent5>
    <a:accent6>
      <a:srgbClr val="7A0B11"/>
    </a:accent6>
    <a:hlink>
      <a:srgbClr val="4472C4"/>
    </a:hlink>
    <a:folHlink>
      <a:srgbClr val="BFBFBF"/>
    </a:folHlink>
  </a:clrScheme>
</a:themeOverride>
</file>

<file path=ppt/theme/themeOverride12.xml><?xml version="1.0" encoding="utf-8"?>
<a:themeOverride xmlns:a="http://schemas.openxmlformats.org/drawingml/2006/main">
  <a:clrScheme name="自定义 2">
    <a:dk1>
      <a:srgbClr val="000000"/>
    </a:dk1>
    <a:lt1>
      <a:srgbClr val="FFFFFF"/>
    </a:lt1>
    <a:dk2>
      <a:srgbClr val="768395"/>
    </a:dk2>
    <a:lt2>
      <a:srgbClr val="F0F0F0"/>
    </a:lt2>
    <a:accent1>
      <a:srgbClr val="C8141C"/>
    </a:accent1>
    <a:accent2>
      <a:srgbClr val="E20016"/>
    </a:accent2>
    <a:accent3>
      <a:srgbClr val="A61017"/>
    </a:accent3>
    <a:accent4>
      <a:srgbClr val="FF1027"/>
    </a:accent4>
    <a:accent5>
      <a:srgbClr val="E20016"/>
    </a:accent5>
    <a:accent6>
      <a:srgbClr val="7A0B11"/>
    </a:accent6>
    <a:hlink>
      <a:srgbClr val="4472C4"/>
    </a:hlink>
    <a:folHlink>
      <a:srgbClr val="BFBFBF"/>
    </a:folHlink>
  </a:clrScheme>
</a:themeOverride>
</file>

<file path=ppt/theme/themeOverride13.xml><?xml version="1.0" encoding="utf-8"?>
<a:themeOverride xmlns:a="http://schemas.openxmlformats.org/drawingml/2006/main">
  <a:clrScheme name="自定义 2">
    <a:dk1>
      <a:srgbClr val="000000"/>
    </a:dk1>
    <a:lt1>
      <a:srgbClr val="FFFFFF"/>
    </a:lt1>
    <a:dk2>
      <a:srgbClr val="768395"/>
    </a:dk2>
    <a:lt2>
      <a:srgbClr val="F0F0F0"/>
    </a:lt2>
    <a:accent1>
      <a:srgbClr val="C8141C"/>
    </a:accent1>
    <a:accent2>
      <a:srgbClr val="E20016"/>
    </a:accent2>
    <a:accent3>
      <a:srgbClr val="A61017"/>
    </a:accent3>
    <a:accent4>
      <a:srgbClr val="FF1027"/>
    </a:accent4>
    <a:accent5>
      <a:srgbClr val="E20016"/>
    </a:accent5>
    <a:accent6>
      <a:srgbClr val="7A0B11"/>
    </a:accent6>
    <a:hlink>
      <a:srgbClr val="4472C4"/>
    </a:hlink>
    <a:folHlink>
      <a:srgbClr val="BFBFBF"/>
    </a:folHlink>
  </a:clrScheme>
</a:themeOverride>
</file>

<file path=ppt/theme/themeOverride14.xml><?xml version="1.0" encoding="utf-8"?>
<a:themeOverride xmlns:a="http://schemas.openxmlformats.org/drawingml/2006/main">
  <a:clrScheme name="自定义 2">
    <a:dk1>
      <a:srgbClr val="000000"/>
    </a:dk1>
    <a:lt1>
      <a:srgbClr val="FFFFFF"/>
    </a:lt1>
    <a:dk2>
      <a:srgbClr val="768395"/>
    </a:dk2>
    <a:lt2>
      <a:srgbClr val="F0F0F0"/>
    </a:lt2>
    <a:accent1>
      <a:srgbClr val="C8141C"/>
    </a:accent1>
    <a:accent2>
      <a:srgbClr val="E20016"/>
    </a:accent2>
    <a:accent3>
      <a:srgbClr val="A61017"/>
    </a:accent3>
    <a:accent4>
      <a:srgbClr val="FF1027"/>
    </a:accent4>
    <a:accent5>
      <a:srgbClr val="E20016"/>
    </a:accent5>
    <a:accent6>
      <a:srgbClr val="7A0B11"/>
    </a:accent6>
    <a:hlink>
      <a:srgbClr val="4472C4"/>
    </a:hlink>
    <a:folHlink>
      <a:srgbClr val="BFBFBF"/>
    </a:folHlink>
  </a:clrScheme>
</a:themeOverride>
</file>

<file path=ppt/theme/themeOverride2.xml><?xml version="1.0" encoding="utf-8"?>
<a:themeOverride xmlns:a="http://schemas.openxmlformats.org/drawingml/2006/main">
  <a:clrScheme name="自定义 2">
    <a:dk1>
      <a:srgbClr val="000000"/>
    </a:dk1>
    <a:lt1>
      <a:srgbClr val="FFFFFF"/>
    </a:lt1>
    <a:dk2>
      <a:srgbClr val="768395"/>
    </a:dk2>
    <a:lt2>
      <a:srgbClr val="F0F0F0"/>
    </a:lt2>
    <a:accent1>
      <a:srgbClr val="C8141C"/>
    </a:accent1>
    <a:accent2>
      <a:srgbClr val="E20016"/>
    </a:accent2>
    <a:accent3>
      <a:srgbClr val="A61017"/>
    </a:accent3>
    <a:accent4>
      <a:srgbClr val="FF1027"/>
    </a:accent4>
    <a:accent5>
      <a:srgbClr val="E20016"/>
    </a:accent5>
    <a:accent6>
      <a:srgbClr val="7A0B11"/>
    </a:accent6>
    <a:hlink>
      <a:srgbClr val="4472C4"/>
    </a:hlink>
    <a:folHlink>
      <a:srgbClr val="BFBFBF"/>
    </a:folHlink>
  </a:clrScheme>
</a:themeOverride>
</file>

<file path=ppt/theme/themeOverride3.xml><?xml version="1.0" encoding="utf-8"?>
<a:themeOverride xmlns:a="http://schemas.openxmlformats.org/drawingml/2006/main">
  <a:clrScheme name="自定义 2">
    <a:dk1>
      <a:srgbClr val="000000"/>
    </a:dk1>
    <a:lt1>
      <a:srgbClr val="FFFFFF"/>
    </a:lt1>
    <a:dk2>
      <a:srgbClr val="768395"/>
    </a:dk2>
    <a:lt2>
      <a:srgbClr val="F0F0F0"/>
    </a:lt2>
    <a:accent1>
      <a:srgbClr val="C8141C"/>
    </a:accent1>
    <a:accent2>
      <a:srgbClr val="E20016"/>
    </a:accent2>
    <a:accent3>
      <a:srgbClr val="A61017"/>
    </a:accent3>
    <a:accent4>
      <a:srgbClr val="FF1027"/>
    </a:accent4>
    <a:accent5>
      <a:srgbClr val="E20016"/>
    </a:accent5>
    <a:accent6>
      <a:srgbClr val="7A0B11"/>
    </a:accent6>
    <a:hlink>
      <a:srgbClr val="4472C4"/>
    </a:hlink>
    <a:folHlink>
      <a:srgbClr val="BFBFBF"/>
    </a:folHlink>
  </a:clrScheme>
</a:themeOverride>
</file>

<file path=ppt/theme/themeOverride4.xml><?xml version="1.0" encoding="utf-8"?>
<a:themeOverride xmlns:a="http://schemas.openxmlformats.org/drawingml/2006/main">
  <a:clrScheme name="自定义 2">
    <a:dk1>
      <a:srgbClr val="000000"/>
    </a:dk1>
    <a:lt1>
      <a:srgbClr val="FFFFFF"/>
    </a:lt1>
    <a:dk2>
      <a:srgbClr val="768395"/>
    </a:dk2>
    <a:lt2>
      <a:srgbClr val="F0F0F0"/>
    </a:lt2>
    <a:accent1>
      <a:srgbClr val="C8141C"/>
    </a:accent1>
    <a:accent2>
      <a:srgbClr val="E20016"/>
    </a:accent2>
    <a:accent3>
      <a:srgbClr val="A61017"/>
    </a:accent3>
    <a:accent4>
      <a:srgbClr val="FF1027"/>
    </a:accent4>
    <a:accent5>
      <a:srgbClr val="E20016"/>
    </a:accent5>
    <a:accent6>
      <a:srgbClr val="7A0B11"/>
    </a:accent6>
    <a:hlink>
      <a:srgbClr val="4472C4"/>
    </a:hlink>
    <a:folHlink>
      <a:srgbClr val="BFBFBF"/>
    </a:folHlink>
  </a:clrScheme>
</a:themeOverride>
</file>

<file path=ppt/theme/themeOverride5.xml><?xml version="1.0" encoding="utf-8"?>
<a:themeOverride xmlns:a="http://schemas.openxmlformats.org/drawingml/2006/main">
  <a:clrScheme name="自定义 2">
    <a:dk1>
      <a:srgbClr val="000000"/>
    </a:dk1>
    <a:lt1>
      <a:srgbClr val="FFFFFF"/>
    </a:lt1>
    <a:dk2>
      <a:srgbClr val="768395"/>
    </a:dk2>
    <a:lt2>
      <a:srgbClr val="F0F0F0"/>
    </a:lt2>
    <a:accent1>
      <a:srgbClr val="C8141C"/>
    </a:accent1>
    <a:accent2>
      <a:srgbClr val="E20016"/>
    </a:accent2>
    <a:accent3>
      <a:srgbClr val="A61017"/>
    </a:accent3>
    <a:accent4>
      <a:srgbClr val="FF1027"/>
    </a:accent4>
    <a:accent5>
      <a:srgbClr val="E20016"/>
    </a:accent5>
    <a:accent6>
      <a:srgbClr val="7A0B11"/>
    </a:accent6>
    <a:hlink>
      <a:srgbClr val="4472C4"/>
    </a:hlink>
    <a:folHlink>
      <a:srgbClr val="BFBFBF"/>
    </a:folHlink>
  </a:clrScheme>
</a:themeOverride>
</file>

<file path=ppt/theme/themeOverride6.xml><?xml version="1.0" encoding="utf-8"?>
<a:themeOverride xmlns:a="http://schemas.openxmlformats.org/drawingml/2006/main">
  <a:clrScheme name="自定义 2">
    <a:dk1>
      <a:srgbClr val="000000"/>
    </a:dk1>
    <a:lt1>
      <a:srgbClr val="FFFFFF"/>
    </a:lt1>
    <a:dk2>
      <a:srgbClr val="768395"/>
    </a:dk2>
    <a:lt2>
      <a:srgbClr val="F0F0F0"/>
    </a:lt2>
    <a:accent1>
      <a:srgbClr val="C8141C"/>
    </a:accent1>
    <a:accent2>
      <a:srgbClr val="E20016"/>
    </a:accent2>
    <a:accent3>
      <a:srgbClr val="A61017"/>
    </a:accent3>
    <a:accent4>
      <a:srgbClr val="FF1027"/>
    </a:accent4>
    <a:accent5>
      <a:srgbClr val="E20016"/>
    </a:accent5>
    <a:accent6>
      <a:srgbClr val="7A0B11"/>
    </a:accent6>
    <a:hlink>
      <a:srgbClr val="4472C4"/>
    </a:hlink>
    <a:folHlink>
      <a:srgbClr val="BFBFBF"/>
    </a:folHlink>
  </a:clrScheme>
</a:themeOverride>
</file>

<file path=ppt/theme/themeOverride7.xml><?xml version="1.0" encoding="utf-8"?>
<a:themeOverride xmlns:a="http://schemas.openxmlformats.org/drawingml/2006/main">
  <a:clrScheme name="自定义 2">
    <a:dk1>
      <a:srgbClr val="000000"/>
    </a:dk1>
    <a:lt1>
      <a:srgbClr val="FFFFFF"/>
    </a:lt1>
    <a:dk2>
      <a:srgbClr val="768395"/>
    </a:dk2>
    <a:lt2>
      <a:srgbClr val="F0F0F0"/>
    </a:lt2>
    <a:accent1>
      <a:srgbClr val="C8141C"/>
    </a:accent1>
    <a:accent2>
      <a:srgbClr val="E20016"/>
    </a:accent2>
    <a:accent3>
      <a:srgbClr val="A61017"/>
    </a:accent3>
    <a:accent4>
      <a:srgbClr val="FF1027"/>
    </a:accent4>
    <a:accent5>
      <a:srgbClr val="E20016"/>
    </a:accent5>
    <a:accent6>
      <a:srgbClr val="7A0B11"/>
    </a:accent6>
    <a:hlink>
      <a:srgbClr val="4472C4"/>
    </a:hlink>
    <a:folHlink>
      <a:srgbClr val="BFBFBF"/>
    </a:folHlink>
  </a:clrScheme>
</a:themeOverride>
</file>

<file path=ppt/theme/themeOverride8.xml><?xml version="1.0" encoding="utf-8"?>
<a:themeOverride xmlns:a="http://schemas.openxmlformats.org/drawingml/2006/main">
  <a:clrScheme name="自定义 2">
    <a:dk1>
      <a:srgbClr val="000000"/>
    </a:dk1>
    <a:lt1>
      <a:srgbClr val="FFFFFF"/>
    </a:lt1>
    <a:dk2>
      <a:srgbClr val="768395"/>
    </a:dk2>
    <a:lt2>
      <a:srgbClr val="F0F0F0"/>
    </a:lt2>
    <a:accent1>
      <a:srgbClr val="C8141C"/>
    </a:accent1>
    <a:accent2>
      <a:srgbClr val="E20016"/>
    </a:accent2>
    <a:accent3>
      <a:srgbClr val="A61017"/>
    </a:accent3>
    <a:accent4>
      <a:srgbClr val="FF1027"/>
    </a:accent4>
    <a:accent5>
      <a:srgbClr val="E20016"/>
    </a:accent5>
    <a:accent6>
      <a:srgbClr val="7A0B11"/>
    </a:accent6>
    <a:hlink>
      <a:srgbClr val="4472C4"/>
    </a:hlink>
    <a:folHlink>
      <a:srgbClr val="BFBFBF"/>
    </a:folHlink>
  </a:clrScheme>
</a:themeOverride>
</file>

<file path=ppt/theme/themeOverride9.xml><?xml version="1.0" encoding="utf-8"?>
<a:themeOverride xmlns:a="http://schemas.openxmlformats.org/drawingml/2006/main">
  <a:clrScheme name="自定义 2">
    <a:dk1>
      <a:srgbClr val="000000"/>
    </a:dk1>
    <a:lt1>
      <a:srgbClr val="FFFFFF"/>
    </a:lt1>
    <a:dk2>
      <a:srgbClr val="768395"/>
    </a:dk2>
    <a:lt2>
      <a:srgbClr val="F0F0F0"/>
    </a:lt2>
    <a:accent1>
      <a:srgbClr val="C8141C"/>
    </a:accent1>
    <a:accent2>
      <a:srgbClr val="E20016"/>
    </a:accent2>
    <a:accent3>
      <a:srgbClr val="A61017"/>
    </a:accent3>
    <a:accent4>
      <a:srgbClr val="FF1027"/>
    </a:accent4>
    <a:accent5>
      <a:srgbClr val="E20016"/>
    </a:accent5>
    <a:accent6>
      <a:srgbClr val="7A0B11"/>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www.515ppt.com</Template>
  <TotalTime>0</TotalTime>
  <Words>6748</Words>
  <Application>WPS 演示</Application>
  <PresentationFormat>宽屏</PresentationFormat>
  <Paragraphs>373</Paragraphs>
  <Slides>38</Slides>
  <Notes>38</Notes>
  <HiddenSlides>0</HiddenSlides>
  <MMClips>1</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38</vt:i4>
      </vt:variant>
    </vt:vector>
  </HeadingPairs>
  <TitlesOfParts>
    <vt:vector size="63" baseType="lpstr">
      <vt:lpstr>Arial</vt:lpstr>
      <vt:lpstr>宋体</vt:lpstr>
      <vt:lpstr>Wingdings</vt:lpstr>
      <vt:lpstr>思源黑体 CN Bold</vt:lpstr>
      <vt:lpstr>黑体</vt:lpstr>
      <vt:lpstr>华文行楷</vt:lpstr>
      <vt:lpstr>Arial</vt:lpstr>
      <vt:lpstr>思源黑体 CN Medium</vt:lpstr>
      <vt:lpstr>仿宋</vt:lpstr>
      <vt:lpstr>Agency FB</vt:lpstr>
      <vt:lpstr>Calibri</vt:lpstr>
      <vt:lpstr>等线</vt:lpstr>
      <vt:lpstr>华文楷体</vt:lpstr>
      <vt:lpstr>华文琥珀</vt:lpstr>
      <vt:lpstr>微软雅黑</vt:lpstr>
      <vt:lpstr>Arial Unicode MS</vt:lpstr>
      <vt:lpstr>书体坊兰亭体</vt:lpstr>
      <vt:lpstr>微软雅黑</vt:lpstr>
      <vt:lpstr>华文细黑</vt:lpstr>
      <vt:lpstr>思源黑体 CN Medium</vt:lpstr>
      <vt:lpstr>思源黑体 CN Bold</vt:lpstr>
      <vt:lpstr>Times New Roman</vt:lpstr>
      <vt:lpstr>楷体</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苏州珀菲科特网络科技有限公司</Company>
  <LinksUpToDate>false</LinksUpToDate>
  <SharedDoc>false</SharedDoc>
  <HyperlinksChanged>false</HyperlinksChanged>
  <AppVersion>14.0000</AppVersion>
  <Manager>www.515ppt.com</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www.515ppt.com</dc:title>
  <dc:creator>www.515ppt.com</dc:creator>
  <cp:keywords>更多精品文档，请访问www.515ppt.com</cp:keywords>
  <dc:description>更多精品文档，请访问www.515ppt.com</dc:description>
  <dc:subject>www.515ppt.com</dc:subject>
  <cp:category>www.515ppt.com</cp:category>
  <cp:lastModifiedBy>LENOVO</cp:lastModifiedBy>
  <cp:revision>128</cp:revision>
  <dcterms:created xsi:type="dcterms:W3CDTF">2017-08-18T03:02:00Z</dcterms:created>
  <dcterms:modified xsi:type="dcterms:W3CDTF">2021-04-12T07:14:53Z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eFrom">
    <vt:lpwstr>www.515ppt.com</vt:lpwstr>
  </property>
  <property fmtid="{D5CDD505-2E9C-101B-9397-08002B2CF9AE}" pid="3" name="KSOProductBuildVer">
    <vt:lpwstr>2052-11.1.0.10356</vt:lpwstr>
  </property>
  <property fmtid="{D5CDD505-2E9C-101B-9397-08002B2CF9AE}" pid="4" name="ICV">
    <vt:lpwstr>994FC2C781554A2293A700D3C9914582</vt:lpwstr>
  </property>
</Properties>
</file>